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32" r:id="rId5"/>
    <p:sldMasterId id="2147483744" r:id="rId6"/>
    <p:sldMasterId id="2147483756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</p:sldMasterIdLst>
  <p:sldIdLst>
    <p:sldId id="399" r:id="rId15"/>
    <p:sldId id="426" r:id="rId16"/>
    <p:sldId id="400" r:id="rId17"/>
    <p:sldId id="434" r:id="rId18"/>
    <p:sldId id="435" r:id="rId19"/>
    <p:sldId id="459" r:id="rId20"/>
    <p:sldId id="256" r:id="rId21"/>
    <p:sldId id="258" r:id="rId22"/>
    <p:sldId id="458" r:id="rId23"/>
    <p:sldId id="257" r:id="rId24"/>
    <p:sldId id="259" r:id="rId25"/>
    <p:sldId id="325" r:id="rId26"/>
    <p:sldId id="326" r:id="rId27"/>
    <p:sldId id="401" r:id="rId28"/>
    <p:sldId id="439" r:id="rId29"/>
    <p:sldId id="443" r:id="rId30"/>
    <p:sldId id="366" r:id="rId31"/>
    <p:sldId id="438" r:id="rId32"/>
    <p:sldId id="444" r:id="rId33"/>
    <p:sldId id="440" r:id="rId34"/>
    <p:sldId id="447" r:id="rId35"/>
    <p:sldId id="364" r:id="rId36"/>
    <p:sldId id="365" r:id="rId37"/>
    <p:sldId id="450" r:id="rId38"/>
    <p:sldId id="428" r:id="rId39"/>
    <p:sldId id="431" r:id="rId40"/>
    <p:sldId id="432" r:id="rId41"/>
    <p:sldId id="402" r:id="rId42"/>
    <p:sldId id="451" r:id="rId43"/>
    <p:sldId id="386" r:id="rId44"/>
    <p:sldId id="385" r:id="rId45"/>
    <p:sldId id="452" r:id="rId46"/>
    <p:sldId id="453" r:id="rId47"/>
    <p:sldId id="454" r:id="rId48"/>
    <p:sldId id="427" r:id="rId49"/>
    <p:sldId id="407" r:id="rId50"/>
    <p:sldId id="403" r:id="rId51"/>
    <p:sldId id="324" r:id="rId52"/>
    <p:sldId id="329" r:id="rId53"/>
    <p:sldId id="330" r:id="rId54"/>
    <p:sldId id="371" r:id="rId55"/>
    <p:sldId id="370" r:id="rId56"/>
    <p:sldId id="369" r:id="rId57"/>
    <p:sldId id="302" r:id="rId58"/>
    <p:sldId id="303" r:id="rId59"/>
    <p:sldId id="383" r:id="rId60"/>
    <p:sldId id="278" r:id="rId61"/>
    <p:sldId id="322" r:id="rId62"/>
    <p:sldId id="331" r:id="rId63"/>
    <p:sldId id="310" r:id="rId64"/>
    <p:sldId id="309" r:id="rId65"/>
    <p:sldId id="311" r:id="rId66"/>
    <p:sldId id="388" r:id="rId67"/>
    <p:sldId id="314" r:id="rId68"/>
    <p:sldId id="372" r:id="rId69"/>
    <p:sldId id="404" r:id="rId70"/>
    <p:sldId id="373" r:id="rId71"/>
    <p:sldId id="384" r:id="rId72"/>
    <p:sldId id="317" r:id="rId73"/>
    <p:sldId id="319" r:id="rId74"/>
    <p:sldId id="318" r:id="rId75"/>
    <p:sldId id="316" r:id="rId76"/>
    <p:sldId id="315" r:id="rId77"/>
    <p:sldId id="307" r:id="rId78"/>
    <p:sldId id="306" r:id="rId79"/>
    <p:sldId id="305" r:id="rId80"/>
    <p:sldId id="320" r:id="rId81"/>
    <p:sldId id="308" r:id="rId82"/>
    <p:sldId id="312" r:id="rId83"/>
    <p:sldId id="313" r:id="rId84"/>
    <p:sldId id="405" r:id="rId85"/>
    <p:sldId id="323" r:id="rId86"/>
    <p:sldId id="304" r:id="rId87"/>
    <p:sldId id="374" r:id="rId88"/>
    <p:sldId id="321" r:id="rId89"/>
    <p:sldId id="299" r:id="rId90"/>
    <p:sldId id="280" r:id="rId91"/>
    <p:sldId id="279" r:id="rId92"/>
    <p:sldId id="283" r:id="rId93"/>
    <p:sldId id="375" r:id="rId94"/>
    <p:sldId id="282" r:id="rId95"/>
    <p:sldId id="284" r:id="rId96"/>
    <p:sldId id="285" r:id="rId97"/>
    <p:sldId id="332" r:id="rId98"/>
    <p:sldId id="286" r:id="rId99"/>
    <p:sldId id="412" r:id="rId100"/>
    <p:sldId id="406" r:id="rId101"/>
    <p:sldId id="417" r:id="rId102"/>
    <p:sldId id="300" r:id="rId103"/>
    <p:sldId id="289" r:id="rId104"/>
    <p:sldId id="340" r:id="rId105"/>
    <p:sldId id="292" r:id="rId106"/>
    <p:sldId id="290" r:id="rId107"/>
    <p:sldId id="288" r:id="rId108"/>
    <p:sldId id="291" r:id="rId109"/>
    <p:sldId id="344" r:id="rId110"/>
    <p:sldId id="349" r:id="rId111"/>
    <p:sldId id="378" r:id="rId112"/>
    <p:sldId id="413" r:id="rId113"/>
    <p:sldId id="379" r:id="rId114"/>
    <p:sldId id="346" r:id="rId115"/>
    <p:sldId id="408" r:id="rId116"/>
    <p:sldId id="411" r:id="rId117"/>
    <p:sldId id="301" r:id="rId118"/>
    <p:sldId id="389" r:id="rId119"/>
    <p:sldId id="281" r:id="rId120"/>
    <p:sldId id="390" r:id="rId121"/>
    <p:sldId id="391" r:id="rId122"/>
    <p:sldId id="392" r:id="rId123"/>
    <p:sldId id="394" r:id="rId124"/>
    <p:sldId id="293" r:id="rId125"/>
    <p:sldId id="343" r:id="rId126"/>
    <p:sldId id="294" r:id="rId127"/>
    <p:sldId id="356" r:id="rId128"/>
    <p:sldId id="357" r:id="rId129"/>
    <p:sldId id="348" r:id="rId130"/>
    <p:sldId id="295" r:id="rId131"/>
    <p:sldId id="352" r:id="rId132"/>
    <p:sldId id="296" r:id="rId133"/>
    <p:sldId id="409" r:id="rId134"/>
    <p:sldId id="410" r:id="rId135"/>
    <p:sldId id="419" r:id="rId136"/>
    <p:sldId id="360" r:id="rId137"/>
    <p:sldId id="297" r:id="rId138"/>
    <p:sldId id="418" r:id="rId139"/>
    <p:sldId id="457" r:id="rId140"/>
    <p:sldId id="456" r:id="rId141"/>
    <p:sldId id="455" r:id="rId142"/>
    <p:sldId id="433" r:id="rId143"/>
    <p:sldId id="423" r:id="rId144"/>
    <p:sldId id="287" r:id="rId1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AB6"/>
    <a:srgbClr val="3795AF"/>
    <a:srgbClr val="186BAD"/>
    <a:srgbClr val="C95234"/>
    <a:srgbClr val="23A2B1"/>
    <a:srgbClr val="FFDC6D"/>
    <a:srgbClr val="59B3CB"/>
    <a:srgbClr val="CE6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326" autoAdjust="0"/>
    <p:restoredTop sz="94662" autoAdjust="0"/>
  </p:normalViewPr>
  <p:slideViewPr>
    <p:cSldViewPr snapToGrid="0" snapToObjects="1" showGuides="1">
      <p:cViewPr varScale="1">
        <p:scale>
          <a:sx n="54" d="100"/>
          <a:sy n="54" d="100"/>
        </p:scale>
        <p:origin x="-145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38" Type="http://schemas.openxmlformats.org/officeDocument/2006/relationships/slide" Target="slides/slide124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144" Type="http://schemas.openxmlformats.org/officeDocument/2006/relationships/slide" Target="slides/slide130.xml"/><Relationship Id="rId14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137" Type="http://schemas.openxmlformats.org/officeDocument/2006/relationships/slide" Target="slides/slide12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43" Type="http://schemas.openxmlformats.org/officeDocument/2006/relationships/slide" Target="slides/slide129.xml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wftga.org/tourist-guiding/code-guiding-practice" TargetMode="External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hyperlink" Target="../../../../../../A%20SwissContact/Laos%20Tour%20Guide%20Training/Materials/Module%201%20Professionalism/Global%20Warming%20for%20Kids%20-%20YouTube%20(360p).mp4" TargetMode="Externa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hyperlink" Target="http://www.vatphou-champassak.com/en" TargetMode="Externa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image" Target="../media/image88.jpg"/></Relationships>
</file>

<file path=ppt/diagrams/_rels/data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32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wftga.org/tourist-guiding/code-guiding-practice" TargetMode="External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hyperlink" Target="../../../../../../A%20SwissContact/Laos%20Tour%20Guide%20Training/Materials/Module%201%20Professionalism/Global%20Warming%20for%20Kids%20-%20YouTube%20(360p).mp4" TargetMode="Externa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tphou-champassak.com/en" TargetMode="External"/><Relationship Id="rId2" Type="http://schemas.openxmlformats.org/officeDocument/2006/relationships/image" Target="../media/image76.jpg"/><Relationship Id="rId1" Type="http://schemas.openxmlformats.org/officeDocument/2006/relationships/image" Target="../media/image75.jp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diagrams/_rels/drawing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image" Target="../media/image88.jpg"/></Relationships>
</file>

<file path=ppt/diagrams/_rels/drawing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3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v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/>
      <dgm:spPr/>
      <dgm:t>
        <a:bodyPr/>
        <a:lstStyle/>
        <a:p>
          <a:r>
            <a:rPr lang="en-US" dirty="0" smtClean="0"/>
            <a:t>Module 1:  Professionalism</a:t>
          </a:r>
          <a:endParaRPr lang="en-ZA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2C0BA85A-2CF8-490F-98C9-6FED99017B82}">
      <dgm:prSet/>
      <dgm:spPr/>
      <dgm:t>
        <a:bodyPr/>
        <a:lstStyle/>
        <a:p>
          <a:r>
            <a:rPr lang="en-US" dirty="0" smtClean="0"/>
            <a:t>Module 2:  Building Rapport</a:t>
          </a:r>
          <a:endParaRPr lang="en-ZA" dirty="0"/>
        </a:p>
      </dgm:t>
    </dgm:pt>
    <dgm:pt modelId="{41776877-7027-4D6D-A5FB-77049AEDF32B}" type="parTrans" cxnId="{D088C23A-FAC7-48CE-BA2F-F2E6C04ED821}">
      <dgm:prSet/>
      <dgm:spPr/>
      <dgm:t>
        <a:bodyPr/>
        <a:lstStyle/>
        <a:p>
          <a:endParaRPr lang="en-ZA"/>
        </a:p>
      </dgm:t>
    </dgm:pt>
    <dgm:pt modelId="{68672835-1E10-4937-BE7B-01432D8D5F6A}" type="sibTrans" cxnId="{D088C23A-FAC7-48CE-BA2F-F2E6C04ED821}">
      <dgm:prSet/>
      <dgm:spPr/>
      <dgm:t>
        <a:bodyPr/>
        <a:lstStyle/>
        <a:p>
          <a:endParaRPr lang="en-ZA"/>
        </a:p>
      </dgm:t>
    </dgm:pt>
    <dgm:pt modelId="{4D45A68A-1407-4346-91CA-66DC00A1DCB7}">
      <dgm:prSet/>
      <dgm:spPr/>
      <dgm:t>
        <a:bodyPr/>
        <a:lstStyle/>
        <a:p>
          <a:r>
            <a:rPr lang="en-US" dirty="0" smtClean="0"/>
            <a:t>Module 3:  Interpretive Activities</a:t>
          </a:r>
          <a:endParaRPr lang="en-ZA" dirty="0"/>
        </a:p>
      </dgm:t>
    </dgm:pt>
    <dgm:pt modelId="{32A28418-EB1D-4DAB-BAB7-6F4ECC5686B6}" type="parTrans" cxnId="{7A0E6A32-E00F-4D69-B322-A3DF5BBAFDFC}">
      <dgm:prSet/>
      <dgm:spPr/>
      <dgm:t>
        <a:bodyPr/>
        <a:lstStyle/>
        <a:p>
          <a:endParaRPr lang="en-ZA"/>
        </a:p>
      </dgm:t>
    </dgm:pt>
    <dgm:pt modelId="{723799C2-82A9-4EFE-828D-55E069DAFB0A}" type="sibTrans" cxnId="{7A0E6A32-E00F-4D69-B322-A3DF5BBAFDFC}">
      <dgm:prSet/>
      <dgm:spPr/>
      <dgm:t>
        <a:bodyPr/>
        <a:lstStyle/>
        <a:p>
          <a:endParaRPr lang="en-ZA"/>
        </a:p>
      </dgm:t>
    </dgm:pt>
    <dgm:pt modelId="{26AA8045-20A4-4BD3-8F5B-834CFC45C7F4}">
      <dgm:prSet/>
      <dgm:spPr/>
      <dgm:t>
        <a:bodyPr/>
        <a:lstStyle/>
        <a:p>
          <a:r>
            <a:rPr lang="en-US" dirty="0" smtClean="0"/>
            <a:t>Module 4:  Tour Management</a:t>
          </a:r>
          <a:endParaRPr lang="en-ZA" dirty="0"/>
        </a:p>
      </dgm:t>
    </dgm:pt>
    <dgm:pt modelId="{2DF4D49C-799A-44F8-80C2-1B7673879D5F}" type="parTrans" cxnId="{E08E654C-A488-43A6-871C-8D3D6D7F7BD1}">
      <dgm:prSet/>
      <dgm:spPr/>
      <dgm:t>
        <a:bodyPr/>
        <a:lstStyle/>
        <a:p>
          <a:endParaRPr lang="en-ZA"/>
        </a:p>
      </dgm:t>
    </dgm:pt>
    <dgm:pt modelId="{986E0380-B5D6-443E-B74C-5D16AE567ABF}" type="sibTrans" cxnId="{E08E654C-A488-43A6-871C-8D3D6D7F7BD1}">
      <dgm:prSet/>
      <dgm:spPr/>
      <dgm:t>
        <a:bodyPr/>
        <a:lstStyle/>
        <a:p>
          <a:endParaRPr lang="en-ZA"/>
        </a:p>
      </dgm:t>
    </dgm:pt>
    <dgm:pt modelId="{559788D3-D737-45F6-8112-D51DD0B27827}">
      <dgm:prSet/>
      <dgm:spPr/>
      <dgm:t>
        <a:bodyPr/>
        <a:lstStyle/>
        <a:p>
          <a:r>
            <a:rPr lang="en-US" dirty="0" smtClean="0"/>
            <a:t>Module 5:  Leadership</a:t>
          </a:r>
          <a:endParaRPr lang="en-ZA" dirty="0"/>
        </a:p>
      </dgm:t>
    </dgm:pt>
    <dgm:pt modelId="{CE43EAC9-5A6B-4944-AF15-7249BC9C00D9}" type="parTrans" cxnId="{1E5FF69A-5469-4397-B838-F145080FC0B0}">
      <dgm:prSet/>
      <dgm:spPr/>
      <dgm:t>
        <a:bodyPr/>
        <a:lstStyle/>
        <a:p>
          <a:endParaRPr lang="en-ZA"/>
        </a:p>
      </dgm:t>
    </dgm:pt>
    <dgm:pt modelId="{679C6599-5C47-4326-A816-CE62F8B3B9E5}" type="sibTrans" cxnId="{1E5FF69A-5469-4397-B838-F145080FC0B0}">
      <dgm:prSet/>
      <dgm:spPr/>
      <dgm:t>
        <a:bodyPr/>
        <a:lstStyle/>
        <a:p>
          <a:endParaRPr lang="en-ZA"/>
        </a:p>
      </dgm:t>
    </dgm:pt>
    <dgm:pt modelId="{565AD2A2-0ECB-4CA2-8C5A-A5BB49C59E73}" type="pres">
      <dgm:prSet presAssocID="{1641CFCD-20BD-43F8-8D9D-09DD14AFDD4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239DB32-43B0-4D7B-8591-3B43A01529BF}" type="pres">
      <dgm:prSet presAssocID="{1641CFCD-20BD-43F8-8D9D-09DD14AFDD49}" presName="dummyMaxCanvas" presStyleCnt="0">
        <dgm:presLayoutVars/>
      </dgm:prSet>
      <dgm:spPr/>
      <dgm:t>
        <a:bodyPr/>
        <a:lstStyle/>
        <a:p>
          <a:endParaRPr lang="en-ZA"/>
        </a:p>
      </dgm:t>
    </dgm:pt>
    <dgm:pt modelId="{5CA39104-2199-42FF-A17B-F5502BA251E4}" type="pres">
      <dgm:prSet presAssocID="{1641CFCD-20BD-43F8-8D9D-09DD14AFDD4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CA69A3F-1310-495C-A707-FCBA6E0F222B}" type="pres">
      <dgm:prSet presAssocID="{1641CFCD-20BD-43F8-8D9D-09DD14AFDD4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776B97-0478-4848-A2C8-4AFB12F359D6}" type="pres">
      <dgm:prSet presAssocID="{1641CFCD-20BD-43F8-8D9D-09DD14AFDD4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2D88041-1CDA-4289-9845-92A98A6BF76F}" type="pres">
      <dgm:prSet presAssocID="{1641CFCD-20BD-43F8-8D9D-09DD14AFDD4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AC01C4B-1029-4CB1-A299-4FF11422105F}" type="pres">
      <dgm:prSet presAssocID="{1641CFCD-20BD-43F8-8D9D-09DD14AFDD4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8D08821-9762-47BB-B510-ADB6FB6F8A7C}" type="pres">
      <dgm:prSet presAssocID="{1641CFCD-20BD-43F8-8D9D-09DD14AFDD4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AA88579-72FD-4614-969B-629A6818D7A3}" type="pres">
      <dgm:prSet presAssocID="{1641CFCD-20BD-43F8-8D9D-09DD14AFDD4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484ED04-6E37-4657-8305-1199261C6906}" type="pres">
      <dgm:prSet presAssocID="{1641CFCD-20BD-43F8-8D9D-09DD14AFDD4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3C2DED1-E55B-4F71-A03C-394205A5E67E}" type="pres">
      <dgm:prSet presAssocID="{1641CFCD-20BD-43F8-8D9D-09DD14AFDD4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0AD531-2B5B-45A1-91CF-56E80832418D}" type="pres">
      <dgm:prSet presAssocID="{1641CFCD-20BD-43F8-8D9D-09DD14AFDD4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8D7A752-C9B3-45E4-A562-0DA879DA7AB7}" type="pres">
      <dgm:prSet presAssocID="{1641CFCD-20BD-43F8-8D9D-09DD14AFDD4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2BDA168-F863-4011-8924-5B640A5E9D32}" type="pres">
      <dgm:prSet presAssocID="{1641CFCD-20BD-43F8-8D9D-09DD14AFDD4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8DDC26C-2666-4120-A28C-D021E99E7597}" type="pres">
      <dgm:prSet presAssocID="{1641CFCD-20BD-43F8-8D9D-09DD14AFDD4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5B4A720-5D84-4FC9-9600-6B3CAAA37C31}" type="pres">
      <dgm:prSet presAssocID="{1641CFCD-20BD-43F8-8D9D-09DD14AFDD4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66E96CA-3159-457A-9EDC-C3F0F309CEC5}" type="presOf" srcId="{26AA8045-20A4-4BD3-8F5B-834CFC45C7F4}" destId="{A8DDC26C-2666-4120-A28C-D021E99E7597}" srcOrd="1" destOrd="0" presId="urn:microsoft.com/office/officeart/2005/8/layout/vProcess5"/>
    <dgm:cxn modelId="{632AC8AD-47BC-4270-9C4D-3F1ECA2F276A}" type="presOf" srcId="{2C0BA85A-2CF8-490F-98C9-6FED99017B82}" destId="{28D7A752-C9B3-45E4-A562-0DA879DA7AB7}" srcOrd="1" destOrd="0" presId="urn:microsoft.com/office/officeart/2005/8/layout/vProcess5"/>
    <dgm:cxn modelId="{7E7CA44D-C245-4561-BDB9-BD5C6B213B4B}" type="presOf" srcId="{723799C2-82A9-4EFE-828D-55E069DAFB0A}" destId="{1484ED04-6E37-4657-8305-1199261C6906}" srcOrd="0" destOrd="0" presId="urn:microsoft.com/office/officeart/2005/8/layout/vProcess5"/>
    <dgm:cxn modelId="{D088C23A-FAC7-48CE-BA2F-F2E6C04ED821}" srcId="{1641CFCD-20BD-43F8-8D9D-09DD14AFDD49}" destId="{2C0BA85A-2CF8-490F-98C9-6FED99017B82}" srcOrd="1" destOrd="0" parTransId="{41776877-7027-4D6D-A5FB-77049AEDF32B}" sibTransId="{68672835-1E10-4937-BE7B-01432D8D5F6A}"/>
    <dgm:cxn modelId="{45929268-6916-4BE6-83A7-FBD6A5684D4C}" type="presOf" srcId="{68672835-1E10-4937-BE7B-01432D8D5F6A}" destId="{3AA88579-72FD-4614-969B-629A6818D7A3}" srcOrd="0" destOrd="0" presId="urn:microsoft.com/office/officeart/2005/8/layout/vProcess5"/>
    <dgm:cxn modelId="{1E5FF69A-5469-4397-B838-F145080FC0B0}" srcId="{1641CFCD-20BD-43F8-8D9D-09DD14AFDD49}" destId="{559788D3-D737-45F6-8112-D51DD0B27827}" srcOrd="4" destOrd="0" parTransId="{CE43EAC9-5A6B-4944-AF15-7249BC9C00D9}" sibTransId="{679C6599-5C47-4326-A816-CE62F8B3B9E5}"/>
    <dgm:cxn modelId="{45B55238-227F-4CB9-9E92-7E43D708B4E3}" type="presOf" srcId="{986E0380-B5D6-443E-B74C-5D16AE567ABF}" destId="{93C2DED1-E55B-4F71-A03C-394205A5E67E}" srcOrd="0" destOrd="0" presId="urn:microsoft.com/office/officeart/2005/8/layout/vProcess5"/>
    <dgm:cxn modelId="{E08E654C-A488-43A6-871C-8D3D6D7F7BD1}" srcId="{1641CFCD-20BD-43F8-8D9D-09DD14AFDD49}" destId="{26AA8045-20A4-4BD3-8F5B-834CFC45C7F4}" srcOrd="3" destOrd="0" parTransId="{2DF4D49C-799A-44F8-80C2-1B7673879D5F}" sibTransId="{986E0380-B5D6-443E-B74C-5D16AE567ABF}"/>
    <dgm:cxn modelId="{64479DFE-CD84-4A71-B817-EE323E3E8025}" type="presOf" srcId="{559788D3-D737-45F6-8112-D51DD0B27827}" destId="{5AC01C4B-1029-4CB1-A299-4FF11422105F}" srcOrd="0" destOrd="0" presId="urn:microsoft.com/office/officeart/2005/8/layout/vProcess5"/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6F55C440-4B34-44A7-A43B-30CD4117B553}" type="presOf" srcId="{1641CFCD-20BD-43F8-8D9D-09DD14AFDD49}" destId="{565AD2A2-0ECB-4CA2-8C5A-A5BB49C59E73}" srcOrd="0" destOrd="0" presId="urn:microsoft.com/office/officeart/2005/8/layout/vProcess5"/>
    <dgm:cxn modelId="{F3F25590-4F28-4DDC-B51C-F14ED7179BE1}" type="presOf" srcId="{559788D3-D737-45F6-8112-D51DD0B27827}" destId="{85B4A720-5D84-4FC9-9600-6B3CAAA37C31}" srcOrd="1" destOrd="0" presId="urn:microsoft.com/office/officeart/2005/8/layout/vProcess5"/>
    <dgm:cxn modelId="{A57080AA-23FD-43F2-A766-60DF2FEEBC34}" type="presOf" srcId="{2C0BA85A-2CF8-490F-98C9-6FED99017B82}" destId="{6CA69A3F-1310-495C-A707-FCBA6E0F222B}" srcOrd="0" destOrd="0" presId="urn:microsoft.com/office/officeart/2005/8/layout/vProcess5"/>
    <dgm:cxn modelId="{E5ACCA4B-93DF-483E-9E2C-59164BF31033}" type="presOf" srcId="{4D45A68A-1407-4346-91CA-66DC00A1DCB7}" destId="{4A776B97-0478-4848-A2C8-4AFB12F359D6}" srcOrd="0" destOrd="0" presId="urn:microsoft.com/office/officeart/2005/8/layout/vProcess5"/>
    <dgm:cxn modelId="{A6369B52-700A-4CFE-B8AC-1C019137E4A3}" type="presOf" srcId="{26AA8045-20A4-4BD3-8F5B-834CFC45C7F4}" destId="{92D88041-1CDA-4289-9845-92A98A6BF76F}" srcOrd="0" destOrd="0" presId="urn:microsoft.com/office/officeart/2005/8/layout/vProcess5"/>
    <dgm:cxn modelId="{7A0E6A32-E00F-4D69-B322-A3DF5BBAFDFC}" srcId="{1641CFCD-20BD-43F8-8D9D-09DD14AFDD49}" destId="{4D45A68A-1407-4346-91CA-66DC00A1DCB7}" srcOrd="2" destOrd="0" parTransId="{32A28418-EB1D-4DAB-BAB7-6F4ECC5686B6}" sibTransId="{723799C2-82A9-4EFE-828D-55E069DAFB0A}"/>
    <dgm:cxn modelId="{0789301D-7912-44B5-B9E9-FA936C5F8652}" type="presOf" srcId="{AF863669-53A8-490C-9B44-50372144E586}" destId="{1C0AD531-2B5B-45A1-91CF-56E80832418D}" srcOrd="1" destOrd="0" presId="urn:microsoft.com/office/officeart/2005/8/layout/vProcess5"/>
    <dgm:cxn modelId="{9F08B4B0-23D9-42E8-A60A-1089CA66F31F}" type="presOf" srcId="{AF863669-53A8-490C-9B44-50372144E586}" destId="{5CA39104-2199-42FF-A17B-F5502BA251E4}" srcOrd="0" destOrd="0" presId="urn:microsoft.com/office/officeart/2005/8/layout/vProcess5"/>
    <dgm:cxn modelId="{D8DF2459-7F21-4ED0-8287-165391029D99}" type="presOf" srcId="{4D45A68A-1407-4346-91CA-66DC00A1DCB7}" destId="{32BDA168-F863-4011-8924-5B640A5E9D32}" srcOrd="1" destOrd="0" presId="urn:microsoft.com/office/officeart/2005/8/layout/vProcess5"/>
    <dgm:cxn modelId="{CC2C99AA-2CC4-4516-96FD-19298279F35D}" type="presOf" srcId="{D804A81B-F9BF-4950-9486-9F5CD31E3E73}" destId="{78D08821-9762-47BB-B510-ADB6FB6F8A7C}" srcOrd="0" destOrd="0" presId="urn:microsoft.com/office/officeart/2005/8/layout/vProcess5"/>
    <dgm:cxn modelId="{E4E653B2-EA00-4A0B-A283-AABED5ECBB3A}" type="presParOf" srcId="{565AD2A2-0ECB-4CA2-8C5A-A5BB49C59E73}" destId="{C239DB32-43B0-4D7B-8591-3B43A01529BF}" srcOrd="0" destOrd="0" presId="urn:microsoft.com/office/officeart/2005/8/layout/vProcess5"/>
    <dgm:cxn modelId="{5492CFA3-A583-4C17-A611-8457D373540A}" type="presParOf" srcId="{565AD2A2-0ECB-4CA2-8C5A-A5BB49C59E73}" destId="{5CA39104-2199-42FF-A17B-F5502BA251E4}" srcOrd="1" destOrd="0" presId="urn:microsoft.com/office/officeart/2005/8/layout/vProcess5"/>
    <dgm:cxn modelId="{B99BA14D-49F7-4AC0-B723-8A0127F27EA0}" type="presParOf" srcId="{565AD2A2-0ECB-4CA2-8C5A-A5BB49C59E73}" destId="{6CA69A3F-1310-495C-A707-FCBA6E0F222B}" srcOrd="2" destOrd="0" presId="urn:microsoft.com/office/officeart/2005/8/layout/vProcess5"/>
    <dgm:cxn modelId="{EC03A711-EB17-4B7D-ABC8-4D44301BAF35}" type="presParOf" srcId="{565AD2A2-0ECB-4CA2-8C5A-A5BB49C59E73}" destId="{4A776B97-0478-4848-A2C8-4AFB12F359D6}" srcOrd="3" destOrd="0" presId="urn:microsoft.com/office/officeart/2005/8/layout/vProcess5"/>
    <dgm:cxn modelId="{D3865874-6B94-4C7C-90E5-D32C91EB66A5}" type="presParOf" srcId="{565AD2A2-0ECB-4CA2-8C5A-A5BB49C59E73}" destId="{92D88041-1CDA-4289-9845-92A98A6BF76F}" srcOrd="4" destOrd="0" presId="urn:microsoft.com/office/officeart/2005/8/layout/vProcess5"/>
    <dgm:cxn modelId="{1F5D888B-8303-4BC4-AAFC-56B6A575231F}" type="presParOf" srcId="{565AD2A2-0ECB-4CA2-8C5A-A5BB49C59E73}" destId="{5AC01C4B-1029-4CB1-A299-4FF11422105F}" srcOrd="5" destOrd="0" presId="urn:microsoft.com/office/officeart/2005/8/layout/vProcess5"/>
    <dgm:cxn modelId="{B62E7F24-CACE-4171-997B-6B0C48ED75C5}" type="presParOf" srcId="{565AD2A2-0ECB-4CA2-8C5A-A5BB49C59E73}" destId="{78D08821-9762-47BB-B510-ADB6FB6F8A7C}" srcOrd="6" destOrd="0" presId="urn:microsoft.com/office/officeart/2005/8/layout/vProcess5"/>
    <dgm:cxn modelId="{91182FAF-692B-4988-8D6B-1320AE5A9F65}" type="presParOf" srcId="{565AD2A2-0ECB-4CA2-8C5A-A5BB49C59E73}" destId="{3AA88579-72FD-4614-969B-629A6818D7A3}" srcOrd="7" destOrd="0" presId="urn:microsoft.com/office/officeart/2005/8/layout/vProcess5"/>
    <dgm:cxn modelId="{24B1FE2C-C46C-4F6C-84CF-445AF735FADD}" type="presParOf" srcId="{565AD2A2-0ECB-4CA2-8C5A-A5BB49C59E73}" destId="{1484ED04-6E37-4657-8305-1199261C6906}" srcOrd="8" destOrd="0" presId="urn:microsoft.com/office/officeart/2005/8/layout/vProcess5"/>
    <dgm:cxn modelId="{CEC7DB2C-69D9-40D0-A0FB-DE4A1CF4BCF3}" type="presParOf" srcId="{565AD2A2-0ECB-4CA2-8C5A-A5BB49C59E73}" destId="{93C2DED1-E55B-4F71-A03C-394205A5E67E}" srcOrd="9" destOrd="0" presId="urn:microsoft.com/office/officeart/2005/8/layout/vProcess5"/>
    <dgm:cxn modelId="{9524D5A2-4B00-4ACD-B7DF-2C6B2530A134}" type="presParOf" srcId="{565AD2A2-0ECB-4CA2-8C5A-A5BB49C59E73}" destId="{1C0AD531-2B5B-45A1-91CF-56E80832418D}" srcOrd="10" destOrd="0" presId="urn:microsoft.com/office/officeart/2005/8/layout/vProcess5"/>
    <dgm:cxn modelId="{79D06083-9B9F-43C4-A3A4-4BE81C478399}" type="presParOf" srcId="{565AD2A2-0ECB-4CA2-8C5A-A5BB49C59E73}" destId="{28D7A752-C9B3-45E4-A562-0DA879DA7AB7}" srcOrd="11" destOrd="0" presId="urn:microsoft.com/office/officeart/2005/8/layout/vProcess5"/>
    <dgm:cxn modelId="{C343FB16-AEE7-4220-A83B-D6576718D231}" type="presParOf" srcId="{565AD2A2-0ECB-4CA2-8C5A-A5BB49C59E73}" destId="{32BDA168-F863-4011-8924-5B640A5E9D32}" srcOrd="12" destOrd="0" presId="urn:microsoft.com/office/officeart/2005/8/layout/vProcess5"/>
    <dgm:cxn modelId="{1646A475-FBD7-4476-9E51-8DE525EC9971}" type="presParOf" srcId="{565AD2A2-0ECB-4CA2-8C5A-A5BB49C59E73}" destId="{A8DDC26C-2666-4120-A28C-D021E99E7597}" srcOrd="13" destOrd="0" presId="urn:microsoft.com/office/officeart/2005/8/layout/vProcess5"/>
    <dgm:cxn modelId="{65B78D7F-BE74-48BA-B89A-D714573B2B55}" type="presParOf" srcId="{565AD2A2-0ECB-4CA2-8C5A-A5BB49C59E73}" destId="{85B4A720-5D84-4FC9-9600-6B3CAAA37C3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721D34-E935-4968-BE86-DB12924A2F40}" type="doc">
      <dgm:prSet loTypeId="urn:microsoft.com/office/officeart/2005/8/layout/vList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0CB96993-0E7D-4A78-81B6-F1A57B75D019}">
      <dgm:prSet phldrT="[Text]"/>
      <dgm:spPr/>
      <dgm:t>
        <a:bodyPr/>
        <a:lstStyle/>
        <a:p>
          <a:r>
            <a:rPr lang="en-US" dirty="0" smtClean="0"/>
            <a:t>Nuts (esp. peanuts)</a:t>
          </a:r>
          <a:endParaRPr lang="en-ZA" dirty="0"/>
        </a:p>
      </dgm:t>
    </dgm:pt>
    <dgm:pt modelId="{522A6483-7B6F-4712-8A7C-90BB2304C8FA}" type="parTrans" cxnId="{8C80049D-DA73-4360-AFAF-601E3F461D45}">
      <dgm:prSet/>
      <dgm:spPr/>
      <dgm:t>
        <a:bodyPr/>
        <a:lstStyle/>
        <a:p>
          <a:endParaRPr lang="en-ZA"/>
        </a:p>
      </dgm:t>
    </dgm:pt>
    <dgm:pt modelId="{1955666F-0A8A-4147-8751-4BA25A5C3578}" type="sibTrans" cxnId="{8C80049D-DA73-4360-AFAF-601E3F461D45}">
      <dgm:prSet/>
      <dgm:spPr/>
      <dgm:t>
        <a:bodyPr/>
        <a:lstStyle/>
        <a:p>
          <a:endParaRPr lang="en-ZA"/>
        </a:p>
      </dgm:t>
    </dgm:pt>
    <dgm:pt modelId="{7E208FC5-5320-414F-8A24-A3A848A446E4}">
      <dgm:prSet phldrT="[Text]"/>
      <dgm:spPr/>
      <dgm:t>
        <a:bodyPr/>
        <a:lstStyle/>
        <a:p>
          <a:r>
            <a:rPr lang="en-US" dirty="0" smtClean="0"/>
            <a:t>Seafood</a:t>
          </a:r>
          <a:endParaRPr lang="en-ZA" dirty="0"/>
        </a:p>
      </dgm:t>
    </dgm:pt>
    <dgm:pt modelId="{AC1191AF-63CD-490C-BC16-99123F282532}" type="parTrans" cxnId="{31C2822D-FD78-4754-A38F-8492497B89C2}">
      <dgm:prSet/>
      <dgm:spPr/>
      <dgm:t>
        <a:bodyPr/>
        <a:lstStyle/>
        <a:p>
          <a:endParaRPr lang="en-ZA"/>
        </a:p>
      </dgm:t>
    </dgm:pt>
    <dgm:pt modelId="{AC4FA003-2723-4105-A53B-30756DC2DD83}" type="sibTrans" cxnId="{31C2822D-FD78-4754-A38F-8492497B89C2}">
      <dgm:prSet/>
      <dgm:spPr/>
      <dgm:t>
        <a:bodyPr/>
        <a:lstStyle/>
        <a:p>
          <a:endParaRPr lang="en-ZA"/>
        </a:p>
      </dgm:t>
    </dgm:pt>
    <dgm:pt modelId="{32E939BA-A6F5-4FF9-B3D2-7F8ED0F3E8AD}">
      <dgm:prSet phldrT="[Text]"/>
      <dgm:spPr/>
      <dgm:t>
        <a:bodyPr/>
        <a:lstStyle/>
        <a:p>
          <a:r>
            <a:rPr lang="en-US" dirty="0" smtClean="0"/>
            <a:t>Wheat (flour)</a:t>
          </a:r>
          <a:endParaRPr lang="en-ZA" dirty="0"/>
        </a:p>
      </dgm:t>
    </dgm:pt>
    <dgm:pt modelId="{3A702F8E-EA04-42C7-A05A-64E76E25CBB9}" type="parTrans" cxnId="{E377AF6C-B469-44CB-8A29-E56FEEF49C29}">
      <dgm:prSet/>
      <dgm:spPr/>
      <dgm:t>
        <a:bodyPr/>
        <a:lstStyle/>
        <a:p>
          <a:endParaRPr lang="en-ZA"/>
        </a:p>
      </dgm:t>
    </dgm:pt>
    <dgm:pt modelId="{EA29626B-DE36-4AE0-AF88-48A5290D8A35}" type="sibTrans" cxnId="{E377AF6C-B469-44CB-8A29-E56FEEF49C29}">
      <dgm:prSet/>
      <dgm:spPr/>
      <dgm:t>
        <a:bodyPr/>
        <a:lstStyle/>
        <a:p>
          <a:endParaRPr lang="en-ZA"/>
        </a:p>
      </dgm:t>
    </dgm:pt>
    <dgm:pt modelId="{075E5536-E20F-4CD3-B685-436C42CB0D7D}">
      <dgm:prSet phldrT="[Text]"/>
      <dgm:spPr/>
      <dgm:t>
        <a:bodyPr/>
        <a:lstStyle/>
        <a:p>
          <a:r>
            <a:rPr lang="en-US" dirty="0" smtClean="0"/>
            <a:t>Dairy products</a:t>
          </a:r>
          <a:endParaRPr lang="en-ZA" dirty="0"/>
        </a:p>
      </dgm:t>
    </dgm:pt>
    <dgm:pt modelId="{37B64FD2-05CA-4BD6-95D0-6C34D17D6F5B}" type="parTrans" cxnId="{6410B419-3360-4557-8F09-8AB5C1ED5D14}">
      <dgm:prSet/>
      <dgm:spPr/>
      <dgm:t>
        <a:bodyPr/>
        <a:lstStyle/>
        <a:p>
          <a:endParaRPr lang="en-ZA"/>
        </a:p>
      </dgm:t>
    </dgm:pt>
    <dgm:pt modelId="{DD1D02C1-BA8B-4835-92C3-DA5C5ED1F922}" type="sibTrans" cxnId="{6410B419-3360-4557-8F09-8AB5C1ED5D14}">
      <dgm:prSet/>
      <dgm:spPr/>
      <dgm:t>
        <a:bodyPr/>
        <a:lstStyle/>
        <a:p>
          <a:endParaRPr lang="en-ZA"/>
        </a:p>
      </dgm:t>
    </dgm:pt>
    <dgm:pt modelId="{444A70ED-69B0-49A7-AA87-1A187BCA6B2C}">
      <dgm:prSet phldrT="[Text]"/>
      <dgm:spPr/>
      <dgm:t>
        <a:bodyPr/>
        <a:lstStyle/>
        <a:p>
          <a:r>
            <a:rPr lang="en-US" dirty="0" smtClean="0"/>
            <a:t>Eggs</a:t>
          </a:r>
          <a:endParaRPr lang="en-ZA" dirty="0"/>
        </a:p>
      </dgm:t>
    </dgm:pt>
    <dgm:pt modelId="{1475FB71-3347-41B2-88E5-D595DE6B1567}" type="parTrans" cxnId="{1561106E-C68A-4D72-BA78-25891012620F}">
      <dgm:prSet/>
      <dgm:spPr/>
      <dgm:t>
        <a:bodyPr/>
        <a:lstStyle/>
        <a:p>
          <a:endParaRPr lang="en-ZA"/>
        </a:p>
      </dgm:t>
    </dgm:pt>
    <dgm:pt modelId="{46D594B2-4CFB-4283-96F6-85ED27DFD8B9}" type="sibTrans" cxnId="{1561106E-C68A-4D72-BA78-25891012620F}">
      <dgm:prSet/>
      <dgm:spPr/>
      <dgm:t>
        <a:bodyPr/>
        <a:lstStyle/>
        <a:p>
          <a:endParaRPr lang="en-ZA"/>
        </a:p>
      </dgm:t>
    </dgm:pt>
    <dgm:pt modelId="{9245EEDB-38EF-4F8E-BE71-31D696803AF4}" type="pres">
      <dgm:prSet presAssocID="{DB721D34-E935-4968-BE86-DB12924A2F4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C2771A6-E175-4D37-96E7-49F106A9CB93}" type="pres">
      <dgm:prSet presAssocID="{0CB96993-0E7D-4A78-81B6-F1A57B75D019}" presName="comp" presStyleCnt="0"/>
      <dgm:spPr/>
    </dgm:pt>
    <dgm:pt modelId="{826E514D-F90C-44BA-AF43-205B8B1BB832}" type="pres">
      <dgm:prSet presAssocID="{0CB96993-0E7D-4A78-81B6-F1A57B75D019}" presName="box" presStyleLbl="node1" presStyleIdx="0" presStyleCnt="5"/>
      <dgm:spPr/>
      <dgm:t>
        <a:bodyPr/>
        <a:lstStyle/>
        <a:p>
          <a:endParaRPr lang="en-ZA"/>
        </a:p>
      </dgm:t>
    </dgm:pt>
    <dgm:pt modelId="{6E6CCAF2-34FD-48D1-95B6-A94F99AD53BC}" type="pres">
      <dgm:prSet presAssocID="{0CB96993-0E7D-4A78-81B6-F1A57B75D019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0B40D945-8693-45B7-AE7E-AAF7F5CA19AD}" type="pres">
      <dgm:prSet presAssocID="{0CB96993-0E7D-4A78-81B6-F1A57B75D01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12F17DE-1A3E-4452-B52C-7AC265FE5FB1}" type="pres">
      <dgm:prSet presAssocID="{1955666F-0A8A-4147-8751-4BA25A5C3578}" presName="spacer" presStyleCnt="0"/>
      <dgm:spPr/>
    </dgm:pt>
    <dgm:pt modelId="{E2C9AC89-96A6-4F65-AC04-D8CA714E9CD5}" type="pres">
      <dgm:prSet presAssocID="{32E939BA-A6F5-4FF9-B3D2-7F8ED0F3E8AD}" presName="comp" presStyleCnt="0"/>
      <dgm:spPr/>
    </dgm:pt>
    <dgm:pt modelId="{CB740493-49D6-4879-8194-726C7CBA5FEC}" type="pres">
      <dgm:prSet presAssocID="{32E939BA-A6F5-4FF9-B3D2-7F8ED0F3E8AD}" presName="box" presStyleLbl="node1" presStyleIdx="1" presStyleCnt="5"/>
      <dgm:spPr/>
      <dgm:t>
        <a:bodyPr/>
        <a:lstStyle/>
        <a:p>
          <a:endParaRPr lang="en-ZA"/>
        </a:p>
      </dgm:t>
    </dgm:pt>
    <dgm:pt modelId="{F1C9F539-651C-4582-BD2C-483E25DDF042}" type="pres">
      <dgm:prSet presAssocID="{32E939BA-A6F5-4FF9-B3D2-7F8ED0F3E8AD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C9DA8B5A-65DC-4A94-BD8B-1994F2454D7D}" type="pres">
      <dgm:prSet presAssocID="{32E939BA-A6F5-4FF9-B3D2-7F8ED0F3E8A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5A6069F-139B-4BDF-B638-86283A3A2FF4}" type="pres">
      <dgm:prSet presAssocID="{EA29626B-DE36-4AE0-AF88-48A5290D8A35}" presName="spacer" presStyleCnt="0"/>
      <dgm:spPr/>
    </dgm:pt>
    <dgm:pt modelId="{8123A0B4-ECF4-40B5-85F7-1187394F50E0}" type="pres">
      <dgm:prSet presAssocID="{7E208FC5-5320-414F-8A24-A3A848A446E4}" presName="comp" presStyleCnt="0"/>
      <dgm:spPr/>
    </dgm:pt>
    <dgm:pt modelId="{EE6D1907-E3F8-4803-954A-5CDD79A757FE}" type="pres">
      <dgm:prSet presAssocID="{7E208FC5-5320-414F-8A24-A3A848A446E4}" presName="box" presStyleLbl="node1" presStyleIdx="2" presStyleCnt="5"/>
      <dgm:spPr/>
      <dgm:t>
        <a:bodyPr/>
        <a:lstStyle/>
        <a:p>
          <a:endParaRPr lang="en-ZA"/>
        </a:p>
      </dgm:t>
    </dgm:pt>
    <dgm:pt modelId="{4D2EAD30-C432-450C-8D68-2F241CC1C5CF}" type="pres">
      <dgm:prSet presAssocID="{7E208FC5-5320-414F-8A24-A3A848A446E4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n-US"/>
        </a:p>
      </dgm:t>
    </dgm:pt>
    <dgm:pt modelId="{E4BB8DE4-43DA-48F7-9F0B-7881E0C6ACA1}" type="pres">
      <dgm:prSet presAssocID="{7E208FC5-5320-414F-8A24-A3A848A446E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A042FD3-4404-4F4B-AA7A-784B46EDD2FE}" type="pres">
      <dgm:prSet presAssocID="{AC4FA003-2723-4105-A53B-30756DC2DD83}" presName="spacer" presStyleCnt="0"/>
      <dgm:spPr/>
    </dgm:pt>
    <dgm:pt modelId="{E3241068-035A-46AB-BC8F-1F65AC550F56}" type="pres">
      <dgm:prSet presAssocID="{444A70ED-69B0-49A7-AA87-1A187BCA6B2C}" presName="comp" presStyleCnt="0"/>
      <dgm:spPr/>
    </dgm:pt>
    <dgm:pt modelId="{B7296314-7555-48BD-8890-4E9EDADE3232}" type="pres">
      <dgm:prSet presAssocID="{444A70ED-69B0-49A7-AA87-1A187BCA6B2C}" presName="box" presStyleLbl="node1" presStyleIdx="3" presStyleCnt="5"/>
      <dgm:spPr/>
      <dgm:t>
        <a:bodyPr/>
        <a:lstStyle/>
        <a:p>
          <a:endParaRPr lang="en-ZA"/>
        </a:p>
      </dgm:t>
    </dgm:pt>
    <dgm:pt modelId="{222FE9CD-E698-4AB6-8C99-1AE6742D2B54}" type="pres">
      <dgm:prSet presAssocID="{444A70ED-69B0-49A7-AA87-1A187BCA6B2C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FF8C0E93-5D2A-4390-BB38-32A690BB7A7D}" type="pres">
      <dgm:prSet presAssocID="{444A70ED-69B0-49A7-AA87-1A187BCA6B2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C078A85-D254-4F37-9026-C3BDE7E68C8C}" type="pres">
      <dgm:prSet presAssocID="{46D594B2-4CFB-4283-96F6-85ED27DFD8B9}" presName="spacer" presStyleCnt="0"/>
      <dgm:spPr/>
    </dgm:pt>
    <dgm:pt modelId="{EAA4CB08-0894-4ED4-A998-A598CE4E6571}" type="pres">
      <dgm:prSet presAssocID="{075E5536-E20F-4CD3-B685-436C42CB0D7D}" presName="comp" presStyleCnt="0"/>
      <dgm:spPr/>
    </dgm:pt>
    <dgm:pt modelId="{22D79D4C-452B-4A46-9AF6-1D9116A0343D}" type="pres">
      <dgm:prSet presAssocID="{075E5536-E20F-4CD3-B685-436C42CB0D7D}" presName="box" presStyleLbl="node1" presStyleIdx="4" presStyleCnt="5"/>
      <dgm:spPr/>
      <dgm:t>
        <a:bodyPr/>
        <a:lstStyle/>
        <a:p>
          <a:endParaRPr lang="en-ZA"/>
        </a:p>
      </dgm:t>
    </dgm:pt>
    <dgm:pt modelId="{6AAFF355-095D-4748-88E2-30AFFBA77FCB}" type="pres">
      <dgm:prSet presAssocID="{075E5536-E20F-4CD3-B685-436C42CB0D7D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8B0E5907-1F0F-47EA-977D-9651F051B285}" type="pres">
      <dgm:prSet presAssocID="{075E5536-E20F-4CD3-B685-436C42CB0D7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A0290B0-5CB3-4065-9E40-A01E058B3056}" type="presOf" srcId="{7E208FC5-5320-414F-8A24-A3A848A446E4}" destId="{EE6D1907-E3F8-4803-954A-5CDD79A757FE}" srcOrd="0" destOrd="0" presId="urn:microsoft.com/office/officeart/2005/8/layout/vList4"/>
    <dgm:cxn modelId="{6410B419-3360-4557-8F09-8AB5C1ED5D14}" srcId="{DB721D34-E935-4968-BE86-DB12924A2F40}" destId="{075E5536-E20F-4CD3-B685-436C42CB0D7D}" srcOrd="4" destOrd="0" parTransId="{37B64FD2-05CA-4BD6-95D0-6C34D17D6F5B}" sibTransId="{DD1D02C1-BA8B-4835-92C3-DA5C5ED1F922}"/>
    <dgm:cxn modelId="{E377AF6C-B469-44CB-8A29-E56FEEF49C29}" srcId="{DB721D34-E935-4968-BE86-DB12924A2F40}" destId="{32E939BA-A6F5-4FF9-B3D2-7F8ED0F3E8AD}" srcOrd="1" destOrd="0" parTransId="{3A702F8E-EA04-42C7-A05A-64E76E25CBB9}" sibTransId="{EA29626B-DE36-4AE0-AF88-48A5290D8A35}"/>
    <dgm:cxn modelId="{E035B3E5-C920-4AE9-B406-88076B5BFC3B}" type="presOf" srcId="{444A70ED-69B0-49A7-AA87-1A187BCA6B2C}" destId="{FF8C0E93-5D2A-4390-BB38-32A690BB7A7D}" srcOrd="1" destOrd="0" presId="urn:microsoft.com/office/officeart/2005/8/layout/vList4"/>
    <dgm:cxn modelId="{8C80049D-DA73-4360-AFAF-601E3F461D45}" srcId="{DB721D34-E935-4968-BE86-DB12924A2F40}" destId="{0CB96993-0E7D-4A78-81B6-F1A57B75D019}" srcOrd="0" destOrd="0" parTransId="{522A6483-7B6F-4712-8A7C-90BB2304C8FA}" sibTransId="{1955666F-0A8A-4147-8751-4BA25A5C3578}"/>
    <dgm:cxn modelId="{560EEEDC-F267-4D81-BAE9-036202CE4A2A}" type="presOf" srcId="{444A70ED-69B0-49A7-AA87-1A187BCA6B2C}" destId="{B7296314-7555-48BD-8890-4E9EDADE3232}" srcOrd="0" destOrd="0" presId="urn:microsoft.com/office/officeart/2005/8/layout/vList4"/>
    <dgm:cxn modelId="{F44293EE-7FFE-49A6-9179-7138AA7B80C8}" type="presOf" srcId="{DB721D34-E935-4968-BE86-DB12924A2F40}" destId="{9245EEDB-38EF-4F8E-BE71-31D696803AF4}" srcOrd="0" destOrd="0" presId="urn:microsoft.com/office/officeart/2005/8/layout/vList4"/>
    <dgm:cxn modelId="{EF58AB21-01A4-464C-BF8A-926593C15CED}" type="presOf" srcId="{075E5536-E20F-4CD3-B685-436C42CB0D7D}" destId="{8B0E5907-1F0F-47EA-977D-9651F051B285}" srcOrd="1" destOrd="0" presId="urn:microsoft.com/office/officeart/2005/8/layout/vList4"/>
    <dgm:cxn modelId="{AA52B5AA-D21A-46CF-B8BA-152B28396B0A}" type="presOf" srcId="{32E939BA-A6F5-4FF9-B3D2-7F8ED0F3E8AD}" destId="{CB740493-49D6-4879-8194-726C7CBA5FEC}" srcOrd="0" destOrd="0" presId="urn:microsoft.com/office/officeart/2005/8/layout/vList4"/>
    <dgm:cxn modelId="{A2358B35-C6C5-4376-938C-25F6502009C2}" type="presOf" srcId="{0CB96993-0E7D-4A78-81B6-F1A57B75D019}" destId="{0B40D945-8693-45B7-AE7E-AAF7F5CA19AD}" srcOrd="1" destOrd="0" presId="urn:microsoft.com/office/officeart/2005/8/layout/vList4"/>
    <dgm:cxn modelId="{36281379-8EF0-409B-B4B1-FCB9E25CB5A6}" type="presOf" srcId="{0CB96993-0E7D-4A78-81B6-F1A57B75D019}" destId="{826E514D-F90C-44BA-AF43-205B8B1BB832}" srcOrd="0" destOrd="0" presId="urn:microsoft.com/office/officeart/2005/8/layout/vList4"/>
    <dgm:cxn modelId="{20C7B972-C90B-48DF-BA25-8B210D15D724}" type="presOf" srcId="{7E208FC5-5320-414F-8A24-A3A848A446E4}" destId="{E4BB8DE4-43DA-48F7-9F0B-7881E0C6ACA1}" srcOrd="1" destOrd="0" presId="urn:microsoft.com/office/officeart/2005/8/layout/vList4"/>
    <dgm:cxn modelId="{E2EFAF78-4D4A-461B-9BB7-D3CF1D88F305}" type="presOf" srcId="{32E939BA-A6F5-4FF9-B3D2-7F8ED0F3E8AD}" destId="{C9DA8B5A-65DC-4A94-BD8B-1994F2454D7D}" srcOrd="1" destOrd="0" presId="urn:microsoft.com/office/officeart/2005/8/layout/vList4"/>
    <dgm:cxn modelId="{1561106E-C68A-4D72-BA78-25891012620F}" srcId="{DB721D34-E935-4968-BE86-DB12924A2F40}" destId="{444A70ED-69B0-49A7-AA87-1A187BCA6B2C}" srcOrd="3" destOrd="0" parTransId="{1475FB71-3347-41B2-88E5-D595DE6B1567}" sibTransId="{46D594B2-4CFB-4283-96F6-85ED27DFD8B9}"/>
    <dgm:cxn modelId="{CCC89DC5-A10A-4CF5-87E7-2FAFD107D189}" type="presOf" srcId="{075E5536-E20F-4CD3-B685-436C42CB0D7D}" destId="{22D79D4C-452B-4A46-9AF6-1D9116A0343D}" srcOrd="0" destOrd="0" presId="urn:microsoft.com/office/officeart/2005/8/layout/vList4"/>
    <dgm:cxn modelId="{31C2822D-FD78-4754-A38F-8492497B89C2}" srcId="{DB721D34-E935-4968-BE86-DB12924A2F40}" destId="{7E208FC5-5320-414F-8A24-A3A848A446E4}" srcOrd="2" destOrd="0" parTransId="{AC1191AF-63CD-490C-BC16-99123F282532}" sibTransId="{AC4FA003-2723-4105-A53B-30756DC2DD83}"/>
    <dgm:cxn modelId="{D02C3566-50EE-472E-9744-1EED4C9C028C}" type="presParOf" srcId="{9245EEDB-38EF-4F8E-BE71-31D696803AF4}" destId="{6C2771A6-E175-4D37-96E7-49F106A9CB93}" srcOrd="0" destOrd="0" presId="urn:microsoft.com/office/officeart/2005/8/layout/vList4"/>
    <dgm:cxn modelId="{8FEBA1E6-858A-48FA-A7E9-6A3BA72653DD}" type="presParOf" srcId="{6C2771A6-E175-4D37-96E7-49F106A9CB93}" destId="{826E514D-F90C-44BA-AF43-205B8B1BB832}" srcOrd="0" destOrd="0" presId="urn:microsoft.com/office/officeart/2005/8/layout/vList4"/>
    <dgm:cxn modelId="{0474FB17-588E-4F95-85D9-2C09794EB247}" type="presParOf" srcId="{6C2771A6-E175-4D37-96E7-49F106A9CB93}" destId="{6E6CCAF2-34FD-48D1-95B6-A94F99AD53BC}" srcOrd="1" destOrd="0" presId="urn:microsoft.com/office/officeart/2005/8/layout/vList4"/>
    <dgm:cxn modelId="{5D305152-1478-4DF2-BBF0-B73D8EE1F00F}" type="presParOf" srcId="{6C2771A6-E175-4D37-96E7-49F106A9CB93}" destId="{0B40D945-8693-45B7-AE7E-AAF7F5CA19AD}" srcOrd="2" destOrd="0" presId="urn:microsoft.com/office/officeart/2005/8/layout/vList4"/>
    <dgm:cxn modelId="{36B2D17C-5392-4E21-BFAE-914A3A4DED09}" type="presParOf" srcId="{9245EEDB-38EF-4F8E-BE71-31D696803AF4}" destId="{812F17DE-1A3E-4452-B52C-7AC265FE5FB1}" srcOrd="1" destOrd="0" presId="urn:microsoft.com/office/officeart/2005/8/layout/vList4"/>
    <dgm:cxn modelId="{113E70BC-0B2D-4D82-9398-602BABCB5E85}" type="presParOf" srcId="{9245EEDB-38EF-4F8E-BE71-31D696803AF4}" destId="{E2C9AC89-96A6-4F65-AC04-D8CA714E9CD5}" srcOrd="2" destOrd="0" presId="urn:microsoft.com/office/officeart/2005/8/layout/vList4"/>
    <dgm:cxn modelId="{DCDF382F-A3FD-418C-A5CC-50232D6BD952}" type="presParOf" srcId="{E2C9AC89-96A6-4F65-AC04-D8CA714E9CD5}" destId="{CB740493-49D6-4879-8194-726C7CBA5FEC}" srcOrd="0" destOrd="0" presId="urn:microsoft.com/office/officeart/2005/8/layout/vList4"/>
    <dgm:cxn modelId="{08A825CA-23F8-4CBF-9246-B901A8E2C0AF}" type="presParOf" srcId="{E2C9AC89-96A6-4F65-AC04-D8CA714E9CD5}" destId="{F1C9F539-651C-4582-BD2C-483E25DDF042}" srcOrd="1" destOrd="0" presId="urn:microsoft.com/office/officeart/2005/8/layout/vList4"/>
    <dgm:cxn modelId="{D4A095C1-D72A-4C82-9E46-0FFD9E2DF6F9}" type="presParOf" srcId="{E2C9AC89-96A6-4F65-AC04-D8CA714E9CD5}" destId="{C9DA8B5A-65DC-4A94-BD8B-1994F2454D7D}" srcOrd="2" destOrd="0" presId="urn:microsoft.com/office/officeart/2005/8/layout/vList4"/>
    <dgm:cxn modelId="{02A8CB14-22B5-444D-99B6-90A23924F9FC}" type="presParOf" srcId="{9245EEDB-38EF-4F8E-BE71-31D696803AF4}" destId="{45A6069F-139B-4BDF-B638-86283A3A2FF4}" srcOrd="3" destOrd="0" presId="urn:microsoft.com/office/officeart/2005/8/layout/vList4"/>
    <dgm:cxn modelId="{9B3F4B10-C9CE-48D0-A2C2-390A7B758132}" type="presParOf" srcId="{9245EEDB-38EF-4F8E-BE71-31D696803AF4}" destId="{8123A0B4-ECF4-40B5-85F7-1187394F50E0}" srcOrd="4" destOrd="0" presId="urn:microsoft.com/office/officeart/2005/8/layout/vList4"/>
    <dgm:cxn modelId="{EE2E4CB8-5024-4E38-A5AA-EE5FE35E36C2}" type="presParOf" srcId="{8123A0B4-ECF4-40B5-85F7-1187394F50E0}" destId="{EE6D1907-E3F8-4803-954A-5CDD79A757FE}" srcOrd="0" destOrd="0" presId="urn:microsoft.com/office/officeart/2005/8/layout/vList4"/>
    <dgm:cxn modelId="{25F4828B-7821-4B48-968D-48DDB9D15DA1}" type="presParOf" srcId="{8123A0B4-ECF4-40B5-85F7-1187394F50E0}" destId="{4D2EAD30-C432-450C-8D68-2F241CC1C5CF}" srcOrd="1" destOrd="0" presId="urn:microsoft.com/office/officeart/2005/8/layout/vList4"/>
    <dgm:cxn modelId="{3FA6F5EF-1601-41A1-AC15-8F3D1F66AA59}" type="presParOf" srcId="{8123A0B4-ECF4-40B5-85F7-1187394F50E0}" destId="{E4BB8DE4-43DA-48F7-9F0B-7881E0C6ACA1}" srcOrd="2" destOrd="0" presId="urn:microsoft.com/office/officeart/2005/8/layout/vList4"/>
    <dgm:cxn modelId="{0B9F435F-ECB0-42A7-AC3A-CDD10DE02F09}" type="presParOf" srcId="{9245EEDB-38EF-4F8E-BE71-31D696803AF4}" destId="{2A042FD3-4404-4F4B-AA7A-784B46EDD2FE}" srcOrd="5" destOrd="0" presId="urn:microsoft.com/office/officeart/2005/8/layout/vList4"/>
    <dgm:cxn modelId="{F088749A-C8D5-4BE2-B4E3-26C03AC0812D}" type="presParOf" srcId="{9245EEDB-38EF-4F8E-BE71-31D696803AF4}" destId="{E3241068-035A-46AB-BC8F-1F65AC550F56}" srcOrd="6" destOrd="0" presId="urn:microsoft.com/office/officeart/2005/8/layout/vList4"/>
    <dgm:cxn modelId="{38709A4D-D7DE-404D-9B79-EF76941D50C6}" type="presParOf" srcId="{E3241068-035A-46AB-BC8F-1F65AC550F56}" destId="{B7296314-7555-48BD-8890-4E9EDADE3232}" srcOrd="0" destOrd="0" presId="urn:microsoft.com/office/officeart/2005/8/layout/vList4"/>
    <dgm:cxn modelId="{B6C85D1B-F4BC-48CF-8AFD-AFD1042971F1}" type="presParOf" srcId="{E3241068-035A-46AB-BC8F-1F65AC550F56}" destId="{222FE9CD-E698-4AB6-8C99-1AE6742D2B54}" srcOrd="1" destOrd="0" presId="urn:microsoft.com/office/officeart/2005/8/layout/vList4"/>
    <dgm:cxn modelId="{81796DC9-86CA-40B7-ABED-906922B2EF77}" type="presParOf" srcId="{E3241068-035A-46AB-BC8F-1F65AC550F56}" destId="{FF8C0E93-5D2A-4390-BB38-32A690BB7A7D}" srcOrd="2" destOrd="0" presId="urn:microsoft.com/office/officeart/2005/8/layout/vList4"/>
    <dgm:cxn modelId="{2952260C-F031-4503-AE02-BA81E083F2B0}" type="presParOf" srcId="{9245EEDB-38EF-4F8E-BE71-31D696803AF4}" destId="{AC078A85-D254-4F37-9026-C3BDE7E68C8C}" srcOrd="7" destOrd="0" presId="urn:microsoft.com/office/officeart/2005/8/layout/vList4"/>
    <dgm:cxn modelId="{B970BE3E-953E-445B-BCD1-974D86DD7DE6}" type="presParOf" srcId="{9245EEDB-38EF-4F8E-BE71-31D696803AF4}" destId="{EAA4CB08-0894-4ED4-A998-A598CE4E6571}" srcOrd="8" destOrd="0" presId="urn:microsoft.com/office/officeart/2005/8/layout/vList4"/>
    <dgm:cxn modelId="{53B6C961-89D8-4DCC-9D78-C75F2DA9055C}" type="presParOf" srcId="{EAA4CB08-0894-4ED4-A998-A598CE4E6571}" destId="{22D79D4C-452B-4A46-9AF6-1D9116A0343D}" srcOrd="0" destOrd="0" presId="urn:microsoft.com/office/officeart/2005/8/layout/vList4"/>
    <dgm:cxn modelId="{26922D0C-5962-45CD-A008-B1D83EC268E0}" type="presParOf" srcId="{EAA4CB08-0894-4ED4-A998-A598CE4E6571}" destId="{6AAFF355-095D-4748-88E2-30AFFBA77FCB}" srcOrd="1" destOrd="0" presId="urn:microsoft.com/office/officeart/2005/8/layout/vList4"/>
    <dgm:cxn modelId="{0941DAD8-0482-42EF-AB1F-3590A2A2715D}" type="presParOf" srcId="{EAA4CB08-0894-4ED4-A998-A598CE4E6571}" destId="{8B0E5907-1F0F-47EA-977D-9651F051B28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CCF6DB-C600-40DE-93B2-DE2031451F1C}" type="doc">
      <dgm:prSet loTypeId="urn:microsoft.com/office/officeart/2005/8/layout/hierarchy3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4E484A7C-D878-4F4B-B43E-E1418D44E3F7}">
      <dgm:prSet phldrT="[Text]"/>
      <dgm:spPr/>
      <dgm:t>
        <a:bodyPr/>
        <a:lstStyle/>
        <a:p>
          <a:r>
            <a:rPr lang="en-US" b="1" dirty="0" smtClean="0"/>
            <a:t>Allergies: What to do:  DMC</a:t>
          </a:r>
          <a:endParaRPr lang="en-ZA" dirty="0"/>
        </a:p>
      </dgm:t>
    </dgm:pt>
    <dgm:pt modelId="{7B6AE537-1473-4FE9-9D5E-DCA0FAE472EE}" type="parTrans" cxnId="{A45164AB-9F8D-4A34-9D7E-25D6E2369924}">
      <dgm:prSet/>
      <dgm:spPr/>
      <dgm:t>
        <a:bodyPr/>
        <a:lstStyle/>
        <a:p>
          <a:endParaRPr lang="en-ZA"/>
        </a:p>
      </dgm:t>
    </dgm:pt>
    <dgm:pt modelId="{FC08208C-7FC1-4F0C-910B-26EB4DAE6B3C}" type="sibTrans" cxnId="{A45164AB-9F8D-4A34-9D7E-25D6E2369924}">
      <dgm:prSet/>
      <dgm:spPr/>
      <dgm:t>
        <a:bodyPr/>
        <a:lstStyle/>
        <a:p>
          <a:endParaRPr lang="en-ZA"/>
        </a:p>
      </dgm:t>
    </dgm:pt>
    <dgm:pt modelId="{80E3DB14-E72A-46D3-BA59-21A09FAC7875}">
      <dgm:prSet/>
      <dgm:spPr/>
      <dgm:t>
        <a:bodyPr/>
        <a:lstStyle/>
        <a:p>
          <a:pPr algn="l"/>
          <a:r>
            <a:rPr lang="en-US" b="1" dirty="0" smtClean="0"/>
            <a:t>Before the tour</a:t>
          </a:r>
          <a:r>
            <a:rPr lang="en-US" dirty="0" smtClean="0"/>
            <a:t>: </a:t>
          </a:r>
          <a:br>
            <a:rPr lang="en-US" dirty="0" smtClean="0"/>
          </a:br>
          <a:r>
            <a:rPr lang="en-US" dirty="0" smtClean="0"/>
            <a:t>Operations department </a:t>
          </a:r>
          <a:r>
            <a:rPr lang="en-US" dirty="0" smtClean="0"/>
            <a:t>books </a:t>
          </a:r>
          <a:r>
            <a:rPr lang="en-US" dirty="0" smtClean="0"/>
            <a:t>the restaurant and </a:t>
          </a:r>
          <a:r>
            <a:rPr lang="en-US" dirty="0" smtClean="0"/>
            <a:t>tells </a:t>
          </a:r>
          <a:r>
            <a:rPr lang="en-US" dirty="0" smtClean="0"/>
            <a:t>them if any pax are allergic to anything</a:t>
          </a:r>
        </a:p>
      </dgm:t>
    </dgm:pt>
    <dgm:pt modelId="{E808F852-26E2-42B1-8B6E-56593B708850}" type="parTrans" cxnId="{16403168-7E39-4024-939D-EB1D32B32CDE}">
      <dgm:prSet/>
      <dgm:spPr/>
      <dgm:t>
        <a:bodyPr/>
        <a:lstStyle/>
        <a:p>
          <a:endParaRPr lang="en-ZA"/>
        </a:p>
      </dgm:t>
    </dgm:pt>
    <dgm:pt modelId="{3ABAAE38-7BC7-4B48-B2F7-4B7B481FECEB}" type="sibTrans" cxnId="{16403168-7E39-4024-939D-EB1D32B32CDE}">
      <dgm:prSet/>
      <dgm:spPr/>
      <dgm:t>
        <a:bodyPr/>
        <a:lstStyle/>
        <a:p>
          <a:endParaRPr lang="en-ZA"/>
        </a:p>
      </dgm:t>
    </dgm:pt>
    <dgm:pt modelId="{D1771A51-2663-42DE-A20C-51816EC43436}">
      <dgm:prSet/>
      <dgm:spPr/>
      <dgm:t>
        <a:bodyPr/>
        <a:lstStyle/>
        <a:p>
          <a:pPr algn="l"/>
          <a:r>
            <a:rPr lang="en-US" b="1" dirty="0" smtClean="0"/>
            <a:t>For big groups:</a:t>
          </a:r>
        </a:p>
        <a:p>
          <a:pPr algn="l"/>
          <a:r>
            <a:rPr lang="en-US" dirty="0" smtClean="0"/>
            <a:t>This will be mentioned at group briefing so the guide will know</a:t>
          </a:r>
          <a:endParaRPr lang="en-US" dirty="0"/>
        </a:p>
      </dgm:t>
    </dgm:pt>
    <dgm:pt modelId="{FA9839E7-35BE-4E13-8699-A108D4231ABE}" type="parTrans" cxnId="{BBB7B5E9-9621-4010-AE3F-9916F203250D}">
      <dgm:prSet/>
      <dgm:spPr/>
      <dgm:t>
        <a:bodyPr/>
        <a:lstStyle/>
        <a:p>
          <a:endParaRPr lang="en-ZA"/>
        </a:p>
      </dgm:t>
    </dgm:pt>
    <dgm:pt modelId="{A28781B0-990A-4E3E-9A8C-E5B321BA2056}" type="sibTrans" cxnId="{BBB7B5E9-9621-4010-AE3F-9916F203250D}">
      <dgm:prSet/>
      <dgm:spPr/>
      <dgm:t>
        <a:bodyPr/>
        <a:lstStyle/>
        <a:p>
          <a:endParaRPr lang="en-ZA"/>
        </a:p>
      </dgm:t>
    </dgm:pt>
    <dgm:pt modelId="{97B469A5-735B-49BF-8212-CD0671A0E022}" type="pres">
      <dgm:prSet presAssocID="{4DCCF6DB-C600-40DE-93B2-DE2031451F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B5E00FF8-D70B-43CB-A49A-C783427667B1}" type="pres">
      <dgm:prSet presAssocID="{4E484A7C-D878-4F4B-B43E-E1418D44E3F7}" presName="root" presStyleCnt="0"/>
      <dgm:spPr/>
    </dgm:pt>
    <dgm:pt modelId="{BFE36BA8-D08C-4828-B4BC-B33020F095AF}" type="pres">
      <dgm:prSet presAssocID="{4E484A7C-D878-4F4B-B43E-E1418D44E3F7}" presName="rootComposite" presStyleCnt="0"/>
      <dgm:spPr/>
    </dgm:pt>
    <dgm:pt modelId="{6A149107-F857-48DA-BFCD-7D2873D64A81}" type="pres">
      <dgm:prSet presAssocID="{4E484A7C-D878-4F4B-B43E-E1418D44E3F7}" presName="rootText" presStyleLbl="node1" presStyleIdx="0" presStyleCnt="1" custScaleX="351414"/>
      <dgm:spPr/>
      <dgm:t>
        <a:bodyPr/>
        <a:lstStyle/>
        <a:p>
          <a:endParaRPr lang="en-ZA"/>
        </a:p>
      </dgm:t>
    </dgm:pt>
    <dgm:pt modelId="{BC49AAFD-F66D-4F77-B8F7-B3C93749536C}" type="pres">
      <dgm:prSet presAssocID="{4E484A7C-D878-4F4B-B43E-E1418D44E3F7}" presName="rootConnector" presStyleLbl="node1" presStyleIdx="0" presStyleCnt="1"/>
      <dgm:spPr/>
      <dgm:t>
        <a:bodyPr/>
        <a:lstStyle/>
        <a:p>
          <a:endParaRPr lang="en-ZA"/>
        </a:p>
      </dgm:t>
    </dgm:pt>
    <dgm:pt modelId="{17F82D59-3F79-4A70-AAAF-5BD6ECF9F67F}" type="pres">
      <dgm:prSet presAssocID="{4E484A7C-D878-4F4B-B43E-E1418D44E3F7}" presName="childShape" presStyleCnt="0"/>
      <dgm:spPr/>
    </dgm:pt>
    <dgm:pt modelId="{B895022B-816F-47A1-B885-E562E47D0D05}" type="pres">
      <dgm:prSet presAssocID="{E808F852-26E2-42B1-8B6E-56593B708850}" presName="Name13" presStyleLbl="parChTrans1D2" presStyleIdx="0" presStyleCnt="2"/>
      <dgm:spPr/>
      <dgm:t>
        <a:bodyPr/>
        <a:lstStyle/>
        <a:p>
          <a:endParaRPr lang="en-ZA"/>
        </a:p>
      </dgm:t>
    </dgm:pt>
    <dgm:pt modelId="{2D7D15E4-0B9C-4AE1-B791-9FA9E9D30E05}" type="pres">
      <dgm:prSet presAssocID="{80E3DB14-E72A-46D3-BA59-21A09FAC7875}" presName="childText" presStyleLbl="bgAcc1" presStyleIdx="0" presStyleCnt="2" custScaleX="382239" custScaleY="15939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BC2B4C2-D2B6-45D4-9A82-9D341F7BB2BB}" type="pres">
      <dgm:prSet presAssocID="{FA9839E7-35BE-4E13-8699-A108D4231ABE}" presName="Name13" presStyleLbl="parChTrans1D2" presStyleIdx="1" presStyleCnt="2"/>
      <dgm:spPr/>
      <dgm:t>
        <a:bodyPr/>
        <a:lstStyle/>
        <a:p>
          <a:endParaRPr lang="en-ZA"/>
        </a:p>
      </dgm:t>
    </dgm:pt>
    <dgm:pt modelId="{AE698981-2101-4A31-93E9-F9ADC3247F7F}" type="pres">
      <dgm:prSet presAssocID="{D1771A51-2663-42DE-A20C-51816EC43436}" presName="childText" presStyleLbl="bgAcc1" presStyleIdx="1" presStyleCnt="2" custScaleX="382239" custScaleY="15939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6403168-7E39-4024-939D-EB1D32B32CDE}" srcId="{4E484A7C-D878-4F4B-B43E-E1418D44E3F7}" destId="{80E3DB14-E72A-46D3-BA59-21A09FAC7875}" srcOrd="0" destOrd="0" parTransId="{E808F852-26E2-42B1-8B6E-56593B708850}" sibTransId="{3ABAAE38-7BC7-4B48-B2F7-4B7B481FECEB}"/>
    <dgm:cxn modelId="{A6D84BE3-B269-4F4D-A797-47F3364A19F8}" type="presOf" srcId="{4DCCF6DB-C600-40DE-93B2-DE2031451F1C}" destId="{97B469A5-735B-49BF-8212-CD0671A0E022}" srcOrd="0" destOrd="0" presId="urn:microsoft.com/office/officeart/2005/8/layout/hierarchy3"/>
    <dgm:cxn modelId="{A6103D69-E29F-4114-97ED-EA4A496C1209}" type="presOf" srcId="{4E484A7C-D878-4F4B-B43E-E1418D44E3F7}" destId="{6A149107-F857-48DA-BFCD-7D2873D64A81}" srcOrd="0" destOrd="0" presId="urn:microsoft.com/office/officeart/2005/8/layout/hierarchy3"/>
    <dgm:cxn modelId="{7A17CE0F-FDB9-4E9F-80CA-56CAC15BB2FE}" type="presOf" srcId="{FA9839E7-35BE-4E13-8699-A108D4231ABE}" destId="{9BC2B4C2-D2B6-45D4-9A82-9D341F7BB2BB}" srcOrd="0" destOrd="0" presId="urn:microsoft.com/office/officeart/2005/8/layout/hierarchy3"/>
    <dgm:cxn modelId="{BBB7B5E9-9621-4010-AE3F-9916F203250D}" srcId="{4E484A7C-D878-4F4B-B43E-E1418D44E3F7}" destId="{D1771A51-2663-42DE-A20C-51816EC43436}" srcOrd="1" destOrd="0" parTransId="{FA9839E7-35BE-4E13-8699-A108D4231ABE}" sibTransId="{A28781B0-990A-4E3E-9A8C-E5B321BA2056}"/>
    <dgm:cxn modelId="{79B1DA96-7AE2-4A69-8930-B42C856DC424}" type="presOf" srcId="{D1771A51-2663-42DE-A20C-51816EC43436}" destId="{AE698981-2101-4A31-93E9-F9ADC3247F7F}" srcOrd="0" destOrd="0" presId="urn:microsoft.com/office/officeart/2005/8/layout/hierarchy3"/>
    <dgm:cxn modelId="{A45164AB-9F8D-4A34-9D7E-25D6E2369924}" srcId="{4DCCF6DB-C600-40DE-93B2-DE2031451F1C}" destId="{4E484A7C-D878-4F4B-B43E-E1418D44E3F7}" srcOrd="0" destOrd="0" parTransId="{7B6AE537-1473-4FE9-9D5E-DCA0FAE472EE}" sibTransId="{FC08208C-7FC1-4F0C-910B-26EB4DAE6B3C}"/>
    <dgm:cxn modelId="{72B0E934-5239-4621-86CE-CFFD9572D4D3}" type="presOf" srcId="{4E484A7C-D878-4F4B-B43E-E1418D44E3F7}" destId="{BC49AAFD-F66D-4F77-B8F7-B3C93749536C}" srcOrd="1" destOrd="0" presId="urn:microsoft.com/office/officeart/2005/8/layout/hierarchy3"/>
    <dgm:cxn modelId="{69CDE1C7-DF7C-473E-A92E-43225BEA56C4}" type="presOf" srcId="{E808F852-26E2-42B1-8B6E-56593B708850}" destId="{B895022B-816F-47A1-B885-E562E47D0D05}" srcOrd="0" destOrd="0" presId="urn:microsoft.com/office/officeart/2005/8/layout/hierarchy3"/>
    <dgm:cxn modelId="{450FA936-5837-49A5-BCCA-9BA59B879102}" type="presOf" srcId="{80E3DB14-E72A-46D3-BA59-21A09FAC7875}" destId="{2D7D15E4-0B9C-4AE1-B791-9FA9E9D30E05}" srcOrd="0" destOrd="0" presId="urn:microsoft.com/office/officeart/2005/8/layout/hierarchy3"/>
    <dgm:cxn modelId="{33590C83-AB28-4916-84B0-21A0795760AC}" type="presParOf" srcId="{97B469A5-735B-49BF-8212-CD0671A0E022}" destId="{B5E00FF8-D70B-43CB-A49A-C783427667B1}" srcOrd="0" destOrd="0" presId="urn:microsoft.com/office/officeart/2005/8/layout/hierarchy3"/>
    <dgm:cxn modelId="{F80685CF-B451-4D78-8B6C-B0A83EBF01F5}" type="presParOf" srcId="{B5E00FF8-D70B-43CB-A49A-C783427667B1}" destId="{BFE36BA8-D08C-4828-B4BC-B33020F095AF}" srcOrd="0" destOrd="0" presId="urn:microsoft.com/office/officeart/2005/8/layout/hierarchy3"/>
    <dgm:cxn modelId="{9FBDB195-8B84-4BE4-8B22-477E71A41D79}" type="presParOf" srcId="{BFE36BA8-D08C-4828-B4BC-B33020F095AF}" destId="{6A149107-F857-48DA-BFCD-7D2873D64A81}" srcOrd="0" destOrd="0" presId="urn:microsoft.com/office/officeart/2005/8/layout/hierarchy3"/>
    <dgm:cxn modelId="{2FFD8326-DAD2-4F69-B9A2-E5DB91FDC6B7}" type="presParOf" srcId="{BFE36BA8-D08C-4828-B4BC-B33020F095AF}" destId="{BC49AAFD-F66D-4F77-B8F7-B3C93749536C}" srcOrd="1" destOrd="0" presId="urn:microsoft.com/office/officeart/2005/8/layout/hierarchy3"/>
    <dgm:cxn modelId="{D2132348-116A-4726-84DF-31FEB1F7E1BF}" type="presParOf" srcId="{B5E00FF8-D70B-43CB-A49A-C783427667B1}" destId="{17F82D59-3F79-4A70-AAAF-5BD6ECF9F67F}" srcOrd="1" destOrd="0" presId="urn:microsoft.com/office/officeart/2005/8/layout/hierarchy3"/>
    <dgm:cxn modelId="{959857E3-6DDF-486B-A26E-FA90F376E900}" type="presParOf" srcId="{17F82D59-3F79-4A70-AAAF-5BD6ECF9F67F}" destId="{B895022B-816F-47A1-B885-E562E47D0D05}" srcOrd="0" destOrd="0" presId="urn:microsoft.com/office/officeart/2005/8/layout/hierarchy3"/>
    <dgm:cxn modelId="{AD716592-9AB9-4A09-BF38-9C1DD74C80CF}" type="presParOf" srcId="{17F82D59-3F79-4A70-AAAF-5BD6ECF9F67F}" destId="{2D7D15E4-0B9C-4AE1-B791-9FA9E9D30E05}" srcOrd="1" destOrd="0" presId="urn:microsoft.com/office/officeart/2005/8/layout/hierarchy3"/>
    <dgm:cxn modelId="{00063C67-4A9D-4CC3-8F8C-171F32515094}" type="presParOf" srcId="{17F82D59-3F79-4A70-AAAF-5BD6ECF9F67F}" destId="{9BC2B4C2-D2B6-45D4-9A82-9D341F7BB2BB}" srcOrd="2" destOrd="0" presId="urn:microsoft.com/office/officeart/2005/8/layout/hierarchy3"/>
    <dgm:cxn modelId="{75583439-875F-4EC6-8436-975E1129105E}" type="presParOf" srcId="{17F82D59-3F79-4A70-AAAF-5BD6ECF9F67F}" destId="{AE698981-2101-4A31-93E9-F9ADC3247F7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DCCF6DB-C600-40DE-93B2-DE2031451F1C}" type="doc">
      <dgm:prSet loTypeId="urn:microsoft.com/office/officeart/2005/8/layout/hierarchy3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4E484A7C-D878-4F4B-B43E-E1418D44E3F7}">
      <dgm:prSet phldrT="[Text]"/>
      <dgm:spPr/>
      <dgm:t>
        <a:bodyPr/>
        <a:lstStyle/>
        <a:p>
          <a:r>
            <a:rPr lang="en-US" b="1" dirty="0" smtClean="0"/>
            <a:t>Allergies: What to do:  Tour Guide</a:t>
          </a:r>
          <a:endParaRPr lang="en-ZA" dirty="0"/>
        </a:p>
      </dgm:t>
    </dgm:pt>
    <dgm:pt modelId="{7B6AE537-1473-4FE9-9D5E-DCA0FAE472EE}" type="parTrans" cxnId="{A45164AB-9F8D-4A34-9D7E-25D6E2369924}">
      <dgm:prSet/>
      <dgm:spPr/>
      <dgm:t>
        <a:bodyPr/>
        <a:lstStyle/>
        <a:p>
          <a:endParaRPr lang="en-ZA"/>
        </a:p>
      </dgm:t>
    </dgm:pt>
    <dgm:pt modelId="{FC08208C-7FC1-4F0C-910B-26EB4DAE6B3C}" type="sibTrans" cxnId="{A45164AB-9F8D-4A34-9D7E-25D6E2369924}">
      <dgm:prSet/>
      <dgm:spPr/>
      <dgm:t>
        <a:bodyPr/>
        <a:lstStyle/>
        <a:p>
          <a:endParaRPr lang="en-ZA"/>
        </a:p>
      </dgm:t>
    </dgm:pt>
    <dgm:pt modelId="{80E3DB14-E72A-46D3-BA59-21A09FAC7875}">
      <dgm:prSet/>
      <dgm:spPr/>
      <dgm:t>
        <a:bodyPr/>
        <a:lstStyle/>
        <a:p>
          <a:pPr algn="l"/>
          <a:r>
            <a:rPr lang="en-ZA" dirty="0" smtClean="0"/>
            <a:t>1.  Check if any pax have allergies</a:t>
          </a:r>
          <a:endParaRPr lang="en-US" dirty="0" smtClean="0"/>
        </a:p>
      </dgm:t>
    </dgm:pt>
    <dgm:pt modelId="{E808F852-26E2-42B1-8B6E-56593B708850}" type="parTrans" cxnId="{16403168-7E39-4024-939D-EB1D32B32CDE}">
      <dgm:prSet/>
      <dgm:spPr/>
      <dgm:t>
        <a:bodyPr/>
        <a:lstStyle/>
        <a:p>
          <a:endParaRPr lang="en-ZA"/>
        </a:p>
      </dgm:t>
    </dgm:pt>
    <dgm:pt modelId="{3ABAAE38-7BC7-4B48-B2F7-4B7B481FECEB}" type="sibTrans" cxnId="{16403168-7E39-4024-939D-EB1D32B32CDE}">
      <dgm:prSet/>
      <dgm:spPr/>
      <dgm:t>
        <a:bodyPr/>
        <a:lstStyle/>
        <a:p>
          <a:endParaRPr lang="en-ZA"/>
        </a:p>
      </dgm:t>
    </dgm:pt>
    <dgm:pt modelId="{4188F459-C71E-4B5B-81B4-B4D17E52DBFE}">
      <dgm:prSet/>
      <dgm:spPr/>
      <dgm:t>
        <a:bodyPr/>
        <a:lstStyle/>
        <a:p>
          <a:pPr algn="l"/>
          <a:r>
            <a:rPr lang="en-US" dirty="0" smtClean="0"/>
            <a:t>2.  Before </a:t>
          </a:r>
          <a:r>
            <a:rPr lang="en-US" dirty="0" smtClean="0"/>
            <a:t>you arrive </a:t>
          </a:r>
          <a:r>
            <a:rPr lang="en-US" dirty="0" smtClean="0"/>
            <a:t>at a restaurant, call to check that they have made special food for the person/s with the allergy</a:t>
          </a:r>
          <a:endParaRPr lang="en-US" dirty="0"/>
        </a:p>
      </dgm:t>
    </dgm:pt>
    <dgm:pt modelId="{56C15945-9F26-4D4C-B5C8-F1CC833F1F56}" type="parTrans" cxnId="{62967C4D-EF93-4FD1-932E-D4B4C2729D00}">
      <dgm:prSet/>
      <dgm:spPr/>
      <dgm:t>
        <a:bodyPr/>
        <a:lstStyle/>
        <a:p>
          <a:endParaRPr lang="en-ZA"/>
        </a:p>
      </dgm:t>
    </dgm:pt>
    <dgm:pt modelId="{7942F75E-A72A-427E-A3DD-44CB65CE8E5A}" type="sibTrans" cxnId="{62967C4D-EF93-4FD1-932E-D4B4C2729D00}">
      <dgm:prSet/>
      <dgm:spPr/>
      <dgm:t>
        <a:bodyPr/>
        <a:lstStyle/>
        <a:p>
          <a:endParaRPr lang="en-ZA"/>
        </a:p>
      </dgm:t>
    </dgm:pt>
    <dgm:pt modelId="{3A974802-7457-4234-B9D3-2E8746D342B4}">
      <dgm:prSet/>
      <dgm:spPr/>
      <dgm:t>
        <a:bodyPr/>
        <a:lstStyle/>
        <a:p>
          <a:pPr algn="l"/>
          <a:r>
            <a:rPr lang="en-ZA" dirty="0" smtClean="0"/>
            <a:t>3.  In non-booked restaurants, help pax to choose foods that do not contain the ingredients that they are allergic to</a:t>
          </a:r>
        </a:p>
      </dgm:t>
    </dgm:pt>
    <dgm:pt modelId="{2B9FA4EC-0985-40F1-A09A-0B73CEF6A2B1}" type="parTrans" cxnId="{E69874E2-11D7-4051-9FCC-2367B4ECD10B}">
      <dgm:prSet/>
      <dgm:spPr/>
      <dgm:t>
        <a:bodyPr/>
        <a:lstStyle/>
        <a:p>
          <a:endParaRPr lang="en-ZA"/>
        </a:p>
      </dgm:t>
    </dgm:pt>
    <dgm:pt modelId="{C3A26726-8116-4DBD-A1B7-085C303ABFED}" type="sibTrans" cxnId="{E69874E2-11D7-4051-9FCC-2367B4ECD10B}">
      <dgm:prSet/>
      <dgm:spPr/>
      <dgm:t>
        <a:bodyPr/>
        <a:lstStyle/>
        <a:p>
          <a:endParaRPr lang="en-ZA"/>
        </a:p>
      </dgm:t>
    </dgm:pt>
    <dgm:pt modelId="{3F54D199-61B7-4B94-9436-5925ED3106DC}">
      <dgm:prSet/>
      <dgm:spPr/>
      <dgm:t>
        <a:bodyPr/>
        <a:lstStyle/>
        <a:p>
          <a:pPr algn="l"/>
          <a:r>
            <a:rPr lang="en-ZA" dirty="0" smtClean="0"/>
            <a:t>4.  Ask the restaurant what the ingredients in the dishes on the menu are</a:t>
          </a:r>
          <a:endParaRPr lang="en-ZA" dirty="0"/>
        </a:p>
      </dgm:t>
    </dgm:pt>
    <dgm:pt modelId="{31F151FC-EE4B-4FBD-A9E0-EBC9E8F6E5F3}" type="parTrans" cxnId="{BD6F353C-A8EF-4A3A-A01A-44D33471C608}">
      <dgm:prSet/>
      <dgm:spPr/>
      <dgm:t>
        <a:bodyPr/>
        <a:lstStyle/>
        <a:p>
          <a:endParaRPr lang="en-ZA"/>
        </a:p>
      </dgm:t>
    </dgm:pt>
    <dgm:pt modelId="{8BC3507F-A8A0-41D2-9D8B-F4CB027D1D36}" type="sibTrans" cxnId="{BD6F353C-A8EF-4A3A-A01A-44D33471C608}">
      <dgm:prSet/>
      <dgm:spPr/>
      <dgm:t>
        <a:bodyPr/>
        <a:lstStyle/>
        <a:p>
          <a:endParaRPr lang="en-ZA"/>
        </a:p>
      </dgm:t>
    </dgm:pt>
    <dgm:pt modelId="{97B469A5-735B-49BF-8212-CD0671A0E022}" type="pres">
      <dgm:prSet presAssocID="{4DCCF6DB-C600-40DE-93B2-DE2031451F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B5E00FF8-D70B-43CB-A49A-C783427667B1}" type="pres">
      <dgm:prSet presAssocID="{4E484A7C-D878-4F4B-B43E-E1418D44E3F7}" presName="root" presStyleCnt="0"/>
      <dgm:spPr/>
    </dgm:pt>
    <dgm:pt modelId="{BFE36BA8-D08C-4828-B4BC-B33020F095AF}" type="pres">
      <dgm:prSet presAssocID="{4E484A7C-D878-4F4B-B43E-E1418D44E3F7}" presName="rootComposite" presStyleCnt="0"/>
      <dgm:spPr/>
    </dgm:pt>
    <dgm:pt modelId="{6A149107-F857-48DA-BFCD-7D2873D64A81}" type="pres">
      <dgm:prSet presAssocID="{4E484A7C-D878-4F4B-B43E-E1418D44E3F7}" presName="rootText" presStyleLbl="node1" presStyleIdx="0" presStyleCnt="1" custScaleX="351414"/>
      <dgm:spPr/>
      <dgm:t>
        <a:bodyPr/>
        <a:lstStyle/>
        <a:p>
          <a:endParaRPr lang="en-ZA"/>
        </a:p>
      </dgm:t>
    </dgm:pt>
    <dgm:pt modelId="{BC49AAFD-F66D-4F77-B8F7-B3C93749536C}" type="pres">
      <dgm:prSet presAssocID="{4E484A7C-D878-4F4B-B43E-E1418D44E3F7}" presName="rootConnector" presStyleLbl="node1" presStyleIdx="0" presStyleCnt="1"/>
      <dgm:spPr/>
      <dgm:t>
        <a:bodyPr/>
        <a:lstStyle/>
        <a:p>
          <a:endParaRPr lang="en-ZA"/>
        </a:p>
      </dgm:t>
    </dgm:pt>
    <dgm:pt modelId="{17F82D59-3F79-4A70-AAAF-5BD6ECF9F67F}" type="pres">
      <dgm:prSet presAssocID="{4E484A7C-D878-4F4B-B43E-E1418D44E3F7}" presName="childShape" presStyleCnt="0"/>
      <dgm:spPr/>
    </dgm:pt>
    <dgm:pt modelId="{B895022B-816F-47A1-B885-E562E47D0D05}" type="pres">
      <dgm:prSet presAssocID="{E808F852-26E2-42B1-8B6E-56593B708850}" presName="Name13" presStyleLbl="parChTrans1D2" presStyleIdx="0" presStyleCnt="4"/>
      <dgm:spPr/>
      <dgm:t>
        <a:bodyPr/>
        <a:lstStyle/>
        <a:p>
          <a:endParaRPr lang="en-ZA"/>
        </a:p>
      </dgm:t>
    </dgm:pt>
    <dgm:pt modelId="{2D7D15E4-0B9C-4AE1-B791-9FA9E9D30E05}" type="pres">
      <dgm:prSet presAssocID="{80E3DB14-E72A-46D3-BA59-21A09FAC7875}" presName="childText" presStyleLbl="bgAcc1" presStyleIdx="0" presStyleCnt="4" custScaleX="525964" custScaleY="87905" custLinFactNeighborX="352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2823F50-1D8B-4605-A682-27B9AB0A9DD9}" type="pres">
      <dgm:prSet presAssocID="{56C15945-9F26-4D4C-B5C8-F1CC833F1F56}" presName="Name13" presStyleLbl="parChTrans1D2" presStyleIdx="1" presStyleCnt="4"/>
      <dgm:spPr/>
      <dgm:t>
        <a:bodyPr/>
        <a:lstStyle/>
        <a:p>
          <a:endParaRPr lang="en-ZA"/>
        </a:p>
      </dgm:t>
    </dgm:pt>
    <dgm:pt modelId="{A1CAFC30-6659-4DB1-8E32-25A033CD3386}" type="pres">
      <dgm:prSet presAssocID="{4188F459-C71E-4B5B-81B4-B4D17E52DBFE}" presName="childText" presStyleLbl="bgAcc1" presStyleIdx="1" presStyleCnt="4" custScaleX="525964" custLinFactNeighborX="352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D482DDA-76D4-4B77-8D59-73009B1A5AB4}" type="pres">
      <dgm:prSet presAssocID="{2B9FA4EC-0985-40F1-A09A-0B73CEF6A2B1}" presName="Name13" presStyleLbl="parChTrans1D2" presStyleIdx="2" presStyleCnt="4"/>
      <dgm:spPr/>
      <dgm:t>
        <a:bodyPr/>
        <a:lstStyle/>
        <a:p>
          <a:endParaRPr lang="en-ZA"/>
        </a:p>
      </dgm:t>
    </dgm:pt>
    <dgm:pt modelId="{4ACC719F-296B-4CA1-AEBC-3ED0CBA6BF3A}" type="pres">
      <dgm:prSet presAssocID="{3A974802-7457-4234-B9D3-2E8746D342B4}" presName="childText" presStyleLbl="bgAcc1" presStyleIdx="2" presStyleCnt="4" custScaleX="525964" custLinFactNeighborX="352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033D98E-F685-48C6-B571-3991A2113340}" type="pres">
      <dgm:prSet presAssocID="{31F151FC-EE4B-4FBD-A9E0-EBC9E8F6E5F3}" presName="Name13" presStyleLbl="parChTrans1D2" presStyleIdx="3" presStyleCnt="4"/>
      <dgm:spPr/>
      <dgm:t>
        <a:bodyPr/>
        <a:lstStyle/>
        <a:p>
          <a:endParaRPr lang="en-ZA"/>
        </a:p>
      </dgm:t>
    </dgm:pt>
    <dgm:pt modelId="{95EF7E62-D21C-4DA5-977B-FC9619723CCD}" type="pres">
      <dgm:prSet presAssocID="{3F54D199-61B7-4B94-9436-5925ED3106DC}" presName="childText" presStyleLbl="bgAcc1" presStyleIdx="3" presStyleCnt="4" custScaleX="525964" custLinFactNeighborX="352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6403168-7E39-4024-939D-EB1D32B32CDE}" srcId="{4E484A7C-D878-4F4B-B43E-E1418D44E3F7}" destId="{80E3DB14-E72A-46D3-BA59-21A09FAC7875}" srcOrd="0" destOrd="0" parTransId="{E808F852-26E2-42B1-8B6E-56593B708850}" sibTransId="{3ABAAE38-7BC7-4B48-B2F7-4B7B481FECEB}"/>
    <dgm:cxn modelId="{BD6F353C-A8EF-4A3A-A01A-44D33471C608}" srcId="{4E484A7C-D878-4F4B-B43E-E1418D44E3F7}" destId="{3F54D199-61B7-4B94-9436-5925ED3106DC}" srcOrd="3" destOrd="0" parTransId="{31F151FC-EE4B-4FBD-A9E0-EBC9E8F6E5F3}" sibTransId="{8BC3507F-A8A0-41D2-9D8B-F4CB027D1D36}"/>
    <dgm:cxn modelId="{E69874E2-11D7-4051-9FCC-2367B4ECD10B}" srcId="{4E484A7C-D878-4F4B-B43E-E1418D44E3F7}" destId="{3A974802-7457-4234-B9D3-2E8746D342B4}" srcOrd="2" destOrd="0" parTransId="{2B9FA4EC-0985-40F1-A09A-0B73CEF6A2B1}" sibTransId="{C3A26726-8116-4DBD-A1B7-085C303ABFED}"/>
    <dgm:cxn modelId="{D92BC9D5-61AA-4428-A68C-1F7055A12B95}" type="presOf" srcId="{4DCCF6DB-C600-40DE-93B2-DE2031451F1C}" destId="{97B469A5-735B-49BF-8212-CD0671A0E022}" srcOrd="0" destOrd="0" presId="urn:microsoft.com/office/officeart/2005/8/layout/hierarchy3"/>
    <dgm:cxn modelId="{408B6ADE-36F5-4BCD-AF49-438483BBB2A9}" type="presOf" srcId="{80E3DB14-E72A-46D3-BA59-21A09FAC7875}" destId="{2D7D15E4-0B9C-4AE1-B791-9FA9E9D30E05}" srcOrd="0" destOrd="0" presId="urn:microsoft.com/office/officeart/2005/8/layout/hierarchy3"/>
    <dgm:cxn modelId="{9EA6637A-3F8C-4670-81FF-F17577D981B8}" type="presOf" srcId="{56C15945-9F26-4D4C-B5C8-F1CC833F1F56}" destId="{F2823F50-1D8B-4605-A682-27B9AB0A9DD9}" srcOrd="0" destOrd="0" presId="urn:microsoft.com/office/officeart/2005/8/layout/hierarchy3"/>
    <dgm:cxn modelId="{8BA5FCC4-5519-464F-B55A-A7D8096164A5}" type="presOf" srcId="{3F54D199-61B7-4B94-9436-5925ED3106DC}" destId="{95EF7E62-D21C-4DA5-977B-FC9619723CCD}" srcOrd="0" destOrd="0" presId="urn:microsoft.com/office/officeart/2005/8/layout/hierarchy3"/>
    <dgm:cxn modelId="{A45164AB-9F8D-4A34-9D7E-25D6E2369924}" srcId="{4DCCF6DB-C600-40DE-93B2-DE2031451F1C}" destId="{4E484A7C-D878-4F4B-B43E-E1418D44E3F7}" srcOrd="0" destOrd="0" parTransId="{7B6AE537-1473-4FE9-9D5E-DCA0FAE472EE}" sibTransId="{FC08208C-7FC1-4F0C-910B-26EB4DAE6B3C}"/>
    <dgm:cxn modelId="{A368CABD-2184-467C-AAAD-2108E2900749}" type="presOf" srcId="{4E484A7C-D878-4F4B-B43E-E1418D44E3F7}" destId="{6A149107-F857-48DA-BFCD-7D2873D64A81}" srcOrd="0" destOrd="0" presId="urn:microsoft.com/office/officeart/2005/8/layout/hierarchy3"/>
    <dgm:cxn modelId="{907CEC7F-485D-4A19-9B83-821E2C328547}" type="presOf" srcId="{31F151FC-EE4B-4FBD-A9E0-EBC9E8F6E5F3}" destId="{D033D98E-F685-48C6-B571-3991A2113340}" srcOrd="0" destOrd="0" presId="urn:microsoft.com/office/officeart/2005/8/layout/hierarchy3"/>
    <dgm:cxn modelId="{62967C4D-EF93-4FD1-932E-D4B4C2729D00}" srcId="{4E484A7C-D878-4F4B-B43E-E1418D44E3F7}" destId="{4188F459-C71E-4B5B-81B4-B4D17E52DBFE}" srcOrd="1" destOrd="0" parTransId="{56C15945-9F26-4D4C-B5C8-F1CC833F1F56}" sibTransId="{7942F75E-A72A-427E-A3DD-44CB65CE8E5A}"/>
    <dgm:cxn modelId="{7566D5D6-CFC0-4F8F-B024-407BDA6AB076}" type="presOf" srcId="{4188F459-C71E-4B5B-81B4-B4D17E52DBFE}" destId="{A1CAFC30-6659-4DB1-8E32-25A033CD3386}" srcOrd="0" destOrd="0" presId="urn:microsoft.com/office/officeart/2005/8/layout/hierarchy3"/>
    <dgm:cxn modelId="{D71C8160-27B1-46B5-8E8E-893C3543A068}" type="presOf" srcId="{2B9FA4EC-0985-40F1-A09A-0B73CEF6A2B1}" destId="{ED482DDA-76D4-4B77-8D59-73009B1A5AB4}" srcOrd="0" destOrd="0" presId="urn:microsoft.com/office/officeart/2005/8/layout/hierarchy3"/>
    <dgm:cxn modelId="{9D300EBA-659E-4809-B8F5-5F28832AFB49}" type="presOf" srcId="{E808F852-26E2-42B1-8B6E-56593B708850}" destId="{B895022B-816F-47A1-B885-E562E47D0D05}" srcOrd="0" destOrd="0" presId="urn:microsoft.com/office/officeart/2005/8/layout/hierarchy3"/>
    <dgm:cxn modelId="{FFCF9228-F707-421B-835B-BD64616B2129}" type="presOf" srcId="{4E484A7C-D878-4F4B-B43E-E1418D44E3F7}" destId="{BC49AAFD-F66D-4F77-B8F7-B3C93749536C}" srcOrd="1" destOrd="0" presId="urn:microsoft.com/office/officeart/2005/8/layout/hierarchy3"/>
    <dgm:cxn modelId="{D038E050-1D74-49AF-9F07-8407E7E88519}" type="presOf" srcId="{3A974802-7457-4234-B9D3-2E8746D342B4}" destId="{4ACC719F-296B-4CA1-AEBC-3ED0CBA6BF3A}" srcOrd="0" destOrd="0" presId="urn:microsoft.com/office/officeart/2005/8/layout/hierarchy3"/>
    <dgm:cxn modelId="{4D96D840-1191-46EF-BDBF-CB1027893F66}" type="presParOf" srcId="{97B469A5-735B-49BF-8212-CD0671A0E022}" destId="{B5E00FF8-D70B-43CB-A49A-C783427667B1}" srcOrd="0" destOrd="0" presId="urn:microsoft.com/office/officeart/2005/8/layout/hierarchy3"/>
    <dgm:cxn modelId="{859AAB33-0F75-488A-BA58-99E8FA7E6CD1}" type="presParOf" srcId="{B5E00FF8-D70B-43CB-A49A-C783427667B1}" destId="{BFE36BA8-D08C-4828-B4BC-B33020F095AF}" srcOrd="0" destOrd="0" presId="urn:microsoft.com/office/officeart/2005/8/layout/hierarchy3"/>
    <dgm:cxn modelId="{4D8D4AC7-D0DA-4B72-8EF8-D9D5F405BFC6}" type="presParOf" srcId="{BFE36BA8-D08C-4828-B4BC-B33020F095AF}" destId="{6A149107-F857-48DA-BFCD-7D2873D64A81}" srcOrd="0" destOrd="0" presId="urn:microsoft.com/office/officeart/2005/8/layout/hierarchy3"/>
    <dgm:cxn modelId="{CB88D623-BCA6-4E27-98DC-8E2413752545}" type="presParOf" srcId="{BFE36BA8-D08C-4828-B4BC-B33020F095AF}" destId="{BC49AAFD-F66D-4F77-B8F7-B3C93749536C}" srcOrd="1" destOrd="0" presId="urn:microsoft.com/office/officeart/2005/8/layout/hierarchy3"/>
    <dgm:cxn modelId="{854E2DC3-DE7B-4CC8-A870-F578F3CED4AF}" type="presParOf" srcId="{B5E00FF8-D70B-43CB-A49A-C783427667B1}" destId="{17F82D59-3F79-4A70-AAAF-5BD6ECF9F67F}" srcOrd="1" destOrd="0" presId="urn:microsoft.com/office/officeart/2005/8/layout/hierarchy3"/>
    <dgm:cxn modelId="{06BE2495-F0F7-4438-AB3E-4F6CD9C8334D}" type="presParOf" srcId="{17F82D59-3F79-4A70-AAAF-5BD6ECF9F67F}" destId="{B895022B-816F-47A1-B885-E562E47D0D05}" srcOrd="0" destOrd="0" presId="urn:microsoft.com/office/officeart/2005/8/layout/hierarchy3"/>
    <dgm:cxn modelId="{7C1D6A65-87EC-4A43-8C3C-166CA1282478}" type="presParOf" srcId="{17F82D59-3F79-4A70-AAAF-5BD6ECF9F67F}" destId="{2D7D15E4-0B9C-4AE1-B791-9FA9E9D30E05}" srcOrd="1" destOrd="0" presId="urn:microsoft.com/office/officeart/2005/8/layout/hierarchy3"/>
    <dgm:cxn modelId="{4481946A-18B8-4E75-8606-2CCC05BBB6D8}" type="presParOf" srcId="{17F82D59-3F79-4A70-AAAF-5BD6ECF9F67F}" destId="{F2823F50-1D8B-4605-A682-27B9AB0A9DD9}" srcOrd="2" destOrd="0" presId="urn:microsoft.com/office/officeart/2005/8/layout/hierarchy3"/>
    <dgm:cxn modelId="{9DCD6F83-6AC6-4F79-91E7-02CB73E156D2}" type="presParOf" srcId="{17F82D59-3F79-4A70-AAAF-5BD6ECF9F67F}" destId="{A1CAFC30-6659-4DB1-8E32-25A033CD3386}" srcOrd="3" destOrd="0" presId="urn:microsoft.com/office/officeart/2005/8/layout/hierarchy3"/>
    <dgm:cxn modelId="{E99B0949-C46F-422F-BAA8-319268C45AC6}" type="presParOf" srcId="{17F82D59-3F79-4A70-AAAF-5BD6ECF9F67F}" destId="{ED482DDA-76D4-4B77-8D59-73009B1A5AB4}" srcOrd="4" destOrd="0" presId="urn:microsoft.com/office/officeart/2005/8/layout/hierarchy3"/>
    <dgm:cxn modelId="{54C06623-9A5D-4D88-8011-D4606E843938}" type="presParOf" srcId="{17F82D59-3F79-4A70-AAAF-5BD6ECF9F67F}" destId="{4ACC719F-296B-4CA1-AEBC-3ED0CBA6BF3A}" srcOrd="5" destOrd="0" presId="urn:microsoft.com/office/officeart/2005/8/layout/hierarchy3"/>
    <dgm:cxn modelId="{3C6D0F5E-D7AD-4B7F-BABA-4FD40D5EE8D8}" type="presParOf" srcId="{17F82D59-3F79-4A70-AAAF-5BD6ECF9F67F}" destId="{D033D98E-F685-48C6-B571-3991A2113340}" srcOrd="6" destOrd="0" presId="urn:microsoft.com/office/officeart/2005/8/layout/hierarchy3"/>
    <dgm:cxn modelId="{ACCC0175-09CD-41EE-923A-27E92EE2F99D}" type="presParOf" srcId="{17F82D59-3F79-4A70-AAAF-5BD6ECF9F67F}" destId="{95EF7E62-D21C-4DA5-977B-FC9619723CC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392AEEB-EC8C-4915-8B81-32DC79BFA7DC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DF7EBEF1-D28D-4EC7-80AD-84B04F6194D8}">
      <dgm:prSet phldrT="[Text]" custT="1"/>
      <dgm:spPr/>
      <dgm:t>
        <a:bodyPr/>
        <a:lstStyle/>
        <a:p>
          <a:r>
            <a:rPr lang="en-AU" sz="2400" dirty="0" smtClean="0"/>
            <a:t>“Guidelines on behaviour that are agreed to by a group of guides, usually in a Tour Guides Association”  </a:t>
          </a:r>
          <a:endParaRPr lang="en-ZA" sz="2400" dirty="0"/>
        </a:p>
      </dgm:t>
    </dgm:pt>
    <dgm:pt modelId="{FBB6B74E-1255-4A6C-8878-80A2858BCD5E}" type="parTrans" cxnId="{01657200-811C-4668-9C02-D547E1F082AC}">
      <dgm:prSet/>
      <dgm:spPr/>
      <dgm:t>
        <a:bodyPr/>
        <a:lstStyle/>
        <a:p>
          <a:endParaRPr lang="en-ZA" sz="2000"/>
        </a:p>
      </dgm:t>
    </dgm:pt>
    <dgm:pt modelId="{033AF138-41E9-4584-B272-249EFA05D933}" type="sibTrans" cxnId="{01657200-811C-4668-9C02-D547E1F082AC}">
      <dgm:prSet/>
      <dgm:spPr/>
      <dgm:t>
        <a:bodyPr/>
        <a:lstStyle/>
        <a:p>
          <a:endParaRPr lang="en-ZA" sz="2000"/>
        </a:p>
      </dgm:t>
    </dgm:pt>
    <dgm:pt modelId="{B7B19EA3-4164-4D05-994E-E3BB60F09B2A}">
      <dgm:prSet custT="1"/>
      <dgm:spPr/>
      <dgm:t>
        <a:bodyPr/>
        <a:lstStyle/>
        <a:p>
          <a:r>
            <a:rPr lang="en-AU" sz="2400" dirty="0" smtClean="0"/>
            <a:t>There is an international organisation to which most tour guide associations belong; the </a:t>
          </a:r>
          <a:r>
            <a:rPr lang="en-AU" sz="2800" b="1" dirty="0" smtClean="0"/>
            <a:t>World Federation of Tour Guide Associations.  </a:t>
          </a:r>
        </a:p>
      </dgm:t>
    </dgm:pt>
    <dgm:pt modelId="{629F4005-3BD9-445B-850F-BDC5AC2DAFE1}" type="parTrans" cxnId="{E143CDF4-7BAF-48D7-A8E7-58FA013A47B7}">
      <dgm:prSet/>
      <dgm:spPr/>
      <dgm:t>
        <a:bodyPr/>
        <a:lstStyle/>
        <a:p>
          <a:endParaRPr lang="en-ZA" sz="2000"/>
        </a:p>
      </dgm:t>
    </dgm:pt>
    <dgm:pt modelId="{59DDE2A7-1D87-4E3A-956D-C208B65EAA9E}" type="sibTrans" cxnId="{E143CDF4-7BAF-48D7-A8E7-58FA013A47B7}">
      <dgm:prSet/>
      <dgm:spPr/>
      <dgm:t>
        <a:bodyPr/>
        <a:lstStyle/>
        <a:p>
          <a:endParaRPr lang="en-ZA" sz="2000"/>
        </a:p>
      </dgm:t>
    </dgm:pt>
    <dgm:pt modelId="{B7AD5E83-8490-4A54-9DB5-6FF6CB3C41D7}">
      <dgm:prSet custT="1"/>
      <dgm:spPr/>
      <dgm:t>
        <a:bodyPr/>
        <a:lstStyle/>
        <a:p>
          <a:r>
            <a:rPr lang="en-AU" sz="2400" dirty="0" smtClean="0"/>
            <a:t>The WFTGA has an </a:t>
          </a:r>
          <a:r>
            <a:rPr lang="en-AU" sz="2800" b="1" dirty="0" smtClean="0"/>
            <a:t>international code for tour guides</a:t>
          </a:r>
          <a:r>
            <a:rPr lang="en-AU" sz="2400" dirty="0" smtClean="0"/>
            <a:t>. </a:t>
          </a:r>
          <a:endParaRPr lang="en-ZA" sz="2400" dirty="0"/>
        </a:p>
      </dgm:t>
    </dgm:pt>
    <dgm:pt modelId="{89E45004-301B-4E9A-9A41-66E8520F3409}" type="parTrans" cxnId="{69BCACB0-A954-4716-9D13-8BB38E120BB0}">
      <dgm:prSet/>
      <dgm:spPr/>
      <dgm:t>
        <a:bodyPr/>
        <a:lstStyle/>
        <a:p>
          <a:endParaRPr lang="en-ZA" sz="2000"/>
        </a:p>
      </dgm:t>
    </dgm:pt>
    <dgm:pt modelId="{E4879FEC-B17C-420B-BC98-438799A613C8}" type="sibTrans" cxnId="{69BCACB0-A954-4716-9D13-8BB38E120BB0}">
      <dgm:prSet/>
      <dgm:spPr/>
      <dgm:t>
        <a:bodyPr/>
        <a:lstStyle/>
        <a:p>
          <a:endParaRPr lang="en-ZA" sz="2000"/>
        </a:p>
      </dgm:t>
    </dgm:pt>
    <dgm:pt modelId="{7692F95C-B0B7-4EDC-8582-EA5C42B82020}">
      <dgm:prSet custT="1"/>
      <dgm:spPr/>
      <dgm:t>
        <a:bodyPr/>
        <a:lstStyle/>
        <a:p>
          <a:r>
            <a:rPr lang="en-AU" sz="2400" u="sng" smtClean="0">
              <a:hlinkClick xmlns:r="http://schemas.openxmlformats.org/officeDocument/2006/relationships" r:id="rId1"/>
            </a:rPr>
            <a:t>http://www.wftga.org/tourist-guiding/code-guiding-practice</a:t>
          </a:r>
          <a:r>
            <a:rPr lang="en-AU" sz="2400" u="sng" smtClean="0"/>
            <a:t> </a:t>
          </a:r>
          <a:r>
            <a:rPr lang="en-AU" sz="2400" smtClean="0"/>
            <a:t>- The code of guiding practice</a:t>
          </a:r>
          <a:endParaRPr lang="en-ZA" sz="2400" dirty="0"/>
        </a:p>
      </dgm:t>
    </dgm:pt>
    <dgm:pt modelId="{BBA69C15-BA2F-472C-B6D4-7BE7B836349C}" type="parTrans" cxnId="{C24CAA01-2B40-43C1-A6CB-C9FCBE2FA599}">
      <dgm:prSet/>
      <dgm:spPr/>
      <dgm:t>
        <a:bodyPr/>
        <a:lstStyle/>
        <a:p>
          <a:endParaRPr lang="en-ZA" sz="2000"/>
        </a:p>
      </dgm:t>
    </dgm:pt>
    <dgm:pt modelId="{7917769A-4FD1-4A32-B0EE-A2E16CA4F3D9}" type="sibTrans" cxnId="{C24CAA01-2B40-43C1-A6CB-C9FCBE2FA599}">
      <dgm:prSet/>
      <dgm:spPr/>
      <dgm:t>
        <a:bodyPr/>
        <a:lstStyle/>
        <a:p>
          <a:endParaRPr lang="en-ZA" sz="2000"/>
        </a:p>
      </dgm:t>
    </dgm:pt>
    <dgm:pt modelId="{0B4F5418-1775-45A6-91FC-246F1CF90D52}" type="pres">
      <dgm:prSet presAssocID="{7392AEEB-EC8C-4915-8B81-32DC79BFA7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64E3E35-DF24-4C7A-9D5A-B30D0E527A40}" type="pres">
      <dgm:prSet presAssocID="{DF7EBEF1-D28D-4EC7-80AD-84B04F6194D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440DD74-DADA-4045-8A42-7F4B6FC783C3}" type="pres">
      <dgm:prSet presAssocID="{033AF138-41E9-4584-B272-249EFA05D933}" presName="spacer" presStyleCnt="0"/>
      <dgm:spPr/>
      <dgm:t>
        <a:bodyPr/>
        <a:lstStyle/>
        <a:p>
          <a:endParaRPr lang="en-ZA"/>
        </a:p>
      </dgm:t>
    </dgm:pt>
    <dgm:pt modelId="{F86FAB3A-5741-41B7-80F6-493274BB6205}" type="pres">
      <dgm:prSet presAssocID="{B7B19EA3-4164-4D05-994E-E3BB60F09B2A}" presName="parentText" presStyleLbl="node1" presStyleIdx="1" presStyleCnt="4" custLinFactY="-55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9D32BE5-13C9-4FA5-AD2C-934A2CDBD567}" type="pres">
      <dgm:prSet presAssocID="{59DDE2A7-1D87-4E3A-956D-C208B65EAA9E}" presName="spacer" presStyleCnt="0"/>
      <dgm:spPr/>
      <dgm:t>
        <a:bodyPr/>
        <a:lstStyle/>
        <a:p>
          <a:endParaRPr lang="en-ZA"/>
        </a:p>
      </dgm:t>
    </dgm:pt>
    <dgm:pt modelId="{0E0AFC7B-69F6-4D77-B618-E98A2A7FAD41}" type="pres">
      <dgm:prSet presAssocID="{B7AD5E83-8490-4A54-9DB5-6FF6CB3C41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B25A04D-E406-4F2C-90BB-6CDB19CE491A}" type="pres">
      <dgm:prSet presAssocID="{E4879FEC-B17C-420B-BC98-438799A613C8}" presName="spacer" presStyleCnt="0"/>
      <dgm:spPr/>
      <dgm:t>
        <a:bodyPr/>
        <a:lstStyle/>
        <a:p>
          <a:endParaRPr lang="en-ZA"/>
        </a:p>
      </dgm:t>
    </dgm:pt>
    <dgm:pt modelId="{98B0E207-C540-48BB-88C9-DDF107F4DB02}" type="pres">
      <dgm:prSet presAssocID="{7692F95C-B0B7-4EDC-8582-EA5C42B8202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143CDF4-7BAF-48D7-A8E7-58FA013A47B7}" srcId="{7392AEEB-EC8C-4915-8B81-32DC79BFA7DC}" destId="{B7B19EA3-4164-4D05-994E-E3BB60F09B2A}" srcOrd="1" destOrd="0" parTransId="{629F4005-3BD9-445B-850F-BDC5AC2DAFE1}" sibTransId="{59DDE2A7-1D87-4E3A-956D-C208B65EAA9E}"/>
    <dgm:cxn modelId="{4FD819A3-0477-419D-A3D6-096EA84BA801}" type="presOf" srcId="{7692F95C-B0B7-4EDC-8582-EA5C42B82020}" destId="{98B0E207-C540-48BB-88C9-DDF107F4DB02}" srcOrd="0" destOrd="0" presId="urn:microsoft.com/office/officeart/2005/8/layout/vList2"/>
    <dgm:cxn modelId="{C24CAA01-2B40-43C1-A6CB-C9FCBE2FA599}" srcId="{7392AEEB-EC8C-4915-8B81-32DC79BFA7DC}" destId="{7692F95C-B0B7-4EDC-8582-EA5C42B82020}" srcOrd="3" destOrd="0" parTransId="{BBA69C15-BA2F-472C-B6D4-7BE7B836349C}" sibTransId="{7917769A-4FD1-4A32-B0EE-A2E16CA4F3D9}"/>
    <dgm:cxn modelId="{01657200-811C-4668-9C02-D547E1F082AC}" srcId="{7392AEEB-EC8C-4915-8B81-32DC79BFA7DC}" destId="{DF7EBEF1-D28D-4EC7-80AD-84B04F6194D8}" srcOrd="0" destOrd="0" parTransId="{FBB6B74E-1255-4A6C-8878-80A2858BCD5E}" sibTransId="{033AF138-41E9-4584-B272-249EFA05D933}"/>
    <dgm:cxn modelId="{858177AE-76ED-4E30-B288-303D17822C58}" type="presOf" srcId="{7392AEEB-EC8C-4915-8B81-32DC79BFA7DC}" destId="{0B4F5418-1775-45A6-91FC-246F1CF90D52}" srcOrd="0" destOrd="0" presId="urn:microsoft.com/office/officeart/2005/8/layout/vList2"/>
    <dgm:cxn modelId="{997132EC-1829-426B-8943-1400BB018A87}" type="presOf" srcId="{B7B19EA3-4164-4D05-994E-E3BB60F09B2A}" destId="{F86FAB3A-5741-41B7-80F6-493274BB6205}" srcOrd="0" destOrd="0" presId="urn:microsoft.com/office/officeart/2005/8/layout/vList2"/>
    <dgm:cxn modelId="{BD41E279-1302-47FF-A8A5-87EE21F9166C}" type="presOf" srcId="{DF7EBEF1-D28D-4EC7-80AD-84B04F6194D8}" destId="{864E3E35-DF24-4C7A-9D5A-B30D0E527A40}" srcOrd="0" destOrd="0" presId="urn:microsoft.com/office/officeart/2005/8/layout/vList2"/>
    <dgm:cxn modelId="{A16653E7-8DA6-43E3-931A-187F15BC4F18}" type="presOf" srcId="{B7AD5E83-8490-4A54-9DB5-6FF6CB3C41D7}" destId="{0E0AFC7B-69F6-4D77-B618-E98A2A7FAD41}" srcOrd="0" destOrd="0" presId="urn:microsoft.com/office/officeart/2005/8/layout/vList2"/>
    <dgm:cxn modelId="{69BCACB0-A954-4716-9D13-8BB38E120BB0}" srcId="{7392AEEB-EC8C-4915-8B81-32DC79BFA7DC}" destId="{B7AD5E83-8490-4A54-9DB5-6FF6CB3C41D7}" srcOrd="2" destOrd="0" parTransId="{89E45004-301B-4E9A-9A41-66E8520F3409}" sibTransId="{E4879FEC-B17C-420B-BC98-438799A613C8}"/>
    <dgm:cxn modelId="{79CADD86-B827-4797-943A-189A43CAA28D}" type="presParOf" srcId="{0B4F5418-1775-45A6-91FC-246F1CF90D52}" destId="{864E3E35-DF24-4C7A-9D5A-B30D0E527A40}" srcOrd="0" destOrd="0" presId="urn:microsoft.com/office/officeart/2005/8/layout/vList2"/>
    <dgm:cxn modelId="{7321456D-FE22-462F-8AC6-8ACC80E8EC29}" type="presParOf" srcId="{0B4F5418-1775-45A6-91FC-246F1CF90D52}" destId="{6440DD74-DADA-4045-8A42-7F4B6FC783C3}" srcOrd="1" destOrd="0" presId="urn:microsoft.com/office/officeart/2005/8/layout/vList2"/>
    <dgm:cxn modelId="{AC4301F1-D6CA-479D-AB32-06EFDFA190A6}" type="presParOf" srcId="{0B4F5418-1775-45A6-91FC-246F1CF90D52}" destId="{F86FAB3A-5741-41B7-80F6-493274BB6205}" srcOrd="2" destOrd="0" presId="urn:microsoft.com/office/officeart/2005/8/layout/vList2"/>
    <dgm:cxn modelId="{7190B6BF-0AE3-4E67-B85E-A568371546AB}" type="presParOf" srcId="{0B4F5418-1775-45A6-91FC-246F1CF90D52}" destId="{69D32BE5-13C9-4FA5-AD2C-934A2CDBD567}" srcOrd="3" destOrd="0" presId="urn:microsoft.com/office/officeart/2005/8/layout/vList2"/>
    <dgm:cxn modelId="{8972A7E2-555C-41A5-8AF7-6F585E678110}" type="presParOf" srcId="{0B4F5418-1775-45A6-91FC-246F1CF90D52}" destId="{0E0AFC7B-69F6-4D77-B618-E98A2A7FAD41}" srcOrd="4" destOrd="0" presId="urn:microsoft.com/office/officeart/2005/8/layout/vList2"/>
    <dgm:cxn modelId="{EC2F46BA-8FE7-4CA6-8C24-84D3C35A66B2}" type="presParOf" srcId="{0B4F5418-1775-45A6-91FC-246F1CF90D52}" destId="{8B25A04D-E406-4F2C-90BB-6CDB19CE491A}" srcOrd="5" destOrd="0" presId="urn:microsoft.com/office/officeart/2005/8/layout/vList2"/>
    <dgm:cxn modelId="{0B13EB6B-7F23-4E53-917B-7B3045B703E8}" type="presParOf" srcId="{0B4F5418-1775-45A6-91FC-246F1CF90D52}" destId="{98B0E207-C540-48BB-88C9-DDF107F4DB0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What is RT?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Practices of RT in Tour Guiding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C59F0C87-0F4F-43D9-8D7C-9D204D9BEE08}">
      <dgm:prSet phldrT="[Text]"/>
      <dgm:spPr/>
      <dgm:t>
        <a:bodyPr/>
        <a:lstStyle/>
        <a:p>
          <a:r>
            <a:rPr lang="en-US" dirty="0" smtClean="0"/>
            <a:t>What tourists expect</a:t>
          </a:r>
          <a:endParaRPr lang="en-ZA" dirty="0"/>
        </a:p>
      </dgm:t>
    </dgm:pt>
    <dgm:pt modelId="{8D04C389-24D0-487C-B19A-CE96781C3005}" type="parTrans" cxnId="{F0E48E3C-B91D-4C66-9575-27A5B7469CAA}">
      <dgm:prSet/>
      <dgm:spPr/>
      <dgm:t>
        <a:bodyPr/>
        <a:lstStyle/>
        <a:p>
          <a:endParaRPr lang="en-ZA"/>
        </a:p>
      </dgm:t>
    </dgm:pt>
    <dgm:pt modelId="{E6AA064E-1D3C-43F1-BB93-F49EDC7C1694}" type="sibTrans" cxnId="{F0E48E3C-B91D-4C66-9575-27A5B7469CA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1B2A9C92-F40A-4F50-9F17-34D7AD8F278E}" type="pres">
      <dgm:prSet presAssocID="{C59F0C87-0F4F-43D9-8D7C-9D204D9BEE0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24C976-0469-47CF-BB5D-5FBCDB58D1BE}" type="pres">
      <dgm:prSet presAssocID="{C59F0C87-0F4F-43D9-8D7C-9D204D9BEE08}" presName="accent_2" presStyleCnt="0"/>
      <dgm:spPr/>
    </dgm:pt>
    <dgm:pt modelId="{9FF301A0-1DAB-4603-9DAC-D5ABBB24E3AA}" type="pres">
      <dgm:prSet presAssocID="{C59F0C87-0F4F-43D9-8D7C-9D204D9BEE08}" presName="accentRepeatNode" presStyleLbl="solidFgAcc1" presStyleIdx="1" presStyleCnt="3"/>
      <dgm:spPr/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707542B6-F6F0-42BC-8D98-33DE3CE73544}" type="presOf" srcId="{A2B8B10F-8AFB-4BFA-B578-B3760A0CE262}" destId="{E73B9235-DC5A-4194-A0F9-48E3A868FEC9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92ED0BFD-701A-492D-A764-998B3233F1A0}" type="presOf" srcId="{115B1753-8E91-4854-A7CA-49951B88BA77}" destId="{DEDA6856-E9E8-4D70-B836-BE2108D7438A}" srcOrd="0" destOrd="0" presId="urn:microsoft.com/office/officeart/2008/layout/VerticalCurvedList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F0E48E3C-B91D-4C66-9575-27A5B7469CAA}" srcId="{115B1753-8E91-4854-A7CA-49951B88BA77}" destId="{C59F0C87-0F4F-43D9-8D7C-9D204D9BEE08}" srcOrd="1" destOrd="0" parTransId="{8D04C389-24D0-487C-B19A-CE96781C3005}" sibTransId="{E6AA064E-1D3C-43F1-BB93-F49EDC7C1694}"/>
    <dgm:cxn modelId="{A7127F73-5687-418A-91F8-CE82AA031196}" type="presOf" srcId="{9A077C2A-1742-4735-91E6-C281CD3EAFBA}" destId="{E1F98F1E-8B45-49DE-B64B-8625DF093252}" srcOrd="0" destOrd="0" presId="urn:microsoft.com/office/officeart/2008/layout/VerticalCurvedList"/>
    <dgm:cxn modelId="{24248531-5E14-40F7-9478-6B2D00F32E5D}" type="presOf" srcId="{C59F0C87-0F4F-43D9-8D7C-9D204D9BEE08}" destId="{1B2A9C92-F40A-4F50-9F17-34D7AD8F278E}" srcOrd="0" destOrd="0" presId="urn:microsoft.com/office/officeart/2008/layout/VerticalCurvedList"/>
    <dgm:cxn modelId="{7298A644-1F41-4DE9-B1F5-B13A256FE15E}" type="presOf" srcId="{4AAE418F-5758-443B-89ED-550D122C5B57}" destId="{37A2E607-A504-46D2-99BC-231AC7127872}" srcOrd="0" destOrd="0" presId="urn:microsoft.com/office/officeart/2008/layout/VerticalCurvedList"/>
    <dgm:cxn modelId="{33CC8EF6-E22D-4569-82F5-4FD1C0E16D90}" type="presParOf" srcId="{DEDA6856-E9E8-4D70-B836-BE2108D7438A}" destId="{243834C5-EC7C-408A-92BB-B1811E36C7BC}" srcOrd="0" destOrd="0" presId="urn:microsoft.com/office/officeart/2008/layout/VerticalCurvedList"/>
    <dgm:cxn modelId="{4441D6B0-C75F-41DB-8CD7-ED7709F4016B}" type="presParOf" srcId="{243834C5-EC7C-408A-92BB-B1811E36C7BC}" destId="{1EA29985-E59A-47A3-A409-3435BF4E28E6}" srcOrd="0" destOrd="0" presId="urn:microsoft.com/office/officeart/2008/layout/VerticalCurvedList"/>
    <dgm:cxn modelId="{30DDBB48-81B3-464A-8B19-2FF63218507C}" type="presParOf" srcId="{1EA29985-E59A-47A3-A409-3435BF4E28E6}" destId="{A1D80975-D9FC-4198-B7B9-6DB87942F8F2}" srcOrd="0" destOrd="0" presId="urn:microsoft.com/office/officeart/2008/layout/VerticalCurvedList"/>
    <dgm:cxn modelId="{42811D41-AAB7-4DC6-BFD6-7697FC3E14B8}" type="presParOf" srcId="{1EA29985-E59A-47A3-A409-3435BF4E28E6}" destId="{E73B9235-DC5A-4194-A0F9-48E3A868FEC9}" srcOrd="1" destOrd="0" presId="urn:microsoft.com/office/officeart/2008/layout/VerticalCurvedList"/>
    <dgm:cxn modelId="{7A4BF361-FA98-48CB-91FB-FF648DD64D54}" type="presParOf" srcId="{1EA29985-E59A-47A3-A409-3435BF4E28E6}" destId="{570385F4-D916-4DAF-8213-C1CFC7A8739F}" srcOrd="2" destOrd="0" presId="urn:microsoft.com/office/officeart/2008/layout/VerticalCurvedList"/>
    <dgm:cxn modelId="{AE3FA639-02F5-4CB8-BB8E-18B19038E81E}" type="presParOf" srcId="{1EA29985-E59A-47A3-A409-3435BF4E28E6}" destId="{E5F91077-0EDA-4C80-A8D5-2AFBAEAA262E}" srcOrd="3" destOrd="0" presId="urn:microsoft.com/office/officeart/2008/layout/VerticalCurvedList"/>
    <dgm:cxn modelId="{B4B4149A-4472-458E-A455-8A6F9225C862}" type="presParOf" srcId="{243834C5-EC7C-408A-92BB-B1811E36C7BC}" destId="{37A2E607-A504-46D2-99BC-231AC7127872}" srcOrd="1" destOrd="0" presId="urn:microsoft.com/office/officeart/2008/layout/VerticalCurvedList"/>
    <dgm:cxn modelId="{A40B50B2-5DA7-44B4-AD65-03262216F175}" type="presParOf" srcId="{243834C5-EC7C-408A-92BB-B1811E36C7BC}" destId="{A2DDFD5A-4F94-4560-B566-96E572FD5B23}" srcOrd="2" destOrd="0" presId="urn:microsoft.com/office/officeart/2008/layout/VerticalCurvedList"/>
    <dgm:cxn modelId="{A4C896D0-7BAF-4F5A-A76F-08A0CF5B9D1F}" type="presParOf" srcId="{A2DDFD5A-4F94-4560-B566-96E572FD5B23}" destId="{9EEDAC98-E408-412A-8AAC-01F828E5827E}" srcOrd="0" destOrd="0" presId="urn:microsoft.com/office/officeart/2008/layout/VerticalCurvedList"/>
    <dgm:cxn modelId="{5D41C788-6EBB-4418-9907-39292C655A0B}" type="presParOf" srcId="{243834C5-EC7C-408A-92BB-B1811E36C7BC}" destId="{1B2A9C92-F40A-4F50-9F17-34D7AD8F278E}" srcOrd="3" destOrd="0" presId="urn:microsoft.com/office/officeart/2008/layout/VerticalCurvedList"/>
    <dgm:cxn modelId="{84E300C8-D33A-425D-A084-44643B43DD70}" type="presParOf" srcId="{243834C5-EC7C-408A-92BB-B1811E36C7BC}" destId="{7924C976-0469-47CF-BB5D-5FBCDB58D1BE}" srcOrd="4" destOrd="0" presId="urn:microsoft.com/office/officeart/2008/layout/VerticalCurvedList"/>
    <dgm:cxn modelId="{2335F7E2-675D-46F4-8EF4-5C19F2B031E9}" type="presParOf" srcId="{7924C976-0469-47CF-BB5D-5FBCDB58D1BE}" destId="{9FF301A0-1DAB-4603-9DAC-D5ABBB24E3AA}" srcOrd="0" destOrd="0" presId="urn:microsoft.com/office/officeart/2008/layout/VerticalCurvedList"/>
    <dgm:cxn modelId="{EFCCF092-3F77-463A-84D0-97B48CD5EA2C}" type="presParOf" srcId="{243834C5-EC7C-408A-92BB-B1811E36C7BC}" destId="{E1F98F1E-8B45-49DE-B64B-8625DF093252}" srcOrd="5" destOrd="0" presId="urn:microsoft.com/office/officeart/2008/layout/VerticalCurvedList"/>
    <dgm:cxn modelId="{C6FD7F99-4033-42DA-879D-991C0A19164C}" type="presParOf" srcId="{243834C5-EC7C-408A-92BB-B1811E36C7BC}" destId="{D3191778-9D83-4AEE-A1B3-17815EB1E54E}" srcOrd="6" destOrd="0" presId="urn:microsoft.com/office/officeart/2008/layout/VerticalCurvedList"/>
    <dgm:cxn modelId="{65614D70-9291-4E40-AC91-F8399E169B08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9A855A1-33FA-4452-8783-2939BBDB572F}" type="doc">
      <dgm:prSet loTypeId="urn:microsoft.com/office/officeart/2005/8/layout/venn1" loCatId="relationship" qsTypeId="urn:microsoft.com/office/officeart/2005/8/quickstyle/3d1" qsCatId="3D" csTypeId="urn:microsoft.com/office/officeart/2005/8/colors/colorful4" csCatId="colorful" phldr="1"/>
      <dgm:spPr/>
    </dgm:pt>
    <dgm:pt modelId="{AC7621CA-88D1-463D-AF5B-638704A37E0F}">
      <dgm:prSet phldrT="[Text]"/>
      <dgm:spPr/>
      <dgm:t>
        <a:bodyPr/>
        <a:lstStyle/>
        <a:p>
          <a:r>
            <a:rPr lang="en-ZA" b="1"/>
            <a:t>Environment</a:t>
          </a:r>
        </a:p>
      </dgm:t>
    </dgm:pt>
    <dgm:pt modelId="{B947E524-C602-48F4-9C14-89F0825F33B2}" type="parTrans" cxnId="{94FC7300-106A-42D7-98FE-5143A26CFFD0}">
      <dgm:prSet/>
      <dgm:spPr/>
      <dgm:t>
        <a:bodyPr/>
        <a:lstStyle/>
        <a:p>
          <a:endParaRPr lang="en-ZA" b="1"/>
        </a:p>
      </dgm:t>
    </dgm:pt>
    <dgm:pt modelId="{93B2FCB4-FCE5-410B-A34D-6B83083E65E3}" type="sibTrans" cxnId="{94FC7300-106A-42D7-98FE-5143A26CFFD0}">
      <dgm:prSet/>
      <dgm:spPr/>
      <dgm:t>
        <a:bodyPr/>
        <a:lstStyle/>
        <a:p>
          <a:endParaRPr lang="en-ZA" b="1"/>
        </a:p>
      </dgm:t>
    </dgm:pt>
    <dgm:pt modelId="{A8677165-8BD9-4A7C-B61A-43B0BF56A8C7}">
      <dgm:prSet phldrT="[Text]"/>
      <dgm:spPr/>
      <dgm:t>
        <a:bodyPr/>
        <a:lstStyle/>
        <a:p>
          <a:r>
            <a:rPr lang="en-ZA" b="1"/>
            <a:t>People</a:t>
          </a:r>
        </a:p>
      </dgm:t>
    </dgm:pt>
    <dgm:pt modelId="{A48FB3F0-740A-46E5-9860-D273B2B52553}" type="parTrans" cxnId="{129AA451-0518-4DD5-B340-D13B247749D4}">
      <dgm:prSet/>
      <dgm:spPr/>
      <dgm:t>
        <a:bodyPr/>
        <a:lstStyle/>
        <a:p>
          <a:endParaRPr lang="en-ZA" b="1"/>
        </a:p>
      </dgm:t>
    </dgm:pt>
    <dgm:pt modelId="{6BB29A4A-1EF7-4ED6-AE40-F042E1DEB888}" type="sibTrans" cxnId="{129AA451-0518-4DD5-B340-D13B247749D4}">
      <dgm:prSet/>
      <dgm:spPr/>
      <dgm:t>
        <a:bodyPr/>
        <a:lstStyle/>
        <a:p>
          <a:endParaRPr lang="en-ZA" b="1"/>
        </a:p>
      </dgm:t>
    </dgm:pt>
    <dgm:pt modelId="{8F4D131A-A783-46A4-9D35-108779DFF24C}">
      <dgm:prSet phldrT="[Text]"/>
      <dgm:spPr/>
      <dgm:t>
        <a:bodyPr/>
        <a:lstStyle/>
        <a:p>
          <a:r>
            <a:rPr lang="en-ZA" b="1"/>
            <a:t>Economy</a:t>
          </a:r>
        </a:p>
      </dgm:t>
    </dgm:pt>
    <dgm:pt modelId="{6D2BB429-036E-4283-B125-DB1B3D59CA23}" type="parTrans" cxnId="{FAD0E4E6-225D-4630-BC53-90308AD3B017}">
      <dgm:prSet/>
      <dgm:spPr/>
      <dgm:t>
        <a:bodyPr/>
        <a:lstStyle/>
        <a:p>
          <a:endParaRPr lang="en-ZA" b="1"/>
        </a:p>
      </dgm:t>
    </dgm:pt>
    <dgm:pt modelId="{B31BDD5F-C59B-4279-B81B-47631EEEC9FB}" type="sibTrans" cxnId="{FAD0E4E6-225D-4630-BC53-90308AD3B017}">
      <dgm:prSet/>
      <dgm:spPr/>
      <dgm:t>
        <a:bodyPr/>
        <a:lstStyle/>
        <a:p>
          <a:endParaRPr lang="en-ZA" b="1"/>
        </a:p>
      </dgm:t>
    </dgm:pt>
    <dgm:pt modelId="{6E14F0ED-EE67-4573-AB36-AA99C62378EB}" type="pres">
      <dgm:prSet presAssocID="{E9A855A1-33FA-4452-8783-2939BBDB572F}" presName="compositeShape" presStyleCnt="0">
        <dgm:presLayoutVars>
          <dgm:chMax val="7"/>
          <dgm:dir/>
          <dgm:resizeHandles val="exact"/>
        </dgm:presLayoutVars>
      </dgm:prSet>
      <dgm:spPr/>
    </dgm:pt>
    <dgm:pt modelId="{FC1BD687-87BA-4EA2-9B94-7D35E084805F}" type="pres">
      <dgm:prSet presAssocID="{AC7621CA-88D1-463D-AF5B-638704A37E0F}" presName="circ1" presStyleLbl="vennNode1" presStyleIdx="0" presStyleCnt="3"/>
      <dgm:spPr/>
      <dgm:t>
        <a:bodyPr/>
        <a:lstStyle/>
        <a:p>
          <a:endParaRPr lang="en-ZA"/>
        </a:p>
      </dgm:t>
    </dgm:pt>
    <dgm:pt modelId="{2D026CF2-A587-4A24-8514-C5B28CC6EFF9}" type="pres">
      <dgm:prSet presAssocID="{AC7621CA-88D1-463D-AF5B-638704A37E0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7AD94A4-E292-475D-96D8-C68F0DDFF8BA}" type="pres">
      <dgm:prSet presAssocID="{A8677165-8BD9-4A7C-B61A-43B0BF56A8C7}" presName="circ2" presStyleLbl="vennNode1" presStyleIdx="1" presStyleCnt="3"/>
      <dgm:spPr/>
      <dgm:t>
        <a:bodyPr/>
        <a:lstStyle/>
        <a:p>
          <a:endParaRPr lang="en-ZA"/>
        </a:p>
      </dgm:t>
    </dgm:pt>
    <dgm:pt modelId="{292352D9-8949-403D-88AA-FA3B8368D8D3}" type="pres">
      <dgm:prSet presAssocID="{A8677165-8BD9-4A7C-B61A-43B0BF56A8C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B48D1E-6B22-4985-B553-28A920D447EF}" type="pres">
      <dgm:prSet presAssocID="{8F4D131A-A783-46A4-9D35-108779DFF24C}" presName="circ3" presStyleLbl="vennNode1" presStyleIdx="2" presStyleCnt="3"/>
      <dgm:spPr/>
      <dgm:t>
        <a:bodyPr/>
        <a:lstStyle/>
        <a:p>
          <a:endParaRPr lang="en-ZA"/>
        </a:p>
      </dgm:t>
    </dgm:pt>
    <dgm:pt modelId="{B2B73AF6-9680-4012-A851-2C79F1BE1974}" type="pres">
      <dgm:prSet presAssocID="{8F4D131A-A783-46A4-9D35-108779DFF24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2830532-0D8D-4E65-89EC-7C3B6B49F6B7}" type="presOf" srcId="{AC7621CA-88D1-463D-AF5B-638704A37E0F}" destId="{FC1BD687-87BA-4EA2-9B94-7D35E084805F}" srcOrd="0" destOrd="0" presId="urn:microsoft.com/office/officeart/2005/8/layout/venn1"/>
    <dgm:cxn modelId="{E990C7BA-E40C-42DD-A43E-A7B7E2D90C6B}" type="presOf" srcId="{A8677165-8BD9-4A7C-B61A-43B0BF56A8C7}" destId="{292352D9-8949-403D-88AA-FA3B8368D8D3}" srcOrd="1" destOrd="0" presId="urn:microsoft.com/office/officeart/2005/8/layout/venn1"/>
    <dgm:cxn modelId="{E1D096F3-2F1A-433E-94E2-67213FF1BA95}" type="presOf" srcId="{8F4D131A-A783-46A4-9D35-108779DFF24C}" destId="{B2B73AF6-9680-4012-A851-2C79F1BE1974}" srcOrd="1" destOrd="0" presId="urn:microsoft.com/office/officeart/2005/8/layout/venn1"/>
    <dgm:cxn modelId="{129AA451-0518-4DD5-B340-D13B247749D4}" srcId="{E9A855A1-33FA-4452-8783-2939BBDB572F}" destId="{A8677165-8BD9-4A7C-B61A-43B0BF56A8C7}" srcOrd="1" destOrd="0" parTransId="{A48FB3F0-740A-46E5-9860-D273B2B52553}" sibTransId="{6BB29A4A-1EF7-4ED6-AE40-F042E1DEB888}"/>
    <dgm:cxn modelId="{94FC7300-106A-42D7-98FE-5143A26CFFD0}" srcId="{E9A855A1-33FA-4452-8783-2939BBDB572F}" destId="{AC7621CA-88D1-463D-AF5B-638704A37E0F}" srcOrd="0" destOrd="0" parTransId="{B947E524-C602-48F4-9C14-89F0825F33B2}" sibTransId="{93B2FCB4-FCE5-410B-A34D-6B83083E65E3}"/>
    <dgm:cxn modelId="{FAD0E4E6-225D-4630-BC53-90308AD3B017}" srcId="{E9A855A1-33FA-4452-8783-2939BBDB572F}" destId="{8F4D131A-A783-46A4-9D35-108779DFF24C}" srcOrd="2" destOrd="0" parTransId="{6D2BB429-036E-4283-B125-DB1B3D59CA23}" sibTransId="{B31BDD5F-C59B-4279-B81B-47631EEEC9FB}"/>
    <dgm:cxn modelId="{591AC279-CC37-41D2-900B-DDA052D0D8B7}" type="presOf" srcId="{8F4D131A-A783-46A4-9D35-108779DFF24C}" destId="{1CB48D1E-6B22-4985-B553-28A920D447EF}" srcOrd="0" destOrd="0" presId="urn:microsoft.com/office/officeart/2005/8/layout/venn1"/>
    <dgm:cxn modelId="{BCAD77DE-0015-4D40-BDD4-78C34A75C9CB}" type="presOf" srcId="{E9A855A1-33FA-4452-8783-2939BBDB572F}" destId="{6E14F0ED-EE67-4573-AB36-AA99C62378EB}" srcOrd="0" destOrd="0" presId="urn:microsoft.com/office/officeart/2005/8/layout/venn1"/>
    <dgm:cxn modelId="{505CFDD3-4F87-43F6-BE27-E94ACC45F8AF}" type="presOf" srcId="{AC7621CA-88D1-463D-AF5B-638704A37E0F}" destId="{2D026CF2-A587-4A24-8514-C5B28CC6EFF9}" srcOrd="1" destOrd="0" presId="urn:microsoft.com/office/officeart/2005/8/layout/venn1"/>
    <dgm:cxn modelId="{BFE857FD-A8C3-4EF1-9EA6-7EB67592790D}" type="presOf" srcId="{A8677165-8BD9-4A7C-B61A-43B0BF56A8C7}" destId="{97AD94A4-E292-475D-96D8-C68F0DDFF8BA}" srcOrd="0" destOrd="0" presId="urn:microsoft.com/office/officeart/2005/8/layout/venn1"/>
    <dgm:cxn modelId="{9093165D-1A66-4161-9073-F0ED2268A43E}" type="presParOf" srcId="{6E14F0ED-EE67-4573-AB36-AA99C62378EB}" destId="{FC1BD687-87BA-4EA2-9B94-7D35E084805F}" srcOrd="0" destOrd="0" presId="urn:microsoft.com/office/officeart/2005/8/layout/venn1"/>
    <dgm:cxn modelId="{FB0AE07F-AAEE-4758-8E6F-EB7F28DC06D2}" type="presParOf" srcId="{6E14F0ED-EE67-4573-AB36-AA99C62378EB}" destId="{2D026CF2-A587-4A24-8514-C5B28CC6EFF9}" srcOrd="1" destOrd="0" presId="urn:microsoft.com/office/officeart/2005/8/layout/venn1"/>
    <dgm:cxn modelId="{0A9A19E1-2741-45D8-B143-2F35D5636869}" type="presParOf" srcId="{6E14F0ED-EE67-4573-AB36-AA99C62378EB}" destId="{97AD94A4-E292-475D-96D8-C68F0DDFF8BA}" srcOrd="2" destOrd="0" presId="urn:microsoft.com/office/officeart/2005/8/layout/venn1"/>
    <dgm:cxn modelId="{2F29E162-81D1-48F4-8C68-463B8714FF99}" type="presParOf" srcId="{6E14F0ED-EE67-4573-AB36-AA99C62378EB}" destId="{292352D9-8949-403D-88AA-FA3B8368D8D3}" srcOrd="3" destOrd="0" presId="urn:microsoft.com/office/officeart/2005/8/layout/venn1"/>
    <dgm:cxn modelId="{D3059E06-9544-4B84-AD7B-780B28AEF694}" type="presParOf" srcId="{6E14F0ED-EE67-4573-AB36-AA99C62378EB}" destId="{1CB48D1E-6B22-4985-B553-28A920D447EF}" srcOrd="4" destOrd="0" presId="urn:microsoft.com/office/officeart/2005/8/layout/venn1"/>
    <dgm:cxn modelId="{3F6E3581-5ECA-4D11-85D8-AE92EB05AE9F}" type="presParOf" srcId="{6E14F0ED-EE67-4573-AB36-AA99C62378EB}" destId="{B2B73AF6-9680-4012-A851-2C79F1BE197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A4E4135-1EDF-4A28-8E5C-5B150B20D5C9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C9D48FDD-9285-40F9-A7B1-5DFE2EC17A33}">
      <dgm:prSet phldrT="[Text]" custT="1"/>
      <dgm:spPr/>
      <dgm:t>
        <a:bodyPr/>
        <a:lstStyle/>
        <a:p>
          <a:r>
            <a:rPr lang="en-US" sz="2600" dirty="0" smtClean="0"/>
            <a:t>Protect the earth and everything that lives on it so that we can all live safely and comfortably on the planet</a:t>
          </a:r>
          <a:endParaRPr lang="en-ZA" sz="2600" dirty="0"/>
        </a:p>
      </dgm:t>
    </dgm:pt>
    <dgm:pt modelId="{23954AE9-15EC-4F43-97ED-4814A5A523CA}" type="parTrans" cxnId="{517733E9-E89D-4ECD-9E5D-5EAB27B03821}">
      <dgm:prSet/>
      <dgm:spPr/>
      <dgm:t>
        <a:bodyPr/>
        <a:lstStyle/>
        <a:p>
          <a:endParaRPr lang="en-ZA" sz="3200"/>
        </a:p>
      </dgm:t>
    </dgm:pt>
    <dgm:pt modelId="{7B4F6433-412A-4067-99A3-65452A806C6C}" type="sibTrans" cxnId="{517733E9-E89D-4ECD-9E5D-5EAB27B03821}">
      <dgm:prSet/>
      <dgm:spPr/>
      <dgm:t>
        <a:bodyPr/>
        <a:lstStyle/>
        <a:p>
          <a:endParaRPr lang="en-ZA" sz="3200"/>
        </a:p>
      </dgm:t>
    </dgm:pt>
    <dgm:pt modelId="{57D1B99C-3F0B-4FB2-B0C1-450D5262B468}" type="pres">
      <dgm:prSet presAssocID="{5A4E4135-1EDF-4A28-8E5C-5B150B20D5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31E1CF3-C366-48B6-9DF4-07CBC28C3A44}" type="pres">
      <dgm:prSet presAssocID="{C9D48FDD-9285-40F9-A7B1-5DFE2EC17A33}" presName="parentLin" presStyleCnt="0"/>
      <dgm:spPr/>
    </dgm:pt>
    <dgm:pt modelId="{3EAEB5D4-A697-4F38-9E02-C6098DA1F7CF}" type="pres">
      <dgm:prSet presAssocID="{C9D48FDD-9285-40F9-A7B1-5DFE2EC17A33}" presName="parentLeftMargin" presStyleLbl="node1" presStyleIdx="0" presStyleCnt="1"/>
      <dgm:spPr/>
      <dgm:t>
        <a:bodyPr/>
        <a:lstStyle/>
        <a:p>
          <a:endParaRPr lang="en-ZA"/>
        </a:p>
      </dgm:t>
    </dgm:pt>
    <dgm:pt modelId="{D2DB078B-00C5-4E4F-AF61-0D90ADACD63D}" type="pres">
      <dgm:prSet presAssocID="{C9D48FDD-9285-40F9-A7B1-5DFE2EC17A33}" presName="parentText" presStyleLbl="node1" presStyleIdx="0" presStyleCnt="1" custScaleX="135639" custScaleY="13353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9D7E489-9783-4E00-83BA-019393869E6D}" type="pres">
      <dgm:prSet presAssocID="{C9D48FDD-9285-40F9-A7B1-5DFE2EC17A33}" presName="negativeSpace" presStyleCnt="0"/>
      <dgm:spPr/>
    </dgm:pt>
    <dgm:pt modelId="{6C81E59B-FFB4-46C7-A351-E9C09B7005D5}" type="pres">
      <dgm:prSet presAssocID="{C9D48FDD-9285-40F9-A7B1-5DFE2EC17A3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17733E9-E89D-4ECD-9E5D-5EAB27B03821}" srcId="{5A4E4135-1EDF-4A28-8E5C-5B150B20D5C9}" destId="{C9D48FDD-9285-40F9-A7B1-5DFE2EC17A33}" srcOrd="0" destOrd="0" parTransId="{23954AE9-15EC-4F43-97ED-4814A5A523CA}" sibTransId="{7B4F6433-412A-4067-99A3-65452A806C6C}"/>
    <dgm:cxn modelId="{EBCA8E13-C77E-47B5-9C45-5F982750C448}" type="presOf" srcId="{C9D48FDD-9285-40F9-A7B1-5DFE2EC17A33}" destId="{D2DB078B-00C5-4E4F-AF61-0D90ADACD63D}" srcOrd="1" destOrd="0" presId="urn:microsoft.com/office/officeart/2005/8/layout/list1"/>
    <dgm:cxn modelId="{D4C6A0A1-23AF-4F22-ABC6-29F8759F2C59}" type="presOf" srcId="{5A4E4135-1EDF-4A28-8E5C-5B150B20D5C9}" destId="{57D1B99C-3F0B-4FB2-B0C1-450D5262B468}" srcOrd="0" destOrd="0" presId="urn:microsoft.com/office/officeart/2005/8/layout/list1"/>
    <dgm:cxn modelId="{A3DD574B-2642-4FF5-9858-B31B1F72F004}" type="presOf" srcId="{C9D48FDD-9285-40F9-A7B1-5DFE2EC17A33}" destId="{3EAEB5D4-A697-4F38-9E02-C6098DA1F7CF}" srcOrd="0" destOrd="0" presId="urn:microsoft.com/office/officeart/2005/8/layout/list1"/>
    <dgm:cxn modelId="{72AEBF4F-D660-4460-860D-7737F83B6E4F}" type="presParOf" srcId="{57D1B99C-3F0B-4FB2-B0C1-450D5262B468}" destId="{D31E1CF3-C366-48B6-9DF4-07CBC28C3A44}" srcOrd="0" destOrd="0" presId="urn:microsoft.com/office/officeart/2005/8/layout/list1"/>
    <dgm:cxn modelId="{AD49B88C-241A-423F-AD72-4D9D4398D2F5}" type="presParOf" srcId="{D31E1CF3-C366-48B6-9DF4-07CBC28C3A44}" destId="{3EAEB5D4-A697-4F38-9E02-C6098DA1F7CF}" srcOrd="0" destOrd="0" presId="urn:microsoft.com/office/officeart/2005/8/layout/list1"/>
    <dgm:cxn modelId="{18C875DC-2EAD-4545-A3E6-459E6C6CD042}" type="presParOf" srcId="{D31E1CF3-C366-48B6-9DF4-07CBC28C3A44}" destId="{D2DB078B-00C5-4E4F-AF61-0D90ADACD63D}" srcOrd="1" destOrd="0" presId="urn:microsoft.com/office/officeart/2005/8/layout/list1"/>
    <dgm:cxn modelId="{0B594438-C7F1-4E25-99F8-1FC1B9A13188}" type="presParOf" srcId="{57D1B99C-3F0B-4FB2-B0C1-450D5262B468}" destId="{99D7E489-9783-4E00-83BA-019393869E6D}" srcOrd="1" destOrd="0" presId="urn:microsoft.com/office/officeart/2005/8/layout/list1"/>
    <dgm:cxn modelId="{6A2F4D65-4608-42E1-83AB-07A616E781E3}" type="presParOf" srcId="{57D1B99C-3F0B-4FB2-B0C1-450D5262B468}" destId="{6C81E59B-FFB4-46C7-A351-E9C09B7005D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808211C-DEB9-45E0-8558-0A8D56DD8E0E}" type="doc">
      <dgm:prSet loTypeId="urn:microsoft.com/office/officeart/2005/8/layout/vList4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1B54C2A8-8758-4B9B-9C37-B6A1BCD68F86}">
      <dgm:prSet phldrT="[Text]"/>
      <dgm:spPr/>
      <dgm:t>
        <a:bodyPr/>
        <a:lstStyle/>
        <a:p>
          <a:r>
            <a:rPr lang="en-US" dirty="0" smtClean="0"/>
            <a:t>Global warming (</a:t>
          </a:r>
          <a:r>
            <a:rPr lang="en-US" dirty="0" smtClean="0">
              <a:hlinkClick xmlns:r="http://schemas.openxmlformats.org/officeDocument/2006/relationships" r:id="rId1" action="ppaction://hlinkfile"/>
            </a:rPr>
            <a:t>link</a:t>
          </a:r>
          <a:r>
            <a:rPr lang="en-US" dirty="0" smtClean="0"/>
            <a:t>) </a:t>
          </a:r>
          <a:endParaRPr lang="en-ZA" dirty="0"/>
        </a:p>
      </dgm:t>
    </dgm:pt>
    <dgm:pt modelId="{C7198ED5-70B6-4A43-9517-0C693BD16DF2}" type="parTrans" cxnId="{DA2FDCE2-81DB-443B-98DF-05FE455C17CC}">
      <dgm:prSet/>
      <dgm:spPr/>
      <dgm:t>
        <a:bodyPr/>
        <a:lstStyle/>
        <a:p>
          <a:endParaRPr lang="en-ZA"/>
        </a:p>
      </dgm:t>
    </dgm:pt>
    <dgm:pt modelId="{670EF5E4-B7DF-4DFF-AD45-5D2781949223}" type="sibTrans" cxnId="{DA2FDCE2-81DB-443B-98DF-05FE455C17CC}">
      <dgm:prSet/>
      <dgm:spPr/>
      <dgm:t>
        <a:bodyPr/>
        <a:lstStyle/>
        <a:p>
          <a:endParaRPr lang="en-ZA"/>
        </a:p>
      </dgm:t>
    </dgm:pt>
    <dgm:pt modelId="{885E33C1-C9C4-4FDD-A3E4-F506A84D4144}">
      <dgm:prSet phldrT="[Text]"/>
      <dgm:spPr/>
      <dgm:t>
        <a:bodyPr/>
        <a:lstStyle/>
        <a:p>
          <a:r>
            <a:rPr lang="en-US" dirty="0" smtClean="0"/>
            <a:t>Water conservation</a:t>
          </a:r>
          <a:endParaRPr lang="en-ZA" dirty="0"/>
        </a:p>
      </dgm:t>
    </dgm:pt>
    <dgm:pt modelId="{26345569-C26F-4CDA-8548-A999C2122A5E}" type="parTrans" cxnId="{675A8564-5E2F-4001-AE5C-54C03D70D1F0}">
      <dgm:prSet/>
      <dgm:spPr/>
      <dgm:t>
        <a:bodyPr/>
        <a:lstStyle/>
        <a:p>
          <a:endParaRPr lang="en-ZA"/>
        </a:p>
      </dgm:t>
    </dgm:pt>
    <dgm:pt modelId="{5A14870D-48D5-4E17-AF3D-E722799672EF}" type="sibTrans" cxnId="{675A8564-5E2F-4001-AE5C-54C03D70D1F0}">
      <dgm:prSet/>
      <dgm:spPr/>
      <dgm:t>
        <a:bodyPr/>
        <a:lstStyle/>
        <a:p>
          <a:endParaRPr lang="en-ZA"/>
        </a:p>
      </dgm:t>
    </dgm:pt>
    <dgm:pt modelId="{D3B3E00D-647D-458E-9E28-542A0941AA5D}">
      <dgm:prSet/>
      <dgm:spPr/>
      <dgm:t>
        <a:bodyPr/>
        <a:lstStyle/>
        <a:p>
          <a:r>
            <a:rPr lang="en-US" dirty="0" smtClean="0"/>
            <a:t>Biodiversity</a:t>
          </a:r>
          <a:endParaRPr lang="en-ZA" dirty="0"/>
        </a:p>
      </dgm:t>
    </dgm:pt>
    <dgm:pt modelId="{785CBD1C-5A9C-4D18-8C46-08184944C8EF}" type="parTrans" cxnId="{4C9BB69D-3522-4517-8D3C-F3201FFC5575}">
      <dgm:prSet/>
      <dgm:spPr/>
      <dgm:t>
        <a:bodyPr/>
        <a:lstStyle/>
        <a:p>
          <a:endParaRPr lang="en-ZA"/>
        </a:p>
      </dgm:t>
    </dgm:pt>
    <dgm:pt modelId="{C0B2C0BC-B3A0-4437-8B6A-B105EA29F9A8}" type="sibTrans" cxnId="{4C9BB69D-3522-4517-8D3C-F3201FFC5575}">
      <dgm:prSet/>
      <dgm:spPr/>
      <dgm:t>
        <a:bodyPr/>
        <a:lstStyle/>
        <a:p>
          <a:endParaRPr lang="en-ZA"/>
        </a:p>
      </dgm:t>
    </dgm:pt>
    <dgm:pt modelId="{CCEF7EEA-52AA-4E9F-B1E1-E0E757B138D7}">
      <dgm:prSet phldrT="[Text]"/>
      <dgm:spPr/>
      <dgm:t>
        <a:bodyPr/>
        <a:lstStyle/>
        <a:p>
          <a:r>
            <a:rPr lang="en-US" dirty="0" smtClean="0"/>
            <a:t>Climate Change</a:t>
          </a:r>
          <a:endParaRPr lang="en-ZA" dirty="0"/>
        </a:p>
      </dgm:t>
    </dgm:pt>
    <dgm:pt modelId="{923391EC-DC2C-49F8-A809-A9CE090B9B69}" type="parTrans" cxnId="{D44AA0DD-B948-4CEB-BB54-F43CDE760AAE}">
      <dgm:prSet/>
      <dgm:spPr/>
      <dgm:t>
        <a:bodyPr/>
        <a:lstStyle/>
        <a:p>
          <a:endParaRPr lang="en-ZA"/>
        </a:p>
      </dgm:t>
    </dgm:pt>
    <dgm:pt modelId="{8664355C-F1BD-4CB1-AE77-D82DC8B6BD1A}" type="sibTrans" cxnId="{D44AA0DD-B948-4CEB-BB54-F43CDE760AAE}">
      <dgm:prSet/>
      <dgm:spPr/>
      <dgm:t>
        <a:bodyPr/>
        <a:lstStyle/>
        <a:p>
          <a:endParaRPr lang="en-ZA"/>
        </a:p>
      </dgm:t>
    </dgm:pt>
    <dgm:pt modelId="{039B0B0E-5865-4957-A83A-403A8D4B992C}">
      <dgm:prSet/>
      <dgm:spPr/>
      <dgm:t>
        <a:bodyPr/>
        <a:lstStyle/>
        <a:p>
          <a:r>
            <a:rPr lang="en-US" dirty="0" smtClean="0"/>
            <a:t>Waste management</a:t>
          </a:r>
          <a:endParaRPr lang="en-ZA" dirty="0"/>
        </a:p>
      </dgm:t>
    </dgm:pt>
    <dgm:pt modelId="{1510DE22-4864-4FCE-857A-C08FB882C334}" type="parTrans" cxnId="{7B16DB6A-F0AE-4AEF-A03C-CFF79212AECC}">
      <dgm:prSet/>
      <dgm:spPr/>
      <dgm:t>
        <a:bodyPr/>
        <a:lstStyle/>
        <a:p>
          <a:endParaRPr lang="en-ZA"/>
        </a:p>
      </dgm:t>
    </dgm:pt>
    <dgm:pt modelId="{F26820B7-69EC-4789-BAFF-3FF37BDEDF98}" type="sibTrans" cxnId="{7B16DB6A-F0AE-4AEF-A03C-CFF79212AECC}">
      <dgm:prSet/>
      <dgm:spPr/>
      <dgm:t>
        <a:bodyPr/>
        <a:lstStyle/>
        <a:p>
          <a:endParaRPr lang="en-ZA"/>
        </a:p>
      </dgm:t>
    </dgm:pt>
    <dgm:pt modelId="{4BEC70F5-97F4-49B3-822F-E306075243CB}" type="pres">
      <dgm:prSet presAssocID="{3808211C-DEB9-45E0-8558-0A8D56DD8E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7158B22C-14AD-4D88-BB82-E45D623A98C7}" type="pres">
      <dgm:prSet presAssocID="{1B54C2A8-8758-4B9B-9C37-B6A1BCD68F86}" presName="comp" presStyleCnt="0"/>
      <dgm:spPr/>
    </dgm:pt>
    <dgm:pt modelId="{2AD6D0F3-1A53-4C55-8563-58C2A670371F}" type="pres">
      <dgm:prSet presAssocID="{1B54C2A8-8758-4B9B-9C37-B6A1BCD68F86}" presName="box" presStyleLbl="node1" presStyleIdx="0" presStyleCnt="5"/>
      <dgm:spPr/>
      <dgm:t>
        <a:bodyPr/>
        <a:lstStyle/>
        <a:p>
          <a:endParaRPr lang="en-ZA"/>
        </a:p>
      </dgm:t>
    </dgm:pt>
    <dgm:pt modelId="{369D6AF8-ACB0-45CF-B8BD-EEA79707F93E}" type="pres">
      <dgm:prSet presAssocID="{1B54C2A8-8758-4B9B-9C37-B6A1BCD68F86}" presName="img" presStyleLbl="fgImgPlace1" presStyleIdx="0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1000" b="-81000"/>
          </a:stretch>
        </a:blipFill>
      </dgm:spPr>
      <dgm:t>
        <a:bodyPr/>
        <a:lstStyle/>
        <a:p>
          <a:endParaRPr lang="en-ZA"/>
        </a:p>
      </dgm:t>
    </dgm:pt>
    <dgm:pt modelId="{2AC1BC3E-088F-46D8-AA61-4D165299A798}" type="pres">
      <dgm:prSet presAssocID="{1B54C2A8-8758-4B9B-9C37-B6A1BCD68F86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118A3B0-7789-451B-99AD-AF7900B01AB9}" type="pres">
      <dgm:prSet presAssocID="{670EF5E4-B7DF-4DFF-AD45-5D2781949223}" presName="spacer" presStyleCnt="0"/>
      <dgm:spPr/>
    </dgm:pt>
    <dgm:pt modelId="{436C9EED-32BA-4B33-8116-4B706A3984E9}" type="pres">
      <dgm:prSet presAssocID="{CCEF7EEA-52AA-4E9F-B1E1-E0E757B138D7}" presName="comp" presStyleCnt="0"/>
      <dgm:spPr/>
    </dgm:pt>
    <dgm:pt modelId="{EA2362F7-23E3-4AE6-B4CA-9132856EF5B6}" type="pres">
      <dgm:prSet presAssocID="{CCEF7EEA-52AA-4E9F-B1E1-E0E757B138D7}" presName="box" presStyleLbl="node1" presStyleIdx="1" presStyleCnt="5"/>
      <dgm:spPr/>
      <dgm:t>
        <a:bodyPr/>
        <a:lstStyle/>
        <a:p>
          <a:endParaRPr lang="en-ZA"/>
        </a:p>
      </dgm:t>
    </dgm:pt>
    <dgm:pt modelId="{8734CD81-4C73-4733-89FE-3C72B22A925E}" type="pres">
      <dgm:prSet presAssocID="{CCEF7EEA-52AA-4E9F-B1E1-E0E757B138D7}" presName="img" presStyleLbl="fgImgPlac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ED6C61A8-967B-490C-BF2F-4E57A56EC268}" type="pres">
      <dgm:prSet presAssocID="{CCEF7EEA-52AA-4E9F-B1E1-E0E757B138D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4F173E2-3C21-4B95-B5ED-7DCF49853DCC}" type="pres">
      <dgm:prSet presAssocID="{8664355C-F1BD-4CB1-AE77-D82DC8B6BD1A}" presName="spacer" presStyleCnt="0"/>
      <dgm:spPr/>
    </dgm:pt>
    <dgm:pt modelId="{CB9329D8-DA7F-4DF2-AFC3-BA10848E1657}" type="pres">
      <dgm:prSet presAssocID="{885E33C1-C9C4-4FDD-A3E4-F506A84D4144}" presName="comp" presStyleCnt="0"/>
      <dgm:spPr/>
    </dgm:pt>
    <dgm:pt modelId="{BB824636-5212-44CF-8BAB-3376DE6236D0}" type="pres">
      <dgm:prSet presAssocID="{885E33C1-C9C4-4FDD-A3E4-F506A84D4144}" presName="box" presStyleLbl="node1" presStyleIdx="2" presStyleCnt="5"/>
      <dgm:spPr/>
      <dgm:t>
        <a:bodyPr/>
        <a:lstStyle/>
        <a:p>
          <a:endParaRPr lang="en-ZA"/>
        </a:p>
      </dgm:t>
    </dgm:pt>
    <dgm:pt modelId="{A070848F-9354-4654-95C9-A7273F251D0A}" type="pres">
      <dgm:prSet presAssocID="{885E33C1-C9C4-4FDD-A3E4-F506A84D4144}" presName="img" presStyleLbl="fgImgPlace1" presStyleIdx="2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97DB5B88-4373-4E24-93A9-F2FCB00EE2D0}" type="pres">
      <dgm:prSet presAssocID="{885E33C1-C9C4-4FDD-A3E4-F506A84D414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145D4A5-C17E-4443-8725-767E23A957DD}" type="pres">
      <dgm:prSet presAssocID="{5A14870D-48D5-4E17-AF3D-E722799672EF}" presName="spacer" presStyleCnt="0"/>
      <dgm:spPr/>
    </dgm:pt>
    <dgm:pt modelId="{F4606C90-2DF4-4372-ABB1-03AD363805D9}" type="pres">
      <dgm:prSet presAssocID="{D3B3E00D-647D-458E-9E28-542A0941AA5D}" presName="comp" presStyleCnt="0"/>
      <dgm:spPr/>
    </dgm:pt>
    <dgm:pt modelId="{DC39090A-9078-46DC-B55E-BCD4A164D6C0}" type="pres">
      <dgm:prSet presAssocID="{D3B3E00D-647D-458E-9E28-542A0941AA5D}" presName="box" presStyleLbl="node1" presStyleIdx="3" presStyleCnt="5"/>
      <dgm:spPr/>
      <dgm:t>
        <a:bodyPr/>
        <a:lstStyle/>
        <a:p>
          <a:endParaRPr lang="en-ZA"/>
        </a:p>
      </dgm:t>
    </dgm:pt>
    <dgm:pt modelId="{F93768CB-B3E6-48D9-BEE4-B8F3391AFB6D}" type="pres">
      <dgm:prSet presAssocID="{D3B3E00D-647D-458E-9E28-542A0941AA5D}" presName="img" presStyleLbl="fgImgPlace1" presStyleIdx="3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</dgm:spPr>
    </dgm:pt>
    <dgm:pt modelId="{69470407-011D-4724-983B-6152C4265E1B}" type="pres">
      <dgm:prSet presAssocID="{D3B3E00D-647D-458E-9E28-542A0941AA5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3AB7665-E299-44D2-B83A-7DBF17037CAD}" type="pres">
      <dgm:prSet presAssocID="{C0B2C0BC-B3A0-4437-8B6A-B105EA29F9A8}" presName="spacer" presStyleCnt="0"/>
      <dgm:spPr/>
    </dgm:pt>
    <dgm:pt modelId="{CF3CFE77-8FFC-4F1D-9E20-70B3C135C959}" type="pres">
      <dgm:prSet presAssocID="{039B0B0E-5865-4957-A83A-403A8D4B992C}" presName="comp" presStyleCnt="0"/>
      <dgm:spPr/>
    </dgm:pt>
    <dgm:pt modelId="{EF6E6741-E46E-4803-BB86-6776B645AC21}" type="pres">
      <dgm:prSet presAssocID="{039B0B0E-5865-4957-A83A-403A8D4B992C}" presName="box" presStyleLbl="node1" presStyleIdx="4" presStyleCnt="5"/>
      <dgm:spPr/>
      <dgm:t>
        <a:bodyPr/>
        <a:lstStyle/>
        <a:p>
          <a:endParaRPr lang="en-ZA"/>
        </a:p>
      </dgm:t>
    </dgm:pt>
    <dgm:pt modelId="{E15BBEAA-F2D4-44C4-8AF1-E2A02E1DC873}" type="pres">
      <dgm:prSet presAssocID="{039B0B0E-5865-4957-A83A-403A8D4B992C}" presName="img" presStyleLbl="fgImgPlace1" presStyleIdx="4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1000" b="-91000"/>
          </a:stretch>
        </a:blipFill>
      </dgm:spPr>
      <dgm:t>
        <a:bodyPr/>
        <a:lstStyle/>
        <a:p>
          <a:endParaRPr lang="en-ZA"/>
        </a:p>
      </dgm:t>
    </dgm:pt>
    <dgm:pt modelId="{D80B09A3-C15A-422A-90B5-6106518741AC}" type="pres">
      <dgm:prSet presAssocID="{039B0B0E-5865-4957-A83A-403A8D4B992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98A949CC-F6BC-4D14-9BDE-3BDCE3EE324B}" type="presOf" srcId="{1B54C2A8-8758-4B9B-9C37-B6A1BCD68F86}" destId="{2AD6D0F3-1A53-4C55-8563-58C2A670371F}" srcOrd="0" destOrd="0" presId="urn:microsoft.com/office/officeart/2005/8/layout/vList4"/>
    <dgm:cxn modelId="{35B2D7F0-2D26-4A4F-AD54-23A8A195E9FE}" type="presOf" srcId="{CCEF7EEA-52AA-4E9F-B1E1-E0E757B138D7}" destId="{ED6C61A8-967B-490C-BF2F-4E57A56EC268}" srcOrd="1" destOrd="0" presId="urn:microsoft.com/office/officeart/2005/8/layout/vList4"/>
    <dgm:cxn modelId="{D44AA0DD-B948-4CEB-BB54-F43CDE760AAE}" srcId="{3808211C-DEB9-45E0-8558-0A8D56DD8E0E}" destId="{CCEF7EEA-52AA-4E9F-B1E1-E0E757B138D7}" srcOrd="1" destOrd="0" parTransId="{923391EC-DC2C-49F8-A809-A9CE090B9B69}" sibTransId="{8664355C-F1BD-4CB1-AE77-D82DC8B6BD1A}"/>
    <dgm:cxn modelId="{675A8564-5E2F-4001-AE5C-54C03D70D1F0}" srcId="{3808211C-DEB9-45E0-8558-0A8D56DD8E0E}" destId="{885E33C1-C9C4-4FDD-A3E4-F506A84D4144}" srcOrd="2" destOrd="0" parTransId="{26345569-C26F-4CDA-8548-A999C2122A5E}" sibTransId="{5A14870D-48D5-4E17-AF3D-E722799672EF}"/>
    <dgm:cxn modelId="{2E0C5D10-7F90-4D88-9E3E-D1B9650F4885}" type="presOf" srcId="{039B0B0E-5865-4957-A83A-403A8D4B992C}" destId="{D80B09A3-C15A-422A-90B5-6106518741AC}" srcOrd="1" destOrd="0" presId="urn:microsoft.com/office/officeart/2005/8/layout/vList4"/>
    <dgm:cxn modelId="{DA2FDCE2-81DB-443B-98DF-05FE455C17CC}" srcId="{3808211C-DEB9-45E0-8558-0A8D56DD8E0E}" destId="{1B54C2A8-8758-4B9B-9C37-B6A1BCD68F86}" srcOrd="0" destOrd="0" parTransId="{C7198ED5-70B6-4A43-9517-0C693BD16DF2}" sibTransId="{670EF5E4-B7DF-4DFF-AD45-5D2781949223}"/>
    <dgm:cxn modelId="{9BC35F46-E46D-450D-AA62-A220B6471F31}" type="presOf" srcId="{D3B3E00D-647D-458E-9E28-542A0941AA5D}" destId="{69470407-011D-4724-983B-6152C4265E1B}" srcOrd="1" destOrd="0" presId="urn:microsoft.com/office/officeart/2005/8/layout/vList4"/>
    <dgm:cxn modelId="{FF4B7149-8B2D-4C2F-84B7-DB5ACD03D8D8}" type="presOf" srcId="{885E33C1-C9C4-4FDD-A3E4-F506A84D4144}" destId="{BB824636-5212-44CF-8BAB-3376DE6236D0}" srcOrd="0" destOrd="0" presId="urn:microsoft.com/office/officeart/2005/8/layout/vList4"/>
    <dgm:cxn modelId="{9AC21948-ADEF-4773-AE89-2107D88A1283}" type="presOf" srcId="{3808211C-DEB9-45E0-8558-0A8D56DD8E0E}" destId="{4BEC70F5-97F4-49B3-822F-E306075243CB}" srcOrd="0" destOrd="0" presId="urn:microsoft.com/office/officeart/2005/8/layout/vList4"/>
    <dgm:cxn modelId="{EA6E3BD0-0212-4F0A-B6CC-0FC604BA4D6F}" type="presOf" srcId="{885E33C1-C9C4-4FDD-A3E4-F506A84D4144}" destId="{97DB5B88-4373-4E24-93A9-F2FCB00EE2D0}" srcOrd="1" destOrd="0" presId="urn:microsoft.com/office/officeart/2005/8/layout/vList4"/>
    <dgm:cxn modelId="{71A22057-2C9A-495F-8148-5EC2DB7DC2EB}" type="presOf" srcId="{CCEF7EEA-52AA-4E9F-B1E1-E0E757B138D7}" destId="{EA2362F7-23E3-4AE6-B4CA-9132856EF5B6}" srcOrd="0" destOrd="0" presId="urn:microsoft.com/office/officeart/2005/8/layout/vList4"/>
    <dgm:cxn modelId="{99302FF4-FBAB-4F76-840D-11B2AEE68CA6}" type="presOf" srcId="{1B54C2A8-8758-4B9B-9C37-B6A1BCD68F86}" destId="{2AC1BC3E-088F-46D8-AA61-4D165299A798}" srcOrd="1" destOrd="0" presId="urn:microsoft.com/office/officeart/2005/8/layout/vList4"/>
    <dgm:cxn modelId="{848CF4C0-72F7-4296-85C9-B1F5808BD516}" type="presOf" srcId="{039B0B0E-5865-4957-A83A-403A8D4B992C}" destId="{EF6E6741-E46E-4803-BB86-6776B645AC21}" srcOrd="0" destOrd="0" presId="urn:microsoft.com/office/officeart/2005/8/layout/vList4"/>
    <dgm:cxn modelId="{4C9BB69D-3522-4517-8D3C-F3201FFC5575}" srcId="{3808211C-DEB9-45E0-8558-0A8D56DD8E0E}" destId="{D3B3E00D-647D-458E-9E28-542A0941AA5D}" srcOrd="3" destOrd="0" parTransId="{785CBD1C-5A9C-4D18-8C46-08184944C8EF}" sibTransId="{C0B2C0BC-B3A0-4437-8B6A-B105EA29F9A8}"/>
    <dgm:cxn modelId="{7B16DB6A-F0AE-4AEF-A03C-CFF79212AECC}" srcId="{3808211C-DEB9-45E0-8558-0A8D56DD8E0E}" destId="{039B0B0E-5865-4957-A83A-403A8D4B992C}" srcOrd="4" destOrd="0" parTransId="{1510DE22-4864-4FCE-857A-C08FB882C334}" sibTransId="{F26820B7-69EC-4789-BAFF-3FF37BDEDF98}"/>
    <dgm:cxn modelId="{4814C826-7104-4570-94A6-BD3A47767130}" type="presOf" srcId="{D3B3E00D-647D-458E-9E28-542A0941AA5D}" destId="{DC39090A-9078-46DC-B55E-BCD4A164D6C0}" srcOrd="0" destOrd="0" presId="urn:microsoft.com/office/officeart/2005/8/layout/vList4"/>
    <dgm:cxn modelId="{1F580125-ACB9-4CB2-9487-222518A90CE7}" type="presParOf" srcId="{4BEC70F5-97F4-49B3-822F-E306075243CB}" destId="{7158B22C-14AD-4D88-BB82-E45D623A98C7}" srcOrd="0" destOrd="0" presId="urn:microsoft.com/office/officeart/2005/8/layout/vList4"/>
    <dgm:cxn modelId="{8FE0CD26-AFA7-49F7-8264-66EDD3DE4780}" type="presParOf" srcId="{7158B22C-14AD-4D88-BB82-E45D623A98C7}" destId="{2AD6D0F3-1A53-4C55-8563-58C2A670371F}" srcOrd="0" destOrd="0" presId="urn:microsoft.com/office/officeart/2005/8/layout/vList4"/>
    <dgm:cxn modelId="{7A366214-7943-4ECD-978A-20062A2A3388}" type="presParOf" srcId="{7158B22C-14AD-4D88-BB82-E45D623A98C7}" destId="{369D6AF8-ACB0-45CF-B8BD-EEA79707F93E}" srcOrd="1" destOrd="0" presId="urn:microsoft.com/office/officeart/2005/8/layout/vList4"/>
    <dgm:cxn modelId="{9DF84ECC-9894-4D88-85ED-6F5EE72A226D}" type="presParOf" srcId="{7158B22C-14AD-4D88-BB82-E45D623A98C7}" destId="{2AC1BC3E-088F-46D8-AA61-4D165299A798}" srcOrd="2" destOrd="0" presId="urn:microsoft.com/office/officeart/2005/8/layout/vList4"/>
    <dgm:cxn modelId="{9C5D7E3E-32EB-438F-914E-FE2EA35CB2F6}" type="presParOf" srcId="{4BEC70F5-97F4-49B3-822F-E306075243CB}" destId="{6118A3B0-7789-451B-99AD-AF7900B01AB9}" srcOrd="1" destOrd="0" presId="urn:microsoft.com/office/officeart/2005/8/layout/vList4"/>
    <dgm:cxn modelId="{4D3341F8-EF95-4BFD-9716-3EBE0775A101}" type="presParOf" srcId="{4BEC70F5-97F4-49B3-822F-E306075243CB}" destId="{436C9EED-32BA-4B33-8116-4B706A3984E9}" srcOrd="2" destOrd="0" presId="urn:microsoft.com/office/officeart/2005/8/layout/vList4"/>
    <dgm:cxn modelId="{B3000AF8-022D-437F-A590-A34D63E14E8C}" type="presParOf" srcId="{436C9EED-32BA-4B33-8116-4B706A3984E9}" destId="{EA2362F7-23E3-4AE6-B4CA-9132856EF5B6}" srcOrd="0" destOrd="0" presId="urn:microsoft.com/office/officeart/2005/8/layout/vList4"/>
    <dgm:cxn modelId="{36E152C8-A2D9-427B-B112-575A575F2E21}" type="presParOf" srcId="{436C9EED-32BA-4B33-8116-4B706A3984E9}" destId="{8734CD81-4C73-4733-89FE-3C72B22A925E}" srcOrd="1" destOrd="0" presId="urn:microsoft.com/office/officeart/2005/8/layout/vList4"/>
    <dgm:cxn modelId="{361CF8BD-B84D-477C-BA7D-CC2C261F507C}" type="presParOf" srcId="{436C9EED-32BA-4B33-8116-4B706A3984E9}" destId="{ED6C61A8-967B-490C-BF2F-4E57A56EC268}" srcOrd="2" destOrd="0" presId="urn:microsoft.com/office/officeart/2005/8/layout/vList4"/>
    <dgm:cxn modelId="{04A60C66-5741-4D9C-80A9-78FBF81C04A4}" type="presParOf" srcId="{4BEC70F5-97F4-49B3-822F-E306075243CB}" destId="{B4F173E2-3C21-4B95-B5ED-7DCF49853DCC}" srcOrd="3" destOrd="0" presId="urn:microsoft.com/office/officeart/2005/8/layout/vList4"/>
    <dgm:cxn modelId="{32393433-E4AF-4E42-84AA-8319BCEE9326}" type="presParOf" srcId="{4BEC70F5-97F4-49B3-822F-E306075243CB}" destId="{CB9329D8-DA7F-4DF2-AFC3-BA10848E1657}" srcOrd="4" destOrd="0" presId="urn:microsoft.com/office/officeart/2005/8/layout/vList4"/>
    <dgm:cxn modelId="{0673CE74-DDFA-4DDD-A105-4DFBB0F674A1}" type="presParOf" srcId="{CB9329D8-DA7F-4DF2-AFC3-BA10848E1657}" destId="{BB824636-5212-44CF-8BAB-3376DE6236D0}" srcOrd="0" destOrd="0" presId="urn:microsoft.com/office/officeart/2005/8/layout/vList4"/>
    <dgm:cxn modelId="{D3520A63-0075-45B5-A713-433F2B6E2BF8}" type="presParOf" srcId="{CB9329D8-DA7F-4DF2-AFC3-BA10848E1657}" destId="{A070848F-9354-4654-95C9-A7273F251D0A}" srcOrd="1" destOrd="0" presId="urn:microsoft.com/office/officeart/2005/8/layout/vList4"/>
    <dgm:cxn modelId="{2CAF12CB-38E5-4A27-8554-3A461437D47A}" type="presParOf" srcId="{CB9329D8-DA7F-4DF2-AFC3-BA10848E1657}" destId="{97DB5B88-4373-4E24-93A9-F2FCB00EE2D0}" srcOrd="2" destOrd="0" presId="urn:microsoft.com/office/officeart/2005/8/layout/vList4"/>
    <dgm:cxn modelId="{82D233C8-CBC5-416C-81C6-DAEC766C367A}" type="presParOf" srcId="{4BEC70F5-97F4-49B3-822F-E306075243CB}" destId="{2145D4A5-C17E-4443-8725-767E23A957DD}" srcOrd="5" destOrd="0" presId="urn:microsoft.com/office/officeart/2005/8/layout/vList4"/>
    <dgm:cxn modelId="{C0C4F4A8-8780-4332-B925-49430DF6309B}" type="presParOf" srcId="{4BEC70F5-97F4-49B3-822F-E306075243CB}" destId="{F4606C90-2DF4-4372-ABB1-03AD363805D9}" srcOrd="6" destOrd="0" presId="urn:microsoft.com/office/officeart/2005/8/layout/vList4"/>
    <dgm:cxn modelId="{CAFA9807-EAB8-432F-B811-0FEE93228AB6}" type="presParOf" srcId="{F4606C90-2DF4-4372-ABB1-03AD363805D9}" destId="{DC39090A-9078-46DC-B55E-BCD4A164D6C0}" srcOrd="0" destOrd="0" presId="urn:microsoft.com/office/officeart/2005/8/layout/vList4"/>
    <dgm:cxn modelId="{0C557AAC-AAC7-4E59-8C4F-9D5278563A26}" type="presParOf" srcId="{F4606C90-2DF4-4372-ABB1-03AD363805D9}" destId="{F93768CB-B3E6-48D9-BEE4-B8F3391AFB6D}" srcOrd="1" destOrd="0" presId="urn:microsoft.com/office/officeart/2005/8/layout/vList4"/>
    <dgm:cxn modelId="{55851BF4-0FE0-4E39-A475-5E7F363D48C8}" type="presParOf" srcId="{F4606C90-2DF4-4372-ABB1-03AD363805D9}" destId="{69470407-011D-4724-983B-6152C4265E1B}" srcOrd="2" destOrd="0" presId="urn:microsoft.com/office/officeart/2005/8/layout/vList4"/>
    <dgm:cxn modelId="{55600B29-77CF-4911-B016-46408E39A99F}" type="presParOf" srcId="{4BEC70F5-97F4-49B3-822F-E306075243CB}" destId="{13AB7665-E299-44D2-B83A-7DBF17037CAD}" srcOrd="7" destOrd="0" presId="urn:microsoft.com/office/officeart/2005/8/layout/vList4"/>
    <dgm:cxn modelId="{B86E4E79-8632-407D-8E36-6F8E256A945D}" type="presParOf" srcId="{4BEC70F5-97F4-49B3-822F-E306075243CB}" destId="{CF3CFE77-8FFC-4F1D-9E20-70B3C135C959}" srcOrd="8" destOrd="0" presId="urn:microsoft.com/office/officeart/2005/8/layout/vList4"/>
    <dgm:cxn modelId="{EBBD1585-C345-4879-9FFE-A71B1F7C2AC9}" type="presParOf" srcId="{CF3CFE77-8FFC-4F1D-9E20-70B3C135C959}" destId="{EF6E6741-E46E-4803-BB86-6776B645AC21}" srcOrd="0" destOrd="0" presId="urn:microsoft.com/office/officeart/2005/8/layout/vList4"/>
    <dgm:cxn modelId="{C7038462-664F-4E9B-85CD-BC2CBA8BFCA6}" type="presParOf" srcId="{CF3CFE77-8FFC-4F1D-9E20-70B3C135C959}" destId="{E15BBEAA-F2D4-44C4-8AF1-E2A02E1DC873}" srcOrd="1" destOrd="0" presId="urn:microsoft.com/office/officeart/2005/8/layout/vList4"/>
    <dgm:cxn modelId="{EFD00251-373B-47C2-8547-F83EAB78E66D}" type="presParOf" srcId="{CF3CFE77-8FFC-4F1D-9E20-70B3C135C959}" destId="{D80B09A3-C15A-422A-90B5-6106518741A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A4E4135-1EDF-4A28-8E5C-5B150B20D5C9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C9D48FDD-9285-40F9-A7B1-5DFE2EC17A33}">
      <dgm:prSet phldrT="[Text]" custT="1"/>
      <dgm:spPr/>
      <dgm:t>
        <a:bodyPr/>
        <a:lstStyle/>
        <a:p>
          <a:r>
            <a:rPr lang="en-US" sz="2800" dirty="0" smtClean="0"/>
            <a:t>Respect and protect local cultures and people</a:t>
          </a:r>
          <a:endParaRPr lang="en-ZA" sz="2800" dirty="0"/>
        </a:p>
      </dgm:t>
    </dgm:pt>
    <dgm:pt modelId="{23954AE9-15EC-4F43-97ED-4814A5A523CA}" type="parTrans" cxnId="{517733E9-E89D-4ECD-9E5D-5EAB27B03821}">
      <dgm:prSet/>
      <dgm:spPr/>
      <dgm:t>
        <a:bodyPr/>
        <a:lstStyle/>
        <a:p>
          <a:endParaRPr lang="en-ZA" sz="3200"/>
        </a:p>
      </dgm:t>
    </dgm:pt>
    <dgm:pt modelId="{7B4F6433-412A-4067-99A3-65452A806C6C}" type="sibTrans" cxnId="{517733E9-E89D-4ECD-9E5D-5EAB27B03821}">
      <dgm:prSet/>
      <dgm:spPr/>
      <dgm:t>
        <a:bodyPr/>
        <a:lstStyle/>
        <a:p>
          <a:endParaRPr lang="en-ZA" sz="3200"/>
        </a:p>
      </dgm:t>
    </dgm:pt>
    <dgm:pt modelId="{EFBB9C1D-5B8A-4BC2-8D9D-66648E1A8209}">
      <dgm:prSet phldrT="[Text]" custT="1"/>
      <dgm:spPr/>
      <dgm:t>
        <a:bodyPr/>
        <a:lstStyle/>
        <a:p>
          <a:r>
            <a:rPr lang="en-US" sz="2800" dirty="0" smtClean="0"/>
            <a:t>Help them where possible in a positive way</a:t>
          </a:r>
          <a:endParaRPr lang="en-ZA" sz="2800" dirty="0"/>
        </a:p>
      </dgm:t>
    </dgm:pt>
    <dgm:pt modelId="{826E95DA-8F9A-40CF-B90A-A3AC8760B4EF}" type="parTrans" cxnId="{CA60E043-1D77-4D5F-A468-7904D0714F1A}">
      <dgm:prSet/>
      <dgm:spPr/>
      <dgm:t>
        <a:bodyPr/>
        <a:lstStyle/>
        <a:p>
          <a:endParaRPr lang="en-ZA"/>
        </a:p>
      </dgm:t>
    </dgm:pt>
    <dgm:pt modelId="{37E61E3A-E3E6-41B1-8812-FF5DBA33B44A}" type="sibTrans" cxnId="{CA60E043-1D77-4D5F-A468-7904D0714F1A}">
      <dgm:prSet/>
      <dgm:spPr/>
      <dgm:t>
        <a:bodyPr/>
        <a:lstStyle/>
        <a:p>
          <a:endParaRPr lang="en-ZA"/>
        </a:p>
      </dgm:t>
    </dgm:pt>
    <dgm:pt modelId="{57D1B99C-3F0B-4FB2-B0C1-450D5262B468}" type="pres">
      <dgm:prSet presAssocID="{5A4E4135-1EDF-4A28-8E5C-5B150B20D5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31E1CF3-C366-48B6-9DF4-07CBC28C3A44}" type="pres">
      <dgm:prSet presAssocID="{C9D48FDD-9285-40F9-A7B1-5DFE2EC17A33}" presName="parentLin" presStyleCnt="0"/>
      <dgm:spPr/>
    </dgm:pt>
    <dgm:pt modelId="{3EAEB5D4-A697-4F38-9E02-C6098DA1F7CF}" type="pres">
      <dgm:prSet presAssocID="{C9D48FDD-9285-40F9-A7B1-5DFE2EC17A33}" presName="parentLeftMargin" presStyleLbl="node1" presStyleIdx="0" presStyleCnt="2"/>
      <dgm:spPr/>
      <dgm:t>
        <a:bodyPr/>
        <a:lstStyle/>
        <a:p>
          <a:endParaRPr lang="en-ZA"/>
        </a:p>
      </dgm:t>
    </dgm:pt>
    <dgm:pt modelId="{D2DB078B-00C5-4E4F-AF61-0D90ADACD63D}" type="pres">
      <dgm:prSet presAssocID="{C9D48FDD-9285-40F9-A7B1-5DFE2EC17A33}" presName="parentText" presStyleLbl="node1" presStyleIdx="0" presStyleCnt="2" custScaleX="135639" custScaleY="110335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9D7E489-9783-4E00-83BA-019393869E6D}" type="pres">
      <dgm:prSet presAssocID="{C9D48FDD-9285-40F9-A7B1-5DFE2EC17A33}" presName="negativeSpace" presStyleCnt="0"/>
      <dgm:spPr/>
    </dgm:pt>
    <dgm:pt modelId="{6C81E59B-FFB4-46C7-A351-E9C09B7005D5}" type="pres">
      <dgm:prSet presAssocID="{C9D48FDD-9285-40F9-A7B1-5DFE2EC17A33}" presName="childText" presStyleLbl="conFgAcc1" presStyleIdx="0" presStyleCnt="2">
        <dgm:presLayoutVars>
          <dgm:bulletEnabled val="1"/>
        </dgm:presLayoutVars>
      </dgm:prSet>
      <dgm:spPr/>
    </dgm:pt>
    <dgm:pt modelId="{C065899F-3133-4AB5-8B80-6E08678B5099}" type="pres">
      <dgm:prSet presAssocID="{7B4F6433-412A-4067-99A3-65452A806C6C}" presName="spaceBetweenRectangles" presStyleCnt="0"/>
      <dgm:spPr/>
    </dgm:pt>
    <dgm:pt modelId="{F9CBC487-2CFE-4E6C-9217-063489F5488D}" type="pres">
      <dgm:prSet presAssocID="{EFBB9C1D-5B8A-4BC2-8D9D-66648E1A8209}" presName="parentLin" presStyleCnt="0"/>
      <dgm:spPr/>
    </dgm:pt>
    <dgm:pt modelId="{6ABF7DD8-2531-4E9C-959E-9450A40BA823}" type="pres">
      <dgm:prSet presAssocID="{EFBB9C1D-5B8A-4BC2-8D9D-66648E1A8209}" presName="parentLeftMargin" presStyleLbl="node1" presStyleIdx="0" presStyleCnt="2"/>
      <dgm:spPr/>
      <dgm:t>
        <a:bodyPr/>
        <a:lstStyle/>
        <a:p>
          <a:endParaRPr lang="en-ZA"/>
        </a:p>
      </dgm:t>
    </dgm:pt>
    <dgm:pt modelId="{D3FA8CEC-53BF-4C21-8F91-0C0322279EA9}" type="pres">
      <dgm:prSet presAssocID="{EFBB9C1D-5B8A-4BC2-8D9D-66648E1A8209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27A592F-745E-4A12-A0AD-475FD105ABB3}" type="pres">
      <dgm:prSet presAssocID="{EFBB9C1D-5B8A-4BC2-8D9D-66648E1A8209}" presName="negativeSpace" presStyleCnt="0"/>
      <dgm:spPr/>
    </dgm:pt>
    <dgm:pt modelId="{0CECB4C0-DB65-47C1-AF16-2A9A224C0E21}" type="pres">
      <dgm:prSet presAssocID="{EFBB9C1D-5B8A-4BC2-8D9D-66648E1A820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EC9BFC5-93DF-4A36-8B4C-0EA967B8D22B}" type="presOf" srcId="{C9D48FDD-9285-40F9-A7B1-5DFE2EC17A33}" destId="{3EAEB5D4-A697-4F38-9E02-C6098DA1F7CF}" srcOrd="0" destOrd="0" presId="urn:microsoft.com/office/officeart/2005/8/layout/list1"/>
    <dgm:cxn modelId="{8E0EFA6A-A227-4E84-A17A-1DBA00532E1B}" type="presOf" srcId="{EFBB9C1D-5B8A-4BC2-8D9D-66648E1A8209}" destId="{D3FA8CEC-53BF-4C21-8F91-0C0322279EA9}" srcOrd="1" destOrd="0" presId="urn:microsoft.com/office/officeart/2005/8/layout/list1"/>
    <dgm:cxn modelId="{517733E9-E89D-4ECD-9E5D-5EAB27B03821}" srcId="{5A4E4135-1EDF-4A28-8E5C-5B150B20D5C9}" destId="{C9D48FDD-9285-40F9-A7B1-5DFE2EC17A33}" srcOrd="0" destOrd="0" parTransId="{23954AE9-15EC-4F43-97ED-4814A5A523CA}" sibTransId="{7B4F6433-412A-4067-99A3-65452A806C6C}"/>
    <dgm:cxn modelId="{E6BFEF4D-ADF7-4F12-875B-6E6AF1AB905B}" type="presOf" srcId="{C9D48FDD-9285-40F9-A7B1-5DFE2EC17A33}" destId="{D2DB078B-00C5-4E4F-AF61-0D90ADACD63D}" srcOrd="1" destOrd="0" presId="urn:microsoft.com/office/officeart/2005/8/layout/list1"/>
    <dgm:cxn modelId="{CA60E043-1D77-4D5F-A468-7904D0714F1A}" srcId="{5A4E4135-1EDF-4A28-8E5C-5B150B20D5C9}" destId="{EFBB9C1D-5B8A-4BC2-8D9D-66648E1A8209}" srcOrd="1" destOrd="0" parTransId="{826E95DA-8F9A-40CF-B90A-A3AC8760B4EF}" sibTransId="{37E61E3A-E3E6-41B1-8812-FF5DBA33B44A}"/>
    <dgm:cxn modelId="{2A9E6868-9BB9-4C6D-9591-32199E67D079}" type="presOf" srcId="{EFBB9C1D-5B8A-4BC2-8D9D-66648E1A8209}" destId="{6ABF7DD8-2531-4E9C-959E-9450A40BA823}" srcOrd="0" destOrd="0" presId="urn:microsoft.com/office/officeart/2005/8/layout/list1"/>
    <dgm:cxn modelId="{6605C7DC-3E28-4A3E-8020-EF50CD0ADB7C}" type="presOf" srcId="{5A4E4135-1EDF-4A28-8E5C-5B150B20D5C9}" destId="{57D1B99C-3F0B-4FB2-B0C1-450D5262B468}" srcOrd="0" destOrd="0" presId="urn:microsoft.com/office/officeart/2005/8/layout/list1"/>
    <dgm:cxn modelId="{5A082899-19D2-4048-833A-4238278E8040}" type="presParOf" srcId="{57D1B99C-3F0B-4FB2-B0C1-450D5262B468}" destId="{D31E1CF3-C366-48B6-9DF4-07CBC28C3A44}" srcOrd="0" destOrd="0" presId="urn:microsoft.com/office/officeart/2005/8/layout/list1"/>
    <dgm:cxn modelId="{603CF611-A0D3-4A9D-B61D-164DB98EDDE7}" type="presParOf" srcId="{D31E1CF3-C366-48B6-9DF4-07CBC28C3A44}" destId="{3EAEB5D4-A697-4F38-9E02-C6098DA1F7CF}" srcOrd="0" destOrd="0" presId="urn:microsoft.com/office/officeart/2005/8/layout/list1"/>
    <dgm:cxn modelId="{BD1D6A4E-111E-4B0B-A5E2-0F82C3E7ED07}" type="presParOf" srcId="{D31E1CF3-C366-48B6-9DF4-07CBC28C3A44}" destId="{D2DB078B-00C5-4E4F-AF61-0D90ADACD63D}" srcOrd="1" destOrd="0" presId="urn:microsoft.com/office/officeart/2005/8/layout/list1"/>
    <dgm:cxn modelId="{C5A6C9EB-7120-4F7D-92DF-32750B6B2DC7}" type="presParOf" srcId="{57D1B99C-3F0B-4FB2-B0C1-450D5262B468}" destId="{99D7E489-9783-4E00-83BA-019393869E6D}" srcOrd="1" destOrd="0" presId="urn:microsoft.com/office/officeart/2005/8/layout/list1"/>
    <dgm:cxn modelId="{20C54469-B1E8-46D9-83A5-0FE2640DDD99}" type="presParOf" srcId="{57D1B99C-3F0B-4FB2-B0C1-450D5262B468}" destId="{6C81E59B-FFB4-46C7-A351-E9C09B7005D5}" srcOrd="2" destOrd="0" presId="urn:microsoft.com/office/officeart/2005/8/layout/list1"/>
    <dgm:cxn modelId="{0C9C1785-AABF-4D58-8774-98B62F09B6B7}" type="presParOf" srcId="{57D1B99C-3F0B-4FB2-B0C1-450D5262B468}" destId="{C065899F-3133-4AB5-8B80-6E08678B5099}" srcOrd="3" destOrd="0" presId="urn:microsoft.com/office/officeart/2005/8/layout/list1"/>
    <dgm:cxn modelId="{92DED014-39CA-49CF-AB51-0ABF05A39DEA}" type="presParOf" srcId="{57D1B99C-3F0B-4FB2-B0C1-450D5262B468}" destId="{F9CBC487-2CFE-4E6C-9217-063489F5488D}" srcOrd="4" destOrd="0" presId="urn:microsoft.com/office/officeart/2005/8/layout/list1"/>
    <dgm:cxn modelId="{F0C31540-7FC6-44C4-8796-3E84F0F236D2}" type="presParOf" srcId="{F9CBC487-2CFE-4E6C-9217-063489F5488D}" destId="{6ABF7DD8-2531-4E9C-959E-9450A40BA823}" srcOrd="0" destOrd="0" presId="urn:microsoft.com/office/officeart/2005/8/layout/list1"/>
    <dgm:cxn modelId="{176C3AB7-A57A-4B47-AFBF-819FA19CD72C}" type="presParOf" srcId="{F9CBC487-2CFE-4E6C-9217-063489F5488D}" destId="{D3FA8CEC-53BF-4C21-8F91-0C0322279EA9}" srcOrd="1" destOrd="0" presId="urn:microsoft.com/office/officeart/2005/8/layout/list1"/>
    <dgm:cxn modelId="{7B314EA7-4FAD-4801-ADB4-B6064259DE3A}" type="presParOf" srcId="{57D1B99C-3F0B-4FB2-B0C1-450D5262B468}" destId="{327A592F-745E-4A12-A0AD-475FD105ABB3}" srcOrd="5" destOrd="0" presId="urn:microsoft.com/office/officeart/2005/8/layout/list1"/>
    <dgm:cxn modelId="{73C1A104-9F31-43A4-ABD4-1254183FABB6}" type="presParOf" srcId="{57D1B99C-3F0B-4FB2-B0C1-450D5262B468}" destId="{0CECB4C0-DB65-47C1-AF16-2A9A224C0E2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A4E4135-1EDF-4A28-8E5C-5B150B20D5C9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9D48FDD-9285-40F9-A7B1-5DFE2EC17A33}">
      <dgm:prSet phldrT="[Text]" custT="1"/>
      <dgm:spPr/>
      <dgm:t>
        <a:bodyPr/>
        <a:lstStyle/>
        <a:p>
          <a:r>
            <a:rPr lang="en-US" sz="2800" dirty="0" smtClean="0"/>
            <a:t>Spend money on local goods and services to spread tourist money to the local people</a:t>
          </a:r>
          <a:endParaRPr lang="en-ZA" sz="2800" dirty="0"/>
        </a:p>
      </dgm:t>
    </dgm:pt>
    <dgm:pt modelId="{23954AE9-15EC-4F43-97ED-4814A5A523CA}" type="parTrans" cxnId="{517733E9-E89D-4ECD-9E5D-5EAB27B03821}">
      <dgm:prSet/>
      <dgm:spPr/>
      <dgm:t>
        <a:bodyPr/>
        <a:lstStyle/>
        <a:p>
          <a:endParaRPr lang="en-ZA" sz="3200"/>
        </a:p>
      </dgm:t>
    </dgm:pt>
    <dgm:pt modelId="{7B4F6433-412A-4067-99A3-65452A806C6C}" type="sibTrans" cxnId="{517733E9-E89D-4ECD-9E5D-5EAB27B03821}">
      <dgm:prSet/>
      <dgm:spPr/>
      <dgm:t>
        <a:bodyPr/>
        <a:lstStyle/>
        <a:p>
          <a:endParaRPr lang="en-ZA" sz="3200"/>
        </a:p>
      </dgm:t>
    </dgm:pt>
    <dgm:pt modelId="{57D1B99C-3F0B-4FB2-B0C1-450D5262B468}" type="pres">
      <dgm:prSet presAssocID="{5A4E4135-1EDF-4A28-8E5C-5B150B20D5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31E1CF3-C366-48B6-9DF4-07CBC28C3A44}" type="pres">
      <dgm:prSet presAssocID="{C9D48FDD-9285-40F9-A7B1-5DFE2EC17A33}" presName="parentLin" presStyleCnt="0"/>
      <dgm:spPr/>
    </dgm:pt>
    <dgm:pt modelId="{3EAEB5D4-A697-4F38-9E02-C6098DA1F7CF}" type="pres">
      <dgm:prSet presAssocID="{C9D48FDD-9285-40F9-A7B1-5DFE2EC17A33}" presName="parentLeftMargin" presStyleLbl="node1" presStyleIdx="0" presStyleCnt="1"/>
      <dgm:spPr/>
      <dgm:t>
        <a:bodyPr/>
        <a:lstStyle/>
        <a:p>
          <a:endParaRPr lang="en-ZA"/>
        </a:p>
      </dgm:t>
    </dgm:pt>
    <dgm:pt modelId="{D2DB078B-00C5-4E4F-AF61-0D90ADACD63D}" type="pres">
      <dgm:prSet presAssocID="{C9D48FDD-9285-40F9-A7B1-5DFE2EC17A33}" presName="parentText" presStyleLbl="node1" presStyleIdx="0" presStyleCnt="1" custScaleX="135639" custScaleY="110335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9D7E489-9783-4E00-83BA-019393869E6D}" type="pres">
      <dgm:prSet presAssocID="{C9D48FDD-9285-40F9-A7B1-5DFE2EC17A33}" presName="negativeSpace" presStyleCnt="0"/>
      <dgm:spPr/>
    </dgm:pt>
    <dgm:pt modelId="{6C81E59B-FFB4-46C7-A351-E9C09B7005D5}" type="pres">
      <dgm:prSet presAssocID="{C9D48FDD-9285-40F9-A7B1-5DFE2EC17A3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17733E9-E89D-4ECD-9E5D-5EAB27B03821}" srcId="{5A4E4135-1EDF-4A28-8E5C-5B150B20D5C9}" destId="{C9D48FDD-9285-40F9-A7B1-5DFE2EC17A33}" srcOrd="0" destOrd="0" parTransId="{23954AE9-15EC-4F43-97ED-4814A5A523CA}" sibTransId="{7B4F6433-412A-4067-99A3-65452A806C6C}"/>
    <dgm:cxn modelId="{3A00E230-FCDA-4EA6-9AFE-397910E60EC7}" type="presOf" srcId="{5A4E4135-1EDF-4A28-8E5C-5B150B20D5C9}" destId="{57D1B99C-3F0B-4FB2-B0C1-450D5262B468}" srcOrd="0" destOrd="0" presId="urn:microsoft.com/office/officeart/2005/8/layout/list1"/>
    <dgm:cxn modelId="{A5113C5F-F65D-4BCB-A340-57C181726E9A}" type="presOf" srcId="{C9D48FDD-9285-40F9-A7B1-5DFE2EC17A33}" destId="{3EAEB5D4-A697-4F38-9E02-C6098DA1F7CF}" srcOrd="0" destOrd="0" presId="urn:microsoft.com/office/officeart/2005/8/layout/list1"/>
    <dgm:cxn modelId="{6B79B7BF-78AC-4036-9321-A9978F91EE5F}" type="presOf" srcId="{C9D48FDD-9285-40F9-A7B1-5DFE2EC17A33}" destId="{D2DB078B-00C5-4E4F-AF61-0D90ADACD63D}" srcOrd="1" destOrd="0" presId="urn:microsoft.com/office/officeart/2005/8/layout/list1"/>
    <dgm:cxn modelId="{1DFE84EA-0A8A-4BCD-832E-D2C047046035}" type="presParOf" srcId="{57D1B99C-3F0B-4FB2-B0C1-450D5262B468}" destId="{D31E1CF3-C366-48B6-9DF4-07CBC28C3A44}" srcOrd="0" destOrd="0" presId="urn:microsoft.com/office/officeart/2005/8/layout/list1"/>
    <dgm:cxn modelId="{55CC1A50-EB11-4E6D-AC6A-DDD44C680853}" type="presParOf" srcId="{D31E1CF3-C366-48B6-9DF4-07CBC28C3A44}" destId="{3EAEB5D4-A697-4F38-9E02-C6098DA1F7CF}" srcOrd="0" destOrd="0" presId="urn:microsoft.com/office/officeart/2005/8/layout/list1"/>
    <dgm:cxn modelId="{EB79E2A1-E555-4786-853D-9BCFC6B6950A}" type="presParOf" srcId="{D31E1CF3-C366-48B6-9DF4-07CBC28C3A44}" destId="{D2DB078B-00C5-4E4F-AF61-0D90ADACD63D}" srcOrd="1" destOrd="0" presId="urn:microsoft.com/office/officeart/2005/8/layout/list1"/>
    <dgm:cxn modelId="{B8ED0732-226F-4DF3-9005-F4AEEF73AEAA}" type="presParOf" srcId="{57D1B99C-3F0B-4FB2-B0C1-450D5262B468}" destId="{99D7E489-9783-4E00-83BA-019393869E6D}" srcOrd="1" destOrd="0" presId="urn:microsoft.com/office/officeart/2005/8/layout/list1"/>
    <dgm:cxn modelId="{633053B4-7B80-405D-8345-A198C69F41B3}" type="presParOf" srcId="{57D1B99C-3F0B-4FB2-B0C1-450D5262B468}" destId="{6C81E59B-FFB4-46C7-A351-E9C09B7005D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/>
      <dgm:spPr/>
      <dgm:t>
        <a:bodyPr/>
        <a:lstStyle/>
        <a:p>
          <a:r>
            <a:rPr lang="en-US" dirty="0" smtClean="0"/>
            <a:t>Topic 1:  Professional Behaviour</a:t>
          </a:r>
          <a:endParaRPr lang="en-ZA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69A9D12E-2C5D-43EA-9B34-02243330D0E6}">
      <dgm:prSet phldrT="[Text]"/>
      <dgm:spPr/>
      <dgm:t>
        <a:bodyPr/>
        <a:lstStyle/>
        <a:p>
          <a:r>
            <a:rPr lang="en-US" dirty="0" smtClean="0"/>
            <a:t>Topic 2:  Responsible Tourism</a:t>
          </a:r>
        </a:p>
      </dgm:t>
    </dgm:pt>
    <dgm:pt modelId="{E21E7219-5068-445A-95F3-93B988C6D77F}" type="parTrans" cxnId="{E52516C1-CE4E-40EB-8352-6B5134A4AF28}">
      <dgm:prSet/>
      <dgm:spPr/>
      <dgm:t>
        <a:bodyPr/>
        <a:lstStyle/>
        <a:p>
          <a:endParaRPr lang="en-ZA"/>
        </a:p>
      </dgm:t>
    </dgm:pt>
    <dgm:pt modelId="{0A0238B2-370C-45D6-A86E-DA632D367F21}" type="sibTrans" cxnId="{E52516C1-CE4E-40EB-8352-6B5134A4AF28}">
      <dgm:prSet/>
      <dgm:spPr/>
      <dgm:t>
        <a:bodyPr/>
        <a:lstStyle/>
        <a:p>
          <a:endParaRPr lang="en-ZA"/>
        </a:p>
      </dgm:t>
    </dgm:pt>
    <dgm:pt modelId="{5618DC92-6877-4966-AE74-73E36D4DB6DC}">
      <dgm:prSet phldrT="[Text]"/>
      <dgm:spPr/>
      <dgm:t>
        <a:bodyPr/>
        <a:lstStyle/>
        <a:p>
          <a:r>
            <a:rPr lang="en-US" dirty="0" smtClean="0"/>
            <a:t>Topic 3:  Research Skills</a:t>
          </a:r>
        </a:p>
      </dgm:t>
    </dgm:pt>
    <dgm:pt modelId="{65AE464B-50F4-4110-9C86-973D368EDF6E}" type="parTrans" cxnId="{758D14CD-2AB2-46C6-A623-57EF4C68BFED}">
      <dgm:prSet/>
      <dgm:spPr/>
      <dgm:t>
        <a:bodyPr/>
        <a:lstStyle/>
        <a:p>
          <a:endParaRPr lang="en-ZA"/>
        </a:p>
      </dgm:t>
    </dgm:pt>
    <dgm:pt modelId="{D25CC812-40F8-4EE3-9F1A-9F8759ED25B1}" type="sibTrans" cxnId="{758D14CD-2AB2-46C6-A623-57EF4C68BFED}">
      <dgm:prSet/>
      <dgm:spPr/>
      <dgm:t>
        <a:bodyPr/>
        <a:lstStyle/>
        <a:p>
          <a:endParaRPr lang="en-ZA"/>
        </a:p>
      </dgm:t>
    </dgm:pt>
    <dgm:pt modelId="{AF2D0BEF-B0D2-4456-92F3-6392BDF3F9F1}">
      <dgm:prSet phldrT="[Text]"/>
      <dgm:spPr/>
      <dgm:t>
        <a:bodyPr/>
        <a:lstStyle/>
        <a:p>
          <a:r>
            <a:rPr lang="en-US" dirty="0" smtClean="0"/>
            <a:t>Topic 4:  Tour Guiding Ethics</a:t>
          </a:r>
        </a:p>
      </dgm:t>
    </dgm:pt>
    <dgm:pt modelId="{5502A614-B3A5-4F10-B9C8-E3D0532E8EE3}" type="parTrans" cxnId="{C6794021-3AC3-4849-92A0-28E18087FE3F}">
      <dgm:prSet/>
      <dgm:spPr/>
      <dgm:t>
        <a:bodyPr/>
        <a:lstStyle/>
        <a:p>
          <a:endParaRPr lang="en-ZA"/>
        </a:p>
      </dgm:t>
    </dgm:pt>
    <dgm:pt modelId="{7ACD0E7E-3DD6-491E-8815-EEB171817B11}" type="sibTrans" cxnId="{C6794021-3AC3-4849-92A0-28E18087FE3F}">
      <dgm:prSet/>
      <dgm:spPr/>
      <dgm:t>
        <a:bodyPr/>
        <a:lstStyle/>
        <a:p>
          <a:endParaRPr lang="en-ZA"/>
        </a:p>
      </dgm:t>
    </dgm:pt>
    <dgm:pt modelId="{CA8EB050-975A-4AC8-965C-11653D3D0754}">
      <dgm:prSet phldrT="[Text]"/>
      <dgm:spPr/>
      <dgm:t>
        <a:bodyPr/>
        <a:lstStyle/>
        <a:p>
          <a:r>
            <a:rPr lang="en-US" dirty="0" smtClean="0"/>
            <a:t>Topic 5:  Brand Representation</a:t>
          </a:r>
        </a:p>
      </dgm:t>
    </dgm:pt>
    <dgm:pt modelId="{FD3053BF-9C72-451D-B70B-7278B8617852}" type="parTrans" cxnId="{2E644906-1367-4EE5-B1AD-8C2861688F57}">
      <dgm:prSet/>
      <dgm:spPr/>
      <dgm:t>
        <a:bodyPr/>
        <a:lstStyle/>
        <a:p>
          <a:endParaRPr lang="en-ZA"/>
        </a:p>
      </dgm:t>
    </dgm:pt>
    <dgm:pt modelId="{A30F98F0-90EA-4319-BE9F-3469C5B0E759}" type="sibTrans" cxnId="{2E644906-1367-4EE5-B1AD-8C2861688F57}">
      <dgm:prSet/>
      <dgm:spPr/>
      <dgm:t>
        <a:bodyPr/>
        <a:lstStyle/>
        <a:p>
          <a:endParaRPr lang="en-ZA"/>
        </a:p>
      </dgm:t>
    </dgm:pt>
    <dgm:pt modelId="{565AD2A2-0ECB-4CA2-8C5A-A5BB49C59E73}" type="pres">
      <dgm:prSet presAssocID="{1641CFCD-20BD-43F8-8D9D-09DD14AFDD4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239DB32-43B0-4D7B-8591-3B43A01529BF}" type="pres">
      <dgm:prSet presAssocID="{1641CFCD-20BD-43F8-8D9D-09DD14AFDD49}" presName="dummyMaxCanvas" presStyleCnt="0">
        <dgm:presLayoutVars/>
      </dgm:prSet>
      <dgm:spPr/>
      <dgm:t>
        <a:bodyPr/>
        <a:lstStyle/>
        <a:p>
          <a:endParaRPr lang="en-ZA"/>
        </a:p>
      </dgm:t>
    </dgm:pt>
    <dgm:pt modelId="{5CA39104-2199-42FF-A17B-F5502BA251E4}" type="pres">
      <dgm:prSet presAssocID="{1641CFCD-20BD-43F8-8D9D-09DD14AFDD4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CA69A3F-1310-495C-A707-FCBA6E0F222B}" type="pres">
      <dgm:prSet presAssocID="{1641CFCD-20BD-43F8-8D9D-09DD14AFDD4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776B97-0478-4848-A2C8-4AFB12F359D6}" type="pres">
      <dgm:prSet presAssocID="{1641CFCD-20BD-43F8-8D9D-09DD14AFDD4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2D88041-1CDA-4289-9845-92A98A6BF76F}" type="pres">
      <dgm:prSet presAssocID="{1641CFCD-20BD-43F8-8D9D-09DD14AFDD4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AC01C4B-1029-4CB1-A299-4FF11422105F}" type="pres">
      <dgm:prSet presAssocID="{1641CFCD-20BD-43F8-8D9D-09DD14AFDD4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8D08821-9762-47BB-B510-ADB6FB6F8A7C}" type="pres">
      <dgm:prSet presAssocID="{1641CFCD-20BD-43F8-8D9D-09DD14AFDD4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AA88579-72FD-4614-969B-629A6818D7A3}" type="pres">
      <dgm:prSet presAssocID="{1641CFCD-20BD-43F8-8D9D-09DD14AFDD4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484ED04-6E37-4657-8305-1199261C6906}" type="pres">
      <dgm:prSet presAssocID="{1641CFCD-20BD-43F8-8D9D-09DD14AFDD4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3C2DED1-E55B-4F71-A03C-394205A5E67E}" type="pres">
      <dgm:prSet presAssocID="{1641CFCD-20BD-43F8-8D9D-09DD14AFDD4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0AD531-2B5B-45A1-91CF-56E80832418D}" type="pres">
      <dgm:prSet presAssocID="{1641CFCD-20BD-43F8-8D9D-09DD14AFDD4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8D7A752-C9B3-45E4-A562-0DA879DA7AB7}" type="pres">
      <dgm:prSet presAssocID="{1641CFCD-20BD-43F8-8D9D-09DD14AFDD4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2BDA168-F863-4011-8924-5B640A5E9D32}" type="pres">
      <dgm:prSet presAssocID="{1641CFCD-20BD-43F8-8D9D-09DD14AFDD4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8DDC26C-2666-4120-A28C-D021E99E7597}" type="pres">
      <dgm:prSet presAssocID="{1641CFCD-20BD-43F8-8D9D-09DD14AFDD4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5B4A720-5D84-4FC9-9600-6B3CAAA37C31}" type="pres">
      <dgm:prSet presAssocID="{1641CFCD-20BD-43F8-8D9D-09DD14AFDD4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58C3DEF0-C7ED-4D04-B9F1-0CFF80DCF7F1}" type="presOf" srcId="{5618DC92-6877-4966-AE74-73E36D4DB6DC}" destId="{32BDA168-F863-4011-8924-5B640A5E9D32}" srcOrd="1" destOrd="0" presId="urn:microsoft.com/office/officeart/2005/8/layout/vProcess5"/>
    <dgm:cxn modelId="{513EDBEE-5751-43A4-9A4E-6B0F1FE10799}" type="presOf" srcId="{AF863669-53A8-490C-9B44-50372144E586}" destId="{1C0AD531-2B5B-45A1-91CF-56E80832418D}" srcOrd="1" destOrd="0" presId="urn:microsoft.com/office/officeart/2005/8/layout/vProcess5"/>
    <dgm:cxn modelId="{AEE48AF5-864A-4B8E-86E3-F9C53C22C85A}" type="presOf" srcId="{CA8EB050-975A-4AC8-965C-11653D3D0754}" destId="{5AC01C4B-1029-4CB1-A299-4FF11422105F}" srcOrd="0" destOrd="0" presId="urn:microsoft.com/office/officeart/2005/8/layout/vProcess5"/>
    <dgm:cxn modelId="{199C512E-5BBF-45DD-BF55-216BAA593CBF}" type="presOf" srcId="{AF863669-53A8-490C-9B44-50372144E586}" destId="{5CA39104-2199-42FF-A17B-F5502BA251E4}" srcOrd="0" destOrd="0" presId="urn:microsoft.com/office/officeart/2005/8/layout/vProcess5"/>
    <dgm:cxn modelId="{758D14CD-2AB2-46C6-A623-57EF4C68BFED}" srcId="{1641CFCD-20BD-43F8-8D9D-09DD14AFDD49}" destId="{5618DC92-6877-4966-AE74-73E36D4DB6DC}" srcOrd="2" destOrd="0" parTransId="{65AE464B-50F4-4110-9C86-973D368EDF6E}" sibTransId="{D25CC812-40F8-4EE3-9F1A-9F8759ED25B1}"/>
    <dgm:cxn modelId="{C6794021-3AC3-4849-92A0-28E18087FE3F}" srcId="{1641CFCD-20BD-43F8-8D9D-09DD14AFDD49}" destId="{AF2D0BEF-B0D2-4456-92F3-6392BDF3F9F1}" srcOrd="3" destOrd="0" parTransId="{5502A614-B3A5-4F10-B9C8-E3D0532E8EE3}" sibTransId="{7ACD0E7E-3DD6-491E-8815-EEB171817B11}"/>
    <dgm:cxn modelId="{53998D82-00A4-447F-B1F2-55280D57B0A8}" type="presOf" srcId="{AF2D0BEF-B0D2-4456-92F3-6392BDF3F9F1}" destId="{92D88041-1CDA-4289-9845-92A98A6BF76F}" srcOrd="0" destOrd="0" presId="urn:microsoft.com/office/officeart/2005/8/layout/vProcess5"/>
    <dgm:cxn modelId="{BB1010BA-321C-4584-AAEF-5B944529376C}" type="presOf" srcId="{D804A81B-F9BF-4950-9486-9F5CD31E3E73}" destId="{78D08821-9762-47BB-B510-ADB6FB6F8A7C}" srcOrd="0" destOrd="0" presId="urn:microsoft.com/office/officeart/2005/8/layout/vProcess5"/>
    <dgm:cxn modelId="{E52516C1-CE4E-40EB-8352-6B5134A4AF28}" srcId="{1641CFCD-20BD-43F8-8D9D-09DD14AFDD49}" destId="{69A9D12E-2C5D-43EA-9B34-02243330D0E6}" srcOrd="1" destOrd="0" parTransId="{E21E7219-5068-445A-95F3-93B988C6D77F}" sibTransId="{0A0238B2-370C-45D6-A86E-DA632D367F21}"/>
    <dgm:cxn modelId="{63FDC696-321F-4305-979E-B6C55A9FCDA4}" type="presOf" srcId="{5618DC92-6877-4966-AE74-73E36D4DB6DC}" destId="{4A776B97-0478-4848-A2C8-4AFB12F359D6}" srcOrd="0" destOrd="0" presId="urn:microsoft.com/office/officeart/2005/8/layout/vProcess5"/>
    <dgm:cxn modelId="{2E644906-1367-4EE5-B1AD-8C2861688F57}" srcId="{1641CFCD-20BD-43F8-8D9D-09DD14AFDD49}" destId="{CA8EB050-975A-4AC8-965C-11653D3D0754}" srcOrd="4" destOrd="0" parTransId="{FD3053BF-9C72-451D-B70B-7278B8617852}" sibTransId="{A30F98F0-90EA-4319-BE9F-3469C5B0E759}"/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E68E4A47-8B69-4131-8F68-6209E081D8E2}" type="presOf" srcId="{1641CFCD-20BD-43F8-8D9D-09DD14AFDD49}" destId="{565AD2A2-0ECB-4CA2-8C5A-A5BB49C59E73}" srcOrd="0" destOrd="0" presId="urn:microsoft.com/office/officeart/2005/8/layout/vProcess5"/>
    <dgm:cxn modelId="{6BF45DB4-BC66-4DE8-8A00-AC937926F8C2}" type="presOf" srcId="{69A9D12E-2C5D-43EA-9B34-02243330D0E6}" destId="{6CA69A3F-1310-495C-A707-FCBA6E0F222B}" srcOrd="0" destOrd="0" presId="urn:microsoft.com/office/officeart/2005/8/layout/vProcess5"/>
    <dgm:cxn modelId="{AB94F6B5-DAD7-4AC4-8803-34FBECE243CF}" type="presOf" srcId="{CA8EB050-975A-4AC8-965C-11653D3D0754}" destId="{85B4A720-5D84-4FC9-9600-6B3CAAA37C31}" srcOrd="1" destOrd="0" presId="urn:microsoft.com/office/officeart/2005/8/layout/vProcess5"/>
    <dgm:cxn modelId="{D6D08CF7-04E4-4944-8193-12CEF2E69BE2}" type="presOf" srcId="{7ACD0E7E-3DD6-491E-8815-EEB171817B11}" destId="{93C2DED1-E55B-4F71-A03C-394205A5E67E}" srcOrd="0" destOrd="0" presId="urn:microsoft.com/office/officeart/2005/8/layout/vProcess5"/>
    <dgm:cxn modelId="{C2105338-5C33-46FF-BD47-408B65F902F0}" type="presOf" srcId="{69A9D12E-2C5D-43EA-9B34-02243330D0E6}" destId="{28D7A752-C9B3-45E4-A562-0DA879DA7AB7}" srcOrd="1" destOrd="0" presId="urn:microsoft.com/office/officeart/2005/8/layout/vProcess5"/>
    <dgm:cxn modelId="{4FE92FDA-25C2-41CF-86B4-D2C2A7D7FCE2}" type="presOf" srcId="{D25CC812-40F8-4EE3-9F1A-9F8759ED25B1}" destId="{1484ED04-6E37-4657-8305-1199261C6906}" srcOrd="0" destOrd="0" presId="urn:microsoft.com/office/officeart/2005/8/layout/vProcess5"/>
    <dgm:cxn modelId="{9A9DD801-87E7-48F7-852E-EB9212EC93CB}" type="presOf" srcId="{AF2D0BEF-B0D2-4456-92F3-6392BDF3F9F1}" destId="{A8DDC26C-2666-4120-A28C-D021E99E7597}" srcOrd="1" destOrd="0" presId="urn:microsoft.com/office/officeart/2005/8/layout/vProcess5"/>
    <dgm:cxn modelId="{226AB525-8015-41C6-BF74-3EC2C89A3158}" type="presOf" srcId="{0A0238B2-370C-45D6-A86E-DA632D367F21}" destId="{3AA88579-72FD-4614-969B-629A6818D7A3}" srcOrd="0" destOrd="0" presId="urn:microsoft.com/office/officeart/2005/8/layout/vProcess5"/>
    <dgm:cxn modelId="{04B3C330-0BFE-456D-B9D7-D6EBDF30863D}" type="presParOf" srcId="{565AD2A2-0ECB-4CA2-8C5A-A5BB49C59E73}" destId="{C239DB32-43B0-4D7B-8591-3B43A01529BF}" srcOrd="0" destOrd="0" presId="urn:microsoft.com/office/officeart/2005/8/layout/vProcess5"/>
    <dgm:cxn modelId="{4FFA0F56-E467-48D4-8C46-6860F1DF3AE8}" type="presParOf" srcId="{565AD2A2-0ECB-4CA2-8C5A-A5BB49C59E73}" destId="{5CA39104-2199-42FF-A17B-F5502BA251E4}" srcOrd="1" destOrd="0" presId="urn:microsoft.com/office/officeart/2005/8/layout/vProcess5"/>
    <dgm:cxn modelId="{535E190E-1454-4DA3-9B61-84680B8D2549}" type="presParOf" srcId="{565AD2A2-0ECB-4CA2-8C5A-A5BB49C59E73}" destId="{6CA69A3F-1310-495C-A707-FCBA6E0F222B}" srcOrd="2" destOrd="0" presId="urn:microsoft.com/office/officeart/2005/8/layout/vProcess5"/>
    <dgm:cxn modelId="{E7626910-53DA-4DBB-9909-AE49CD405C00}" type="presParOf" srcId="{565AD2A2-0ECB-4CA2-8C5A-A5BB49C59E73}" destId="{4A776B97-0478-4848-A2C8-4AFB12F359D6}" srcOrd="3" destOrd="0" presId="urn:microsoft.com/office/officeart/2005/8/layout/vProcess5"/>
    <dgm:cxn modelId="{CA08B3DB-6F22-4ECA-AEE1-12EA7A06DCF8}" type="presParOf" srcId="{565AD2A2-0ECB-4CA2-8C5A-A5BB49C59E73}" destId="{92D88041-1CDA-4289-9845-92A98A6BF76F}" srcOrd="4" destOrd="0" presId="urn:microsoft.com/office/officeart/2005/8/layout/vProcess5"/>
    <dgm:cxn modelId="{0A74C404-8712-4910-89F9-04639E8CF0A8}" type="presParOf" srcId="{565AD2A2-0ECB-4CA2-8C5A-A5BB49C59E73}" destId="{5AC01C4B-1029-4CB1-A299-4FF11422105F}" srcOrd="5" destOrd="0" presId="urn:microsoft.com/office/officeart/2005/8/layout/vProcess5"/>
    <dgm:cxn modelId="{3E7F5EC5-CFF3-4909-86DC-EFBA05D24B2C}" type="presParOf" srcId="{565AD2A2-0ECB-4CA2-8C5A-A5BB49C59E73}" destId="{78D08821-9762-47BB-B510-ADB6FB6F8A7C}" srcOrd="6" destOrd="0" presId="urn:microsoft.com/office/officeart/2005/8/layout/vProcess5"/>
    <dgm:cxn modelId="{481EEBD0-732A-485F-9F7E-C5536724049F}" type="presParOf" srcId="{565AD2A2-0ECB-4CA2-8C5A-A5BB49C59E73}" destId="{3AA88579-72FD-4614-969B-629A6818D7A3}" srcOrd="7" destOrd="0" presId="urn:microsoft.com/office/officeart/2005/8/layout/vProcess5"/>
    <dgm:cxn modelId="{DA2803AC-D7E6-4536-A625-67FA3A1C3B2D}" type="presParOf" srcId="{565AD2A2-0ECB-4CA2-8C5A-A5BB49C59E73}" destId="{1484ED04-6E37-4657-8305-1199261C6906}" srcOrd="8" destOrd="0" presId="urn:microsoft.com/office/officeart/2005/8/layout/vProcess5"/>
    <dgm:cxn modelId="{3D07A13D-4C1E-43F5-8624-BDC85F9274C7}" type="presParOf" srcId="{565AD2A2-0ECB-4CA2-8C5A-A5BB49C59E73}" destId="{93C2DED1-E55B-4F71-A03C-394205A5E67E}" srcOrd="9" destOrd="0" presId="urn:microsoft.com/office/officeart/2005/8/layout/vProcess5"/>
    <dgm:cxn modelId="{AD0996DB-561C-4D43-AE7E-AC606AAA33A6}" type="presParOf" srcId="{565AD2A2-0ECB-4CA2-8C5A-A5BB49C59E73}" destId="{1C0AD531-2B5B-45A1-91CF-56E80832418D}" srcOrd="10" destOrd="0" presId="urn:microsoft.com/office/officeart/2005/8/layout/vProcess5"/>
    <dgm:cxn modelId="{3D36A2E5-14FA-45ED-B3A0-92536999D2EB}" type="presParOf" srcId="{565AD2A2-0ECB-4CA2-8C5A-A5BB49C59E73}" destId="{28D7A752-C9B3-45E4-A562-0DA879DA7AB7}" srcOrd="11" destOrd="0" presId="urn:microsoft.com/office/officeart/2005/8/layout/vProcess5"/>
    <dgm:cxn modelId="{93D887C3-6669-48D4-8391-8C406BC3050D}" type="presParOf" srcId="{565AD2A2-0ECB-4CA2-8C5A-A5BB49C59E73}" destId="{32BDA168-F863-4011-8924-5B640A5E9D32}" srcOrd="12" destOrd="0" presId="urn:microsoft.com/office/officeart/2005/8/layout/vProcess5"/>
    <dgm:cxn modelId="{6ED83E24-2303-4DD4-A114-45102BAF399E}" type="presParOf" srcId="{565AD2A2-0ECB-4CA2-8C5A-A5BB49C59E73}" destId="{A8DDC26C-2666-4120-A28C-D021E99E7597}" srcOrd="13" destOrd="0" presId="urn:microsoft.com/office/officeart/2005/8/layout/vProcess5"/>
    <dgm:cxn modelId="{FAD63C4A-07FA-4659-94D2-AD2FBA1B7244}" type="presParOf" srcId="{565AD2A2-0ECB-4CA2-8C5A-A5BB49C59E73}" destId="{85B4A720-5D84-4FC9-9600-6B3CAAA37C3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How to do research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Research tips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C59F0C87-0F4F-43D9-8D7C-9D204D9BEE08}">
      <dgm:prSet phldrT="[Text]"/>
      <dgm:spPr/>
      <dgm:t>
        <a:bodyPr/>
        <a:lstStyle/>
        <a:p>
          <a:r>
            <a:rPr lang="en-US" dirty="0" smtClean="0"/>
            <a:t>Where to find  information</a:t>
          </a:r>
          <a:endParaRPr lang="en-ZA" dirty="0"/>
        </a:p>
      </dgm:t>
    </dgm:pt>
    <dgm:pt modelId="{8D04C389-24D0-487C-B19A-CE96781C3005}" type="parTrans" cxnId="{F0E48E3C-B91D-4C66-9575-27A5B7469CAA}">
      <dgm:prSet/>
      <dgm:spPr/>
      <dgm:t>
        <a:bodyPr/>
        <a:lstStyle/>
        <a:p>
          <a:endParaRPr lang="en-ZA"/>
        </a:p>
      </dgm:t>
    </dgm:pt>
    <dgm:pt modelId="{E6AA064E-1D3C-43F1-BB93-F49EDC7C1694}" type="sibTrans" cxnId="{F0E48E3C-B91D-4C66-9575-27A5B7469CA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1B2A9C92-F40A-4F50-9F17-34D7AD8F278E}" type="pres">
      <dgm:prSet presAssocID="{C59F0C87-0F4F-43D9-8D7C-9D204D9BEE0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24C976-0469-47CF-BB5D-5FBCDB58D1BE}" type="pres">
      <dgm:prSet presAssocID="{C59F0C87-0F4F-43D9-8D7C-9D204D9BEE08}" presName="accent_2" presStyleCnt="0"/>
      <dgm:spPr/>
    </dgm:pt>
    <dgm:pt modelId="{9FF301A0-1DAB-4603-9DAC-D5ABBB24E3AA}" type="pres">
      <dgm:prSet presAssocID="{C59F0C87-0F4F-43D9-8D7C-9D204D9BEE08}" presName="accentRepeatNode" presStyleLbl="solidFgAcc1" presStyleIdx="1" presStyleCnt="3"/>
      <dgm:spPr/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F0E48E3C-B91D-4C66-9575-27A5B7469CAA}" srcId="{115B1753-8E91-4854-A7CA-49951B88BA77}" destId="{C59F0C87-0F4F-43D9-8D7C-9D204D9BEE08}" srcOrd="1" destOrd="0" parTransId="{8D04C389-24D0-487C-B19A-CE96781C3005}" sibTransId="{E6AA064E-1D3C-43F1-BB93-F49EDC7C1694}"/>
    <dgm:cxn modelId="{6EE29156-F51A-48A4-99EA-344E3F3882CC}" type="presOf" srcId="{9A077C2A-1742-4735-91E6-C281CD3EAFBA}" destId="{E1F98F1E-8B45-49DE-B64B-8625DF093252}" srcOrd="0" destOrd="0" presId="urn:microsoft.com/office/officeart/2008/layout/VerticalCurvedList"/>
    <dgm:cxn modelId="{C91ADD75-DFC3-4A6E-A2C5-41E1C72620D5}" type="presOf" srcId="{115B1753-8E91-4854-A7CA-49951B88BA77}" destId="{DEDA6856-E9E8-4D70-B836-BE2108D7438A}" srcOrd="0" destOrd="0" presId="urn:microsoft.com/office/officeart/2008/layout/VerticalCurvedList"/>
    <dgm:cxn modelId="{FE2EB8B5-4DE4-420F-BBA6-64B56ED38478}" type="presOf" srcId="{4AAE418F-5758-443B-89ED-550D122C5B57}" destId="{37A2E607-A504-46D2-99BC-231AC7127872}" srcOrd="0" destOrd="0" presId="urn:microsoft.com/office/officeart/2008/layout/VerticalCurvedList"/>
    <dgm:cxn modelId="{13CFCE2A-2DBA-4001-8541-77605FEB67C8}" type="presOf" srcId="{A2B8B10F-8AFB-4BFA-B578-B3760A0CE262}" destId="{E73B9235-DC5A-4194-A0F9-48E3A868FEC9}" srcOrd="0" destOrd="0" presId="urn:microsoft.com/office/officeart/2008/layout/VerticalCurvedList"/>
    <dgm:cxn modelId="{438FF623-551B-4DA6-8D48-F6DF916A424D}" type="presOf" srcId="{C59F0C87-0F4F-43D9-8D7C-9D204D9BEE08}" destId="{1B2A9C92-F40A-4F50-9F17-34D7AD8F278E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E3D534EC-3C0F-44AA-AEB5-83E3B5BF1FCA}" type="presParOf" srcId="{DEDA6856-E9E8-4D70-B836-BE2108D7438A}" destId="{243834C5-EC7C-408A-92BB-B1811E36C7BC}" srcOrd="0" destOrd="0" presId="urn:microsoft.com/office/officeart/2008/layout/VerticalCurvedList"/>
    <dgm:cxn modelId="{29891EF5-A3E4-4B5D-8A46-240D3D913B1F}" type="presParOf" srcId="{243834C5-EC7C-408A-92BB-B1811E36C7BC}" destId="{1EA29985-E59A-47A3-A409-3435BF4E28E6}" srcOrd="0" destOrd="0" presId="urn:microsoft.com/office/officeart/2008/layout/VerticalCurvedList"/>
    <dgm:cxn modelId="{9AC41A11-B8BB-4F45-A386-83A8C23AF65C}" type="presParOf" srcId="{1EA29985-E59A-47A3-A409-3435BF4E28E6}" destId="{A1D80975-D9FC-4198-B7B9-6DB87942F8F2}" srcOrd="0" destOrd="0" presId="urn:microsoft.com/office/officeart/2008/layout/VerticalCurvedList"/>
    <dgm:cxn modelId="{A054CF2F-7ECC-466D-831B-8C1FBD6873E0}" type="presParOf" srcId="{1EA29985-E59A-47A3-A409-3435BF4E28E6}" destId="{E73B9235-DC5A-4194-A0F9-48E3A868FEC9}" srcOrd="1" destOrd="0" presId="urn:microsoft.com/office/officeart/2008/layout/VerticalCurvedList"/>
    <dgm:cxn modelId="{DD5E8018-E547-4427-9819-260611136B14}" type="presParOf" srcId="{1EA29985-E59A-47A3-A409-3435BF4E28E6}" destId="{570385F4-D916-4DAF-8213-C1CFC7A8739F}" srcOrd="2" destOrd="0" presId="urn:microsoft.com/office/officeart/2008/layout/VerticalCurvedList"/>
    <dgm:cxn modelId="{9567EAE4-9D48-42DD-9F53-2D36C78196C8}" type="presParOf" srcId="{1EA29985-E59A-47A3-A409-3435BF4E28E6}" destId="{E5F91077-0EDA-4C80-A8D5-2AFBAEAA262E}" srcOrd="3" destOrd="0" presId="urn:microsoft.com/office/officeart/2008/layout/VerticalCurvedList"/>
    <dgm:cxn modelId="{989194C7-7C08-4356-91CC-62067B64233E}" type="presParOf" srcId="{243834C5-EC7C-408A-92BB-B1811E36C7BC}" destId="{37A2E607-A504-46D2-99BC-231AC7127872}" srcOrd="1" destOrd="0" presId="urn:microsoft.com/office/officeart/2008/layout/VerticalCurvedList"/>
    <dgm:cxn modelId="{E9708921-516A-46DB-9AB9-B2A1C082FD99}" type="presParOf" srcId="{243834C5-EC7C-408A-92BB-B1811E36C7BC}" destId="{A2DDFD5A-4F94-4560-B566-96E572FD5B23}" srcOrd="2" destOrd="0" presId="urn:microsoft.com/office/officeart/2008/layout/VerticalCurvedList"/>
    <dgm:cxn modelId="{203F5CD4-5272-4592-AAD1-6DAB2B0B42B6}" type="presParOf" srcId="{A2DDFD5A-4F94-4560-B566-96E572FD5B23}" destId="{9EEDAC98-E408-412A-8AAC-01F828E5827E}" srcOrd="0" destOrd="0" presId="urn:microsoft.com/office/officeart/2008/layout/VerticalCurvedList"/>
    <dgm:cxn modelId="{3AD285BF-0C35-4DDA-B81B-4A54DC40FDD0}" type="presParOf" srcId="{243834C5-EC7C-408A-92BB-B1811E36C7BC}" destId="{1B2A9C92-F40A-4F50-9F17-34D7AD8F278E}" srcOrd="3" destOrd="0" presId="urn:microsoft.com/office/officeart/2008/layout/VerticalCurvedList"/>
    <dgm:cxn modelId="{6C5BF3D0-FED5-435A-AC96-B2DE17E89D46}" type="presParOf" srcId="{243834C5-EC7C-408A-92BB-B1811E36C7BC}" destId="{7924C976-0469-47CF-BB5D-5FBCDB58D1BE}" srcOrd="4" destOrd="0" presId="urn:microsoft.com/office/officeart/2008/layout/VerticalCurvedList"/>
    <dgm:cxn modelId="{4DFF9B06-387A-46BE-BAE3-71D5F5C7E307}" type="presParOf" srcId="{7924C976-0469-47CF-BB5D-5FBCDB58D1BE}" destId="{9FF301A0-1DAB-4603-9DAC-D5ABBB24E3AA}" srcOrd="0" destOrd="0" presId="urn:microsoft.com/office/officeart/2008/layout/VerticalCurvedList"/>
    <dgm:cxn modelId="{ECD2AE8E-66F9-41FF-809B-B26BCD199FF4}" type="presParOf" srcId="{243834C5-EC7C-408A-92BB-B1811E36C7BC}" destId="{E1F98F1E-8B45-49DE-B64B-8625DF093252}" srcOrd="5" destOrd="0" presId="urn:microsoft.com/office/officeart/2008/layout/VerticalCurvedList"/>
    <dgm:cxn modelId="{0430940C-70F0-4DF3-B7D7-86C97FE5381C}" type="presParOf" srcId="{243834C5-EC7C-408A-92BB-B1811E36C7BC}" destId="{D3191778-9D83-4AEE-A1B3-17815EB1E54E}" srcOrd="6" destOrd="0" presId="urn:microsoft.com/office/officeart/2008/layout/VerticalCurvedList"/>
    <dgm:cxn modelId="{B96ABEFB-EFB8-4DD7-8990-391FBA32FDF1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8D463B2-D9E6-4A44-806A-80417C025AE6}" type="doc">
      <dgm:prSet loTypeId="urn:microsoft.com/office/officeart/2005/8/layout/hierarchy3" loCatId="hierarchy" qsTypeId="urn:microsoft.com/office/officeart/2005/8/quickstyle/3d1" qsCatId="3D" csTypeId="urn:microsoft.com/office/officeart/2005/8/colors/colorful4" csCatId="colorful" phldr="1"/>
      <dgm:spPr/>
    </dgm:pt>
    <dgm:pt modelId="{F554E802-185B-4DD9-84B8-654134573AA7}">
      <dgm:prSet phldrT="[Text]"/>
      <dgm:spPr/>
      <dgm:t>
        <a:bodyPr/>
        <a:lstStyle/>
        <a:p>
          <a:r>
            <a:rPr lang="en-US" b="1" dirty="0" smtClean="0"/>
            <a:t>Do not cost too much:</a:t>
          </a:r>
          <a:r>
            <a:rPr lang="en-US" dirty="0" smtClean="0"/>
            <a:t> </a:t>
          </a:r>
          <a:br>
            <a:rPr lang="en-US" dirty="0" smtClean="0"/>
          </a:br>
          <a:r>
            <a:rPr lang="en-US" dirty="0" smtClean="0"/>
            <a:t>spend time rather than money</a:t>
          </a:r>
          <a:endParaRPr lang="en-ZA" dirty="0"/>
        </a:p>
      </dgm:t>
    </dgm:pt>
    <dgm:pt modelId="{CEC27FC8-2087-4B81-8D21-0D21C2B78F0B}" type="parTrans" cxnId="{2640300D-A46A-48F6-8A01-4DAA583AC7A9}">
      <dgm:prSet/>
      <dgm:spPr/>
      <dgm:t>
        <a:bodyPr/>
        <a:lstStyle/>
        <a:p>
          <a:endParaRPr lang="en-ZA"/>
        </a:p>
      </dgm:t>
    </dgm:pt>
    <dgm:pt modelId="{7B15DC88-6437-4226-9D3A-D1E808071587}" type="sibTrans" cxnId="{2640300D-A46A-48F6-8A01-4DAA583AC7A9}">
      <dgm:prSet/>
      <dgm:spPr/>
      <dgm:t>
        <a:bodyPr/>
        <a:lstStyle/>
        <a:p>
          <a:endParaRPr lang="en-ZA"/>
        </a:p>
      </dgm:t>
    </dgm:pt>
    <dgm:pt modelId="{7B2DA734-79D6-412C-B68D-4047D8E3FD28}">
      <dgm:prSet phldrT="[Text]"/>
      <dgm:spPr/>
      <dgm:t>
        <a:bodyPr/>
        <a:lstStyle/>
        <a:p>
          <a:r>
            <a:rPr lang="en-US" b="1" dirty="0" smtClean="0"/>
            <a:t>See what you can do locally:</a:t>
          </a:r>
          <a:r>
            <a:rPr lang="en-US" dirty="0" smtClean="0"/>
            <a:t> </a:t>
          </a:r>
          <a:br>
            <a:rPr lang="en-US" dirty="0" smtClean="0"/>
          </a:br>
          <a:r>
            <a:rPr lang="en-US" dirty="0" smtClean="0"/>
            <a:t>what is available and that you can easily get to</a:t>
          </a:r>
          <a:endParaRPr lang="en-ZA" dirty="0"/>
        </a:p>
      </dgm:t>
    </dgm:pt>
    <dgm:pt modelId="{9FA42FD9-C2BB-42BC-9657-1B97C2219EEE}" type="parTrans" cxnId="{5F3131F5-91BA-453D-87E7-E4F73D50CDD0}">
      <dgm:prSet/>
      <dgm:spPr/>
      <dgm:t>
        <a:bodyPr/>
        <a:lstStyle/>
        <a:p>
          <a:endParaRPr lang="en-ZA"/>
        </a:p>
      </dgm:t>
    </dgm:pt>
    <dgm:pt modelId="{B90464F5-8CAB-4944-8438-A6BEB17567EA}" type="sibTrans" cxnId="{5F3131F5-91BA-453D-87E7-E4F73D50CDD0}">
      <dgm:prSet/>
      <dgm:spPr/>
      <dgm:t>
        <a:bodyPr/>
        <a:lstStyle/>
        <a:p>
          <a:endParaRPr lang="en-ZA"/>
        </a:p>
      </dgm:t>
    </dgm:pt>
    <dgm:pt modelId="{4CE05A92-3C63-4417-BF5E-9E97CC4528D0}">
      <dgm:prSet phldrT="[Text]"/>
      <dgm:spPr/>
      <dgm:t>
        <a:bodyPr/>
        <a:lstStyle/>
        <a:p>
          <a:r>
            <a:rPr lang="en-US" dirty="0" smtClean="0"/>
            <a:t>When you update your guiding knowledge and skills, find ways that:</a:t>
          </a:r>
          <a:endParaRPr lang="en-ZA" dirty="0"/>
        </a:p>
      </dgm:t>
    </dgm:pt>
    <dgm:pt modelId="{11BE9575-CDF5-440B-880B-3795E3D50A8C}" type="parTrans" cxnId="{2D8328CB-4C1E-48CE-8D21-BC9D703F8BBB}">
      <dgm:prSet/>
      <dgm:spPr/>
      <dgm:t>
        <a:bodyPr/>
        <a:lstStyle/>
        <a:p>
          <a:endParaRPr lang="en-ZA"/>
        </a:p>
      </dgm:t>
    </dgm:pt>
    <dgm:pt modelId="{E2D2536D-1816-412E-AD80-5D6A7B60A26D}" type="sibTrans" cxnId="{2D8328CB-4C1E-48CE-8D21-BC9D703F8BBB}">
      <dgm:prSet/>
      <dgm:spPr/>
      <dgm:t>
        <a:bodyPr/>
        <a:lstStyle/>
        <a:p>
          <a:endParaRPr lang="en-ZA"/>
        </a:p>
      </dgm:t>
    </dgm:pt>
    <dgm:pt modelId="{AB820390-1B8C-4200-9DAF-C90A6074D9AA}" type="pres">
      <dgm:prSet presAssocID="{28D463B2-D9E6-4A44-806A-80417C025AE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9C24242-6CA0-4D22-AAA8-018E1A6E868A}" type="pres">
      <dgm:prSet presAssocID="{4CE05A92-3C63-4417-BF5E-9E97CC4528D0}" presName="root" presStyleCnt="0"/>
      <dgm:spPr/>
    </dgm:pt>
    <dgm:pt modelId="{48C3020C-6F56-404A-921F-A8AE57981B8E}" type="pres">
      <dgm:prSet presAssocID="{4CE05A92-3C63-4417-BF5E-9E97CC4528D0}" presName="rootComposite" presStyleCnt="0"/>
      <dgm:spPr/>
    </dgm:pt>
    <dgm:pt modelId="{108A9D7E-D0E2-4F47-8120-BAC6EB964C71}" type="pres">
      <dgm:prSet presAssocID="{4CE05A92-3C63-4417-BF5E-9E97CC4528D0}" presName="rootText" presStyleLbl="node1" presStyleIdx="0" presStyleCnt="1" custScaleX="251907"/>
      <dgm:spPr/>
      <dgm:t>
        <a:bodyPr/>
        <a:lstStyle/>
        <a:p>
          <a:endParaRPr lang="en-ZA"/>
        </a:p>
      </dgm:t>
    </dgm:pt>
    <dgm:pt modelId="{31099E21-DDFA-4EB8-9395-B9EB4D151227}" type="pres">
      <dgm:prSet presAssocID="{4CE05A92-3C63-4417-BF5E-9E97CC4528D0}" presName="rootConnector" presStyleLbl="node1" presStyleIdx="0" presStyleCnt="1"/>
      <dgm:spPr/>
      <dgm:t>
        <a:bodyPr/>
        <a:lstStyle/>
        <a:p>
          <a:endParaRPr lang="en-ZA"/>
        </a:p>
      </dgm:t>
    </dgm:pt>
    <dgm:pt modelId="{620F2E46-1A69-424B-ABC3-0F89D2087EDF}" type="pres">
      <dgm:prSet presAssocID="{4CE05A92-3C63-4417-BF5E-9E97CC4528D0}" presName="childShape" presStyleCnt="0"/>
      <dgm:spPr/>
    </dgm:pt>
    <dgm:pt modelId="{C5AC3B18-1BB6-43A9-864F-577F6FE703BC}" type="pres">
      <dgm:prSet presAssocID="{CEC27FC8-2087-4B81-8D21-0D21C2B78F0B}" presName="Name13" presStyleLbl="parChTrans1D2" presStyleIdx="0" presStyleCnt="2"/>
      <dgm:spPr/>
      <dgm:t>
        <a:bodyPr/>
        <a:lstStyle/>
        <a:p>
          <a:endParaRPr lang="en-ZA"/>
        </a:p>
      </dgm:t>
    </dgm:pt>
    <dgm:pt modelId="{2652BE9B-A90D-49CF-9D6C-965E111736A2}" type="pres">
      <dgm:prSet presAssocID="{F554E802-185B-4DD9-84B8-654134573AA7}" presName="childText" presStyleLbl="bgAcc1" presStyleIdx="0" presStyleCnt="2" custScaleX="27987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28540F2-AAF2-4B22-A335-9522782772D4}" type="pres">
      <dgm:prSet presAssocID="{9FA42FD9-C2BB-42BC-9657-1B97C2219EEE}" presName="Name13" presStyleLbl="parChTrans1D2" presStyleIdx="1" presStyleCnt="2"/>
      <dgm:spPr/>
      <dgm:t>
        <a:bodyPr/>
        <a:lstStyle/>
        <a:p>
          <a:endParaRPr lang="en-ZA"/>
        </a:p>
      </dgm:t>
    </dgm:pt>
    <dgm:pt modelId="{4E99B6A8-9FC7-4919-8A83-E68BF21E72C4}" type="pres">
      <dgm:prSet presAssocID="{7B2DA734-79D6-412C-B68D-4047D8E3FD28}" presName="childText" presStyleLbl="bgAcc1" presStyleIdx="1" presStyleCnt="2" custScaleX="27987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7D11FF5C-AB71-43E3-B8F9-6BEF4747124A}" type="presOf" srcId="{CEC27FC8-2087-4B81-8D21-0D21C2B78F0B}" destId="{C5AC3B18-1BB6-43A9-864F-577F6FE703BC}" srcOrd="0" destOrd="0" presId="urn:microsoft.com/office/officeart/2005/8/layout/hierarchy3"/>
    <dgm:cxn modelId="{2D8328CB-4C1E-48CE-8D21-BC9D703F8BBB}" srcId="{28D463B2-D9E6-4A44-806A-80417C025AE6}" destId="{4CE05A92-3C63-4417-BF5E-9E97CC4528D0}" srcOrd="0" destOrd="0" parTransId="{11BE9575-CDF5-440B-880B-3795E3D50A8C}" sibTransId="{E2D2536D-1816-412E-AD80-5D6A7B60A26D}"/>
    <dgm:cxn modelId="{84402561-D941-4BE7-9189-C0304D48C2CB}" type="presOf" srcId="{9FA42FD9-C2BB-42BC-9657-1B97C2219EEE}" destId="{628540F2-AAF2-4B22-A335-9522782772D4}" srcOrd="0" destOrd="0" presId="urn:microsoft.com/office/officeart/2005/8/layout/hierarchy3"/>
    <dgm:cxn modelId="{284634B5-1371-4DDA-8086-90BEDC9CD94F}" type="presOf" srcId="{4CE05A92-3C63-4417-BF5E-9E97CC4528D0}" destId="{31099E21-DDFA-4EB8-9395-B9EB4D151227}" srcOrd="1" destOrd="0" presId="urn:microsoft.com/office/officeart/2005/8/layout/hierarchy3"/>
    <dgm:cxn modelId="{2BE4E9F5-9D7A-467D-B047-F7063CA41CCE}" type="presOf" srcId="{F554E802-185B-4DD9-84B8-654134573AA7}" destId="{2652BE9B-A90D-49CF-9D6C-965E111736A2}" srcOrd="0" destOrd="0" presId="urn:microsoft.com/office/officeart/2005/8/layout/hierarchy3"/>
    <dgm:cxn modelId="{2640300D-A46A-48F6-8A01-4DAA583AC7A9}" srcId="{4CE05A92-3C63-4417-BF5E-9E97CC4528D0}" destId="{F554E802-185B-4DD9-84B8-654134573AA7}" srcOrd="0" destOrd="0" parTransId="{CEC27FC8-2087-4B81-8D21-0D21C2B78F0B}" sibTransId="{7B15DC88-6437-4226-9D3A-D1E808071587}"/>
    <dgm:cxn modelId="{53676745-EFFB-44F0-8F7C-7D6B5A543709}" type="presOf" srcId="{7B2DA734-79D6-412C-B68D-4047D8E3FD28}" destId="{4E99B6A8-9FC7-4919-8A83-E68BF21E72C4}" srcOrd="0" destOrd="0" presId="urn:microsoft.com/office/officeart/2005/8/layout/hierarchy3"/>
    <dgm:cxn modelId="{FAF2897B-3DCE-419E-B9E6-A6AC269D2DB7}" type="presOf" srcId="{28D463B2-D9E6-4A44-806A-80417C025AE6}" destId="{AB820390-1B8C-4200-9DAF-C90A6074D9AA}" srcOrd="0" destOrd="0" presId="urn:microsoft.com/office/officeart/2005/8/layout/hierarchy3"/>
    <dgm:cxn modelId="{31795475-3901-479C-9E0C-80C3DEF7A71B}" type="presOf" srcId="{4CE05A92-3C63-4417-BF5E-9E97CC4528D0}" destId="{108A9D7E-D0E2-4F47-8120-BAC6EB964C71}" srcOrd="0" destOrd="0" presId="urn:microsoft.com/office/officeart/2005/8/layout/hierarchy3"/>
    <dgm:cxn modelId="{5F3131F5-91BA-453D-87E7-E4F73D50CDD0}" srcId="{4CE05A92-3C63-4417-BF5E-9E97CC4528D0}" destId="{7B2DA734-79D6-412C-B68D-4047D8E3FD28}" srcOrd="1" destOrd="0" parTransId="{9FA42FD9-C2BB-42BC-9657-1B97C2219EEE}" sibTransId="{B90464F5-8CAB-4944-8438-A6BEB17567EA}"/>
    <dgm:cxn modelId="{25B0E803-40D8-40B5-9EE5-7A856828A11B}" type="presParOf" srcId="{AB820390-1B8C-4200-9DAF-C90A6074D9AA}" destId="{F9C24242-6CA0-4D22-AAA8-018E1A6E868A}" srcOrd="0" destOrd="0" presId="urn:microsoft.com/office/officeart/2005/8/layout/hierarchy3"/>
    <dgm:cxn modelId="{F6E25492-BD5E-48E3-AC12-046BCA186313}" type="presParOf" srcId="{F9C24242-6CA0-4D22-AAA8-018E1A6E868A}" destId="{48C3020C-6F56-404A-921F-A8AE57981B8E}" srcOrd="0" destOrd="0" presId="urn:microsoft.com/office/officeart/2005/8/layout/hierarchy3"/>
    <dgm:cxn modelId="{88E9DB94-E285-47D6-B275-5AC3731E865D}" type="presParOf" srcId="{48C3020C-6F56-404A-921F-A8AE57981B8E}" destId="{108A9D7E-D0E2-4F47-8120-BAC6EB964C71}" srcOrd="0" destOrd="0" presId="urn:microsoft.com/office/officeart/2005/8/layout/hierarchy3"/>
    <dgm:cxn modelId="{02C811E6-2BE7-41D8-AA55-6605B31D1444}" type="presParOf" srcId="{48C3020C-6F56-404A-921F-A8AE57981B8E}" destId="{31099E21-DDFA-4EB8-9395-B9EB4D151227}" srcOrd="1" destOrd="0" presId="urn:microsoft.com/office/officeart/2005/8/layout/hierarchy3"/>
    <dgm:cxn modelId="{00A64BC8-B6FA-40E9-8950-665ACFC4A923}" type="presParOf" srcId="{F9C24242-6CA0-4D22-AAA8-018E1A6E868A}" destId="{620F2E46-1A69-424B-ABC3-0F89D2087EDF}" srcOrd="1" destOrd="0" presId="urn:microsoft.com/office/officeart/2005/8/layout/hierarchy3"/>
    <dgm:cxn modelId="{D60AB28C-7256-41EB-9CD1-ACFB143169D7}" type="presParOf" srcId="{620F2E46-1A69-424B-ABC3-0F89D2087EDF}" destId="{C5AC3B18-1BB6-43A9-864F-577F6FE703BC}" srcOrd="0" destOrd="0" presId="urn:microsoft.com/office/officeart/2005/8/layout/hierarchy3"/>
    <dgm:cxn modelId="{16072130-3958-4328-B542-5C92403D31C2}" type="presParOf" srcId="{620F2E46-1A69-424B-ABC3-0F89D2087EDF}" destId="{2652BE9B-A90D-49CF-9D6C-965E111736A2}" srcOrd="1" destOrd="0" presId="urn:microsoft.com/office/officeart/2005/8/layout/hierarchy3"/>
    <dgm:cxn modelId="{3F054A1B-4329-4FF9-81F3-E802F338C15A}" type="presParOf" srcId="{620F2E46-1A69-424B-ABC3-0F89D2087EDF}" destId="{628540F2-AAF2-4B22-A335-9522782772D4}" srcOrd="2" destOrd="0" presId="urn:microsoft.com/office/officeart/2005/8/layout/hierarchy3"/>
    <dgm:cxn modelId="{67E06BE3-FF37-4781-9802-66A30383BFAE}" type="presParOf" srcId="{620F2E46-1A69-424B-ABC3-0F89D2087EDF}" destId="{4E99B6A8-9FC7-4919-8A83-E68BF21E72C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9702B60-3580-47E2-9A38-0A44264DCD07}" type="doc">
      <dgm:prSet loTypeId="urn:microsoft.com/office/officeart/2005/8/layout/hierarchy1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033466B7-8AF9-4528-AE52-AE7F8241192C}">
      <dgm:prSet phldrT="[Text]" custT="1"/>
      <dgm:spPr/>
      <dgm:t>
        <a:bodyPr/>
        <a:lstStyle/>
        <a:p>
          <a:pPr algn="ctr"/>
          <a:r>
            <a:rPr lang="en-ZA" sz="3200" b="1"/>
            <a:t>How to update Guiding Knowledge </a:t>
          </a:r>
        </a:p>
      </dgm:t>
    </dgm:pt>
    <dgm:pt modelId="{810E64FE-4A81-4FB0-A511-4F492077A695}" type="parTrans" cxnId="{7E078DDD-B03A-47CF-8F92-8A08E2082E72}">
      <dgm:prSet/>
      <dgm:spPr/>
      <dgm:t>
        <a:bodyPr/>
        <a:lstStyle/>
        <a:p>
          <a:pPr algn="l"/>
          <a:endParaRPr lang="en-ZA" sz="2000"/>
        </a:p>
      </dgm:t>
    </dgm:pt>
    <dgm:pt modelId="{8AD02230-8BBF-4E80-9F7D-EE879983AACC}" type="sibTrans" cxnId="{7E078DDD-B03A-47CF-8F92-8A08E2082E72}">
      <dgm:prSet/>
      <dgm:spPr/>
      <dgm:t>
        <a:bodyPr/>
        <a:lstStyle/>
        <a:p>
          <a:pPr algn="l"/>
          <a:endParaRPr lang="en-ZA" sz="2000"/>
        </a:p>
      </dgm:t>
    </dgm:pt>
    <dgm:pt modelId="{B05DBE37-207B-4F1F-B6BB-646A6698A77D}">
      <dgm:prSet phldrT="[Text]" custT="1"/>
      <dgm:spPr/>
      <dgm:t>
        <a:bodyPr/>
        <a:lstStyle/>
        <a:p>
          <a:pPr algn="ctr"/>
          <a:r>
            <a:rPr lang="en-ZA" sz="1800" b="1" dirty="0" smtClean="0"/>
            <a:t>People:  Talking </a:t>
          </a:r>
          <a:r>
            <a:rPr lang="en-ZA" sz="1800" b="1" dirty="0"/>
            <a:t>&amp; Listening</a:t>
          </a:r>
        </a:p>
      </dgm:t>
    </dgm:pt>
    <dgm:pt modelId="{129D4DA9-206E-49A5-B886-7322BD905EF2}" type="sibTrans" cxnId="{07EFFDF9-4CFC-442B-ABAC-ABBB2E6BFF23}">
      <dgm:prSet/>
      <dgm:spPr/>
      <dgm:t>
        <a:bodyPr/>
        <a:lstStyle/>
        <a:p>
          <a:pPr algn="l"/>
          <a:endParaRPr lang="en-ZA" sz="2000"/>
        </a:p>
      </dgm:t>
    </dgm:pt>
    <dgm:pt modelId="{9A13EA66-8E3E-447E-9521-366D035195ED}" type="parTrans" cxnId="{07EFFDF9-4CFC-442B-ABAC-ABBB2E6BFF23}">
      <dgm:prSet/>
      <dgm:spPr/>
      <dgm:t>
        <a:bodyPr/>
        <a:lstStyle/>
        <a:p>
          <a:pPr algn="l"/>
          <a:endParaRPr lang="en-ZA" sz="2000"/>
        </a:p>
      </dgm:t>
    </dgm:pt>
    <dgm:pt modelId="{0AFE6C64-1A2A-417E-B0FA-551BE5F3448E}">
      <dgm:prSet phldrT="[Text]" custT="1"/>
      <dgm:spPr/>
      <dgm:t>
        <a:bodyPr/>
        <a:lstStyle/>
        <a:p>
          <a:pPr algn="ctr"/>
          <a:r>
            <a:rPr lang="en-ZA" sz="1800" b="1"/>
            <a:t>Reading</a:t>
          </a:r>
        </a:p>
      </dgm:t>
    </dgm:pt>
    <dgm:pt modelId="{30A4B0AC-4917-42E5-95D4-D7EFAAA0B2A8}" type="parTrans" cxnId="{9D10BF95-B2A0-4586-A7F8-ED89A8C09225}">
      <dgm:prSet/>
      <dgm:spPr/>
      <dgm:t>
        <a:bodyPr/>
        <a:lstStyle/>
        <a:p>
          <a:pPr algn="l"/>
          <a:endParaRPr lang="en-ZA" sz="2000"/>
        </a:p>
      </dgm:t>
    </dgm:pt>
    <dgm:pt modelId="{4CB9AFD9-2B7E-41AD-BA4C-CC30B48A1A9E}" type="sibTrans" cxnId="{9D10BF95-B2A0-4586-A7F8-ED89A8C09225}">
      <dgm:prSet/>
      <dgm:spPr/>
      <dgm:t>
        <a:bodyPr/>
        <a:lstStyle/>
        <a:p>
          <a:pPr algn="l"/>
          <a:endParaRPr lang="en-ZA" sz="2000"/>
        </a:p>
      </dgm:t>
    </dgm:pt>
    <dgm:pt modelId="{6A8E809F-6FA0-42D6-9C9A-FCC8082BDBFA}">
      <dgm:prSet phldrT="[Text]" custT="1"/>
      <dgm:spPr/>
      <dgm:t>
        <a:bodyPr/>
        <a:lstStyle/>
        <a:p>
          <a:pPr algn="ctr"/>
          <a:r>
            <a:rPr lang="en-ZA" sz="1800" b="1"/>
            <a:t>Monitoring media &amp; Current events</a:t>
          </a:r>
        </a:p>
      </dgm:t>
    </dgm:pt>
    <dgm:pt modelId="{DAFE6AB9-4232-49FB-A9C4-D58897F9E21C}" type="parTrans" cxnId="{630ADB18-3608-41AF-B4B4-BC275D4AEAC6}">
      <dgm:prSet/>
      <dgm:spPr/>
      <dgm:t>
        <a:bodyPr/>
        <a:lstStyle/>
        <a:p>
          <a:pPr algn="l"/>
          <a:endParaRPr lang="en-ZA" sz="2000"/>
        </a:p>
      </dgm:t>
    </dgm:pt>
    <dgm:pt modelId="{BE3BEA4D-4C45-4CE2-AA65-DC83E2299E33}" type="sibTrans" cxnId="{630ADB18-3608-41AF-B4B4-BC275D4AEAC6}">
      <dgm:prSet/>
      <dgm:spPr/>
      <dgm:t>
        <a:bodyPr/>
        <a:lstStyle/>
        <a:p>
          <a:pPr algn="l"/>
          <a:endParaRPr lang="en-ZA" sz="2000"/>
        </a:p>
      </dgm:t>
    </dgm:pt>
    <dgm:pt modelId="{572A56E9-E428-4876-AE61-C00A01DA67FA}">
      <dgm:prSet custT="1"/>
      <dgm:spPr/>
      <dgm:t>
        <a:bodyPr/>
        <a:lstStyle/>
        <a:p>
          <a:pPr algn="ctr"/>
          <a:r>
            <a:rPr lang="en-ZA" sz="1800" b="1" dirty="0"/>
            <a:t>Field Research</a:t>
          </a:r>
        </a:p>
      </dgm:t>
    </dgm:pt>
    <dgm:pt modelId="{84CF1356-AA35-42FD-B65D-B8EC13B42701}" type="parTrans" cxnId="{C0451951-96F1-47D5-ACC1-7A5B8243137E}">
      <dgm:prSet/>
      <dgm:spPr/>
      <dgm:t>
        <a:bodyPr/>
        <a:lstStyle/>
        <a:p>
          <a:pPr algn="l"/>
          <a:endParaRPr lang="en-ZA" sz="2000"/>
        </a:p>
      </dgm:t>
    </dgm:pt>
    <dgm:pt modelId="{38A40185-686C-438F-BFB1-2189E891FF8F}" type="sibTrans" cxnId="{C0451951-96F1-47D5-ACC1-7A5B8243137E}">
      <dgm:prSet/>
      <dgm:spPr/>
      <dgm:t>
        <a:bodyPr/>
        <a:lstStyle/>
        <a:p>
          <a:pPr algn="l"/>
          <a:endParaRPr lang="en-ZA" sz="2000"/>
        </a:p>
      </dgm:t>
    </dgm:pt>
    <dgm:pt modelId="{40223857-CE56-43EE-8C1A-F0981ECB8E85}">
      <dgm:prSet custT="1"/>
      <dgm:spPr/>
      <dgm:t>
        <a:bodyPr/>
        <a:lstStyle/>
        <a:p>
          <a:pPr algn="ctr"/>
          <a:r>
            <a:rPr lang="en-ZA" sz="1800"/>
            <a:t>Experts, site staff, other guides...</a:t>
          </a:r>
        </a:p>
      </dgm:t>
    </dgm:pt>
    <dgm:pt modelId="{4E6B7A24-57D6-46B0-BE26-4FDB032FDB3E}" type="parTrans" cxnId="{B3EB8036-A0FF-460B-9EDD-7743052E9DEE}">
      <dgm:prSet/>
      <dgm:spPr/>
      <dgm:t>
        <a:bodyPr/>
        <a:lstStyle/>
        <a:p>
          <a:pPr algn="l"/>
          <a:endParaRPr lang="en-ZA" sz="2000"/>
        </a:p>
      </dgm:t>
    </dgm:pt>
    <dgm:pt modelId="{6DA1CC89-0DD0-438E-B378-FA61BB4BE983}" type="sibTrans" cxnId="{B3EB8036-A0FF-460B-9EDD-7743052E9DEE}">
      <dgm:prSet/>
      <dgm:spPr/>
      <dgm:t>
        <a:bodyPr/>
        <a:lstStyle/>
        <a:p>
          <a:pPr algn="l"/>
          <a:endParaRPr lang="en-ZA" sz="2000"/>
        </a:p>
      </dgm:t>
    </dgm:pt>
    <dgm:pt modelId="{E3E63CB9-2C38-4A3D-B5CB-3B790379B4C1}">
      <dgm:prSet phldrT="[Text]" custT="1"/>
      <dgm:spPr/>
      <dgm:t>
        <a:bodyPr/>
        <a:lstStyle/>
        <a:p>
          <a:pPr algn="ctr"/>
          <a:r>
            <a:rPr lang="en-ZA" sz="1800"/>
            <a:t>Internet, travel guides, brochures, books...</a:t>
          </a:r>
        </a:p>
      </dgm:t>
    </dgm:pt>
    <dgm:pt modelId="{5810D99D-6716-4EC6-B43A-BB682BDA2F37}" type="parTrans" cxnId="{A722321F-CB36-4CF0-AA1E-D45E75641BE2}">
      <dgm:prSet/>
      <dgm:spPr/>
      <dgm:t>
        <a:bodyPr/>
        <a:lstStyle/>
        <a:p>
          <a:pPr algn="l"/>
          <a:endParaRPr lang="en-ZA" sz="2000"/>
        </a:p>
      </dgm:t>
    </dgm:pt>
    <dgm:pt modelId="{298EEBB1-E8E0-459C-98BE-1BD2692A78D3}" type="sibTrans" cxnId="{A722321F-CB36-4CF0-AA1E-D45E75641BE2}">
      <dgm:prSet/>
      <dgm:spPr/>
      <dgm:t>
        <a:bodyPr/>
        <a:lstStyle/>
        <a:p>
          <a:pPr algn="l"/>
          <a:endParaRPr lang="en-ZA" sz="2000"/>
        </a:p>
      </dgm:t>
    </dgm:pt>
    <dgm:pt modelId="{0EF3BBF1-F062-470D-A034-50F03A583156}">
      <dgm:prSet custT="1"/>
      <dgm:spPr/>
      <dgm:t>
        <a:bodyPr/>
        <a:lstStyle/>
        <a:p>
          <a:pPr algn="ctr"/>
          <a:r>
            <a:rPr lang="en-ZA" sz="1800"/>
            <a:t>Site visits, being a tourist!</a:t>
          </a:r>
        </a:p>
      </dgm:t>
    </dgm:pt>
    <dgm:pt modelId="{E0BF2DB5-EB0E-4697-B467-548EE7883BCE}" type="parTrans" cxnId="{E80AFDD9-C023-47CA-87E5-BAD0F9F3BD4E}">
      <dgm:prSet/>
      <dgm:spPr/>
      <dgm:t>
        <a:bodyPr/>
        <a:lstStyle/>
        <a:p>
          <a:pPr algn="l"/>
          <a:endParaRPr lang="en-ZA" sz="2000"/>
        </a:p>
      </dgm:t>
    </dgm:pt>
    <dgm:pt modelId="{64CC8797-C26C-4CC9-A559-A2ED78034F22}" type="sibTrans" cxnId="{E80AFDD9-C023-47CA-87E5-BAD0F9F3BD4E}">
      <dgm:prSet/>
      <dgm:spPr/>
      <dgm:t>
        <a:bodyPr/>
        <a:lstStyle/>
        <a:p>
          <a:pPr algn="l"/>
          <a:endParaRPr lang="en-ZA" sz="2000"/>
        </a:p>
      </dgm:t>
    </dgm:pt>
    <dgm:pt modelId="{AC54E0DD-1979-492E-81C6-CDD3C1CFE554}">
      <dgm:prSet phldrT="[Text]" custT="1"/>
      <dgm:spPr/>
      <dgm:t>
        <a:bodyPr/>
        <a:lstStyle/>
        <a:p>
          <a:pPr algn="ctr"/>
          <a:r>
            <a:rPr lang="en-ZA" sz="1800"/>
            <a:t>Newspapers, magazines, toursim association, TV....</a:t>
          </a:r>
        </a:p>
      </dgm:t>
    </dgm:pt>
    <dgm:pt modelId="{D1339919-029F-4B99-9F9C-2AF44B3730ED}" type="parTrans" cxnId="{3C751300-89A4-4BDD-B9CB-805CA88ADFFF}">
      <dgm:prSet/>
      <dgm:spPr/>
      <dgm:t>
        <a:bodyPr/>
        <a:lstStyle/>
        <a:p>
          <a:pPr algn="l"/>
          <a:endParaRPr lang="en-ZA" sz="2000"/>
        </a:p>
      </dgm:t>
    </dgm:pt>
    <dgm:pt modelId="{51A3F354-FD41-4154-A833-2C2BC56CC059}" type="sibTrans" cxnId="{3C751300-89A4-4BDD-B9CB-805CA88ADFFF}">
      <dgm:prSet/>
      <dgm:spPr/>
      <dgm:t>
        <a:bodyPr/>
        <a:lstStyle/>
        <a:p>
          <a:pPr algn="l"/>
          <a:endParaRPr lang="en-ZA" sz="2000"/>
        </a:p>
      </dgm:t>
    </dgm:pt>
    <dgm:pt modelId="{2DDD5F31-80AD-4B65-8651-EF7BBB8674A3}" type="pres">
      <dgm:prSet presAssocID="{49702B60-3580-47E2-9A38-0A44264DCD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AF6C4164-7D81-402A-A79D-1D48F2CD7618}" type="pres">
      <dgm:prSet presAssocID="{033466B7-8AF9-4528-AE52-AE7F8241192C}" presName="hierRoot1" presStyleCnt="0"/>
      <dgm:spPr/>
      <dgm:t>
        <a:bodyPr/>
        <a:lstStyle/>
        <a:p>
          <a:endParaRPr lang="en-ZA"/>
        </a:p>
      </dgm:t>
    </dgm:pt>
    <dgm:pt modelId="{E6D07324-1698-4F19-A56D-54A5BD2ACD50}" type="pres">
      <dgm:prSet presAssocID="{033466B7-8AF9-4528-AE52-AE7F8241192C}" presName="composite" presStyleCnt="0"/>
      <dgm:spPr/>
      <dgm:t>
        <a:bodyPr/>
        <a:lstStyle/>
        <a:p>
          <a:endParaRPr lang="en-ZA"/>
        </a:p>
      </dgm:t>
    </dgm:pt>
    <dgm:pt modelId="{03051F0F-EE4C-4221-996E-CC9EE59D5F45}" type="pres">
      <dgm:prSet presAssocID="{033466B7-8AF9-4528-AE52-AE7F8241192C}" presName="background" presStyleLbl="node0" presStyleIdx="0" presStyleCnt="1"/>
      <dgm:spPr/>
      <dgm:t>
        <a:bodyPr/>
        <a:lstStyle/>
        <a:p>
          <a:endParaRPr lang="en-ZA"/>
        </a:p>
      </dgm:t>
    </dgm:pt>
    <dgm:pt modelId="{D9D15B44-7B88-4119-B515-32024BFA08DC}" type="pres">
      <dgm:prSet presAssocID="{033466B7-8AF9-4528-AE52-AE7F8241192C}" presName="text" presStyleLbl="fgAcc0" presStyleIdx="0" presStyleCnt="1" custScaleX="49538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39D8CD13-6BD0-4A2E-93FB-5DBF3A994D89}" type="pres">
      <dgm:prSet presAssocID="{033466B7-8AF9-4528-AE52-AE7F8241192C}" presName="hierChild2" presStyleCnt="0"/>
      <dgm:spPr/>
      <dgm:t>
        <a:bodyPr/>
        <a:lstStyle/>
        <a:p>
          <a:endParaRPr lang="en-ZA"/>
        </a:p>
      </dgm:t>
    </dgm:pt>
    <dgm:pt modelId="{27650D65-A9B5-4201-9B07-EE3ADB8FA65A}" type="pres">
      <dgm:prSet presAssocID="{9A13EA66-8E3E-447E-9521-366D035195ED}" presName="Name10" presStyleLbl="parChTrans1D2" presStyleIdx="0" presStyleCnt="4"/>
      <dgm:spPr/>
      <dgm:t>
        <a:bodyPr/>
        <a:lstStyle/>
        <a:p>
          <a:endParaRPr lang="en-ZA"/>
        </a:p>
      </dgm:t>
    </dgm:pt>
    <dgm:pt modelId="{3A29FFAB-EBD2-4CA0-A93B-3DC5F0AD51E5}" type="pres">
      <dgm:prSet presAssocID="{B05DBE37-207B-4F1F-B6BB-646A6698A77D}" presName="hierRoot2" presStyleCnt="0"/>
      <dgm:spPr/>
      <dgm:t>
        <a:bodyPr/>
        <a:lstStyle/>
        <a:p>
          <a:endParaRPr lang="en-ZA"/>
        </a:p>
      </dgm:t>
    </dgm:pt>
    <dgm:pt modelId="{D4158C98-9AA6-438B-B96C-88896C06FF6E}" type="pres">
      <dgm:prSet presAssocID="{B05DBE37-207B-4F1F-B6BB-646A6698A77D}" presName="composite2" presStyleCnt="0"/>
      <dgm:spPr/>
      <dgm:t>
        <a:bodyPr/>
        <a:lstStyle/>
        <a:p>
          <a:endParaRPr lang="en-ZA"/>
        </a:p>
      </dgm:t>
    </dgm:pt>
    <dgm:pt modelId="{F52EFE02-5322-44E8-B49D-12FCF3B0A57D}" type="pres">
      <dgm:prSet presAssocID="{B05DBE37-207B-4F1F-B6BB-646A6698A77D}" presName="background2" presStyleLbl="node2" presStyleIdx="0" presStyleCnt="4"/>
      <dgm:spPr/>
      <dgm:t>
        <a:bodyPr/>
        <a:lstStyle/>
        <a:p>
          <a:endParaRPr lang="en-ZA"/>
        </a:p>
      </dgm:t>
    </dgm:pt>
    <dgm:pt modelId="{F589A2ED-0900-4768-B199-B95B71ED918F}" type="pres">
      <dgm:prSet presAssocID="{B05DBE37-207B-4F1F-B6BB-646A6698A77D}" presName="text2" presStyleLbl="fgAcc2" presStyleIdx="0" presStyleCnt="4" custScaleX="127190" custScaleY="1355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933ED76-04AD-4870-B875-972BFA6EF1DF}" type="pres">
      <dgm:prSet presAssocID="{B05DBE37-207B-4F1F-B6BB-646A6698A77D}" presName="hierChild3" presStyleCnt="0"/>
      <dgm:spPr/>
      <dgm:t>
        <a:bodyPr/>
        <a:lstStyle/>
        <a:p>
          <a:endParaRPr lang="en-ZA"/>
        </a:p>
      </dgm:t>
    </dgm:pt>
    <dgm:pt modelId="{93FD3AE2-4276-489C-97DB-850370ACEAFB}" type="pres">
      <dgm:prSet presAssocID="{4E6B7A24-57D6-46B0-BE26-4FDB032FDB3E}" presName="Name17" presStyleLbl="parChTrans1D3" presStyleIdx="0" presStyleCnt="4"/>
      <dgm:spPr/>
      <dgm:t>
        <a:bodyPr/>
        <a:lstStyle/>
        <a:p>
          <a:endParaRPr lang="en-ZA"/>
        </a:p>
      </dgm:t>
    </dgm:pt>
    <dgm:pt modelId="{D9E7A4F3-9EEA-403E-86ED-DCEA45A6A1FB}" type="pres">
      <dgm:prSet presAssocID="{40223857-CE56-43EE-8C1A-F0981ECB8E85}" presName="hierRoot3" presStyleCnt="0"/>
      <dgm:spPr/>
      <dgm:t>
        <a:bodyPr/>
        <a:lstStyle/>
        <a:p>
          <a:endParaRPr lang="en-ZA"/>
        </a:p>
      </dgm:t>
    </dgm:pt>
    <dgm:pt modelId="{EBDA0E7F-B905-4FE7-8B53-C096A087AE40}" type="pres">
      <dgm:prSet presAssocID="{40223857-CE56-43EE-8C1A-F0981ECB8E85}" presName="composite3" presStyleCnt="0"/>
      <dgm:spPr/>
      <dgm:t>
        <a:bodyPr/>
        <a:lstStyle/>
        <a:p>
          <a:endParaRPr lang="en-ZA"/>
        </a:p>
      </dgm:t>
    </dgm:pt>
    <dgm:pt modelId="{04A88940-0455-4CA5-AB22-4A15681ED809}" type="pres">
      <dgm:prSet presAssocID="{40223857-CE56-43EE-8C1A-F0981ECB8E85}" presName="background3" presStyleLbl="node3" presStyleIdx="0" presStyleCnt="4"/>
      <dgm:spPr/>
      <dgm:t>
        <a:bodyPr/>
        <a:lstStyle/>
        <a:p>
          <a:endParaRPr lang="en-ZA"/>
        </a:p>
      </dgm:t>
    </dgm:pt>
    <dgm:pt modelId="{E13273C8-7B7F-41C1-A6C6-D1CA3B16E532}" type="pres">
      <dgm:prSet presAssocID="{40223857-CE56-43EE-8C1A-F0981ECB8E85}" presName="text3" presStyleLbl="fgAcc3" presStyleIdx="0" presStyleCnt="4" custScaleX="144044" custScaleY="161865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EDA98554-E965-459A-AFE7-4B6D56495F08}" type="pres">
      <dgm:prSet presAssocID="{40223857-CE56-43EE-8C1A-F0981ECB8E85}" presName="hierChild4" presStyleCnt="0"/>
      <dgm:spPr/>
      <dgm:t>
        <a:bodyPr/>
        <a:lstStyle/>
        <a:p>
          <a:endParaRPr lang="en-ZA"/>
        </a:p>
      </dgm:t>
    </dgm:pt>
    <dgm:pt modelId="{8B2B711A-209B-48D4-836D-3BE637EDB05B}" type="pres">
      <dgm:prSet presAssocID="{30A4B0AC-4917-42E5-95D4-D7EFAAA0B2A8}" presName="Name10" presStyleLbl="parChTrans1D2" presStyleIdx="1" presStyleCnt="4"/>
      <dgm:spPr/>
      <dgm:t>
        <a:bodyPr/>
        <a:lstStyle/>
        <a:p>
          <a:endParaRPr lang="en-ZA"/>
        </a:p>
      </dgm:t>
    </dgm:pt>
    <dgm:pt modelId="{C95C90A5-BB20-4F1C-8785-00A80DBD7441}" type="pres">
      <dgm:prSet presAssocID="{0AFE6C64-1A2A-417E-B0FA-551BE5F3448E}" presName="hierRoot2" presStyleCnt="0"/>
      <dgm:spPr/>
      <dgm:t>
        <a:bodyPr/>
        <a:lstStyle/>
        <a:p>
          <a:endParaRPr lang="en-ZA"/>
        </a:p>
      </dgm:t>
    </dgm:pt>
    <dgm:pt modelId="{D04A6A97-0996-486D-92FD-CC110ACDFA63}" type="pres">
      <dgm:prSet presAssocID="{0AFE6C64-1A2A-417E-B0FA-551BE5F3448E}" presName="composite2" presStyleCnt="0"/>
      <dgm:spPr/>
      <dgm:t>
        <a:bodyPr/>
        <a:lstStyle/>
        <a:p>
          <a:endParaRPr lang="en-ZA"/>
        </a:p>
      </dgm:t>
    </dgm:pt>
    <dgm:pt modelId="{07C73A6D-7B90-4D5C-B953-7FAF9C46D232}" type="pres">
      <dgm:prSet presAssocID="{0AFE6C64-1A2A-417E-B0FA-551BE5F3448E}" presName="background2" presStyleLbl="node2" presStyleIdx="1" presStyleCnt="4"/>
      <dgm:spPr/>
      <dgm:t>
        <a:bodyPr/>
        <a:lstStyle/>
        <a:p>
          <a:endParaRPr lang="en-ZA"/>
        </a:p>
      </dgm:t>
    </dgm:pt>
    <dgm:pt modelId="{DC0A3CAD-1CEA-4385-93A9-FD623506612C}" type="pres">
      <dgm:prSet presAssocID="{0AFE6C64-1A2A-417E-B0FA-551BE5F3448E}" presName="text2" presStyleLbl="fgAcc2" presStyleIdx="1" presStyleCnt="4" custScaleX="127190" custScaleY="1355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62D9E4FD-6931-4B26-B318-AEEDF9549DE6}" type="pres">
      <dgm:prSet presAssocID="{0AFE6C64-1A2A-417E-B0FA-551BE5F3448E}" presName="hierChild3" presStyleCnt="0"/>
      <dgm:spPr/>
      <dgm:t>
        <a:bodyPr/>
        <a:lstStyle/>
        <a:p>
          <a:endParaRPr lang="en-ZA"/>
        </a:p>
      </dgm:t>
    </dgm:pt>
    <dgm:pt modelId="{1DF94D0E-B400-4436-B6E1-557B7772BE88}" type="pres">
      <dgm:prSet presAssocID="{5810D99D-6716-4EC6-B43A-BB682BDA2F37}" presName="Name17" presStyleLbl="parChTrans1D3" presStyleIdx="1" presStyleCnt="4"/>
      <dgm:spPr/>
      <dgm:t>
        <a:bodyPr/>
        <a:lstStyle/>
        <a:p>
          <a:endParaRPr lang="en-ZA"/>
        </a:p>
      </dgm:t>
    </dgm:pt>
    <dgm:pt modelId="{37BDC6B9-B0C7-490A-A306-5F806FCC20FE}" type="pres">
      <dgm:prSet presAssocID="{E3E63CB9-2C38-4A3D-B5CB-3B790379B4C1}" presName="hierRoot3" presStyleCnt="0"/>
      <dgm:spPr/>
      <dgm:t>
        <a:bodyPr/>
        <a:lstStyle/>
        <a:p>
          <a:endParaRPr lang="en-ZA"/>
        </a:p>
      </dgm:t>
    </dgm:pt>
    <dgm:pt modelId="{5AABBB9B-AFC6-494D-AE99-86E350E69A54}" type="pres">
      <dgm:prSet presAssocID="{E3E63CB9-2C38-4A3D-B5CB-3B790379B4C1}" presName="composite3" presStyleCnt="0"/>
      <dgm:spPr/>
      <dgm:t>
        <a:bodyPr/>
        <a:lstStyle/>
        <a:p>
          <a:endParaRPr lang="en-ZA"/>
        </a:p>
      </dgm:t>
    </dgm:pt>
    <dgm:pt modelId="{83D85DC4-62AF-41CF-9E17-D0C3DED102B7}" type="pres">
      <dgm:prSet presAssocID="{E3E63CB9-2C38-4A3D-B5CB-3B790379B4C1}" presName="background3" presStyleLbl="node3" presStyleIdx="1" presStyleCnt="4"/>
      <dgm:spPr/>
      <dgm:t>
        <a:bodyPr/>
        <a:lstStyle/>
        <a:p>
          <a:endParaRPr lang="en-ZA"/>
        </a:p>
      </dgm:t>
    </dgm:pt>
    <dgm:pt modelId="{466DDD2D-A1EB-46B4-A2A7-3E340E12135D}" type="pres">
      <dgm:prSet presAssocID="{E3E63CB9-2C38-4A3D-B5CB-3B790379B4C1}" presName="text3" presStyleLbl="fgAcc3" presStyleIdx="1" presStyleCnt="4" custScaleX="144044" custScaleY="161865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07D36AE9-04C3-425D-9B57-30A2167E8015}" type="pres">
      <dgm:prSet presAssocID="{E3E63CB9-2C38-4A3D-B5CB-3B790379B4C1}" presName="hierChild4" presStyleCnt="0"/>
      <dgm:spPr/>
      <dgm:t>
        <a:bodyPr/>
        <a:lstStyle/>
        <a:p>
          <a:endParaRPr lang="en-ZA"/>
        </a:p>
      </dgm:t>
    </dgm:pt>
    <dgm:pt modelId="{9E3A06D7-853C-4A4E-B42C-317C25D7CBCE}" type="pres">
      <dgm:prSet presAssocID="{84CF1356-AA35-42FD-B65D-B8EC13B42701}" presName="Name10" presStyleLbl="parChTrans1D2" presStyleIdx="2" presStyleCnt="4"/>
      <dgm:spPr/>
      <dgm:t>
        <a:bodyPr/>
        <a:lstStyle/>
        <a:p>
          <a:endParaRPr lang="en-ZA"/>
        </a:p>
      </dgm:t>
    </dgm:pt>
    <dgm:pt modelId="{1292757D-0486-44B0-BBCC-874A9F2A818A}" type="pres">
      <dgm:prSet presAssocID="{572A56E9-E428-4876-AE61-C00A01DA67FA}" presName="hierRoot2" presStyleCnt="0"/>
      <dgm:spPr/>
      <dgm:t>
        <a:bodyPr/>
        <a:lstStyle/>
        <a:p>
          <a:endParaRPr lang="en-ZA"/>
        </a:p>
      </dgm:t>
    </dgm:pt>
    <dgm:pt modelId="{778C25B1-4547-490A-997F-D6FB9F6B0B47}" type="pres">
      <dgm:prSet presAssocID="{572A56E9-E428-4876-AE61-C00A01DA67FA}" presName="composite2" presStyleCnt="0"/>
      <dgm:spPr/>
      <dgm:t>
        <a:bodyPr/>
        <a:lstStyle/>
        <a:p>
          <a:endParaRPr lang="en-ZA"/>
        </a:p>
      </dgm:t>
    </dgm:pt>
    <dgm:pt modelId="{7FF4113A-D079-4D4A-BD3F-8A21CA515A78}" type="pres">
      <dgm:prSet presAssocID="{572A56E9-E428-4876-AE61-C00A01DA67FA}" presName="background2" presStyleLbl="node2" presStyleIdx="2" presStyleCnt="4"/>
      <dgm:spPr/>
      <dgm:t>
        <a:bodyPr/>
        <a:lstStyle/>
        <a:p>
          <a:endParaRPr lang="en-ZA"/>
        </a:p>
      </dgm:t>
    </dgm:pt>
    <dgm:pt modelId="{D2039C48-5006-49DD-A0D4-A40AEEB42081}" type="pres">
      <dgm:prSet presAssocID="{572A56E9-E428-4876-AE61-C00A01DA67FA}" presName="text2" presStyleLbl="fgAcc2" presStyleIdx="2" presStyleCnt="4" custScaleX="130370" custScaleY="1355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97C228B2-95E7-42CC-8F8A-2964167F9349}" type="pres">
      <dgm:prSet presAssocID="{572A56E9-E428-4876-AE61-C00A01DA67FA}" presName="hierChild3" presStyleCnt="0"/>
      <dgm:spPr/>
      <dgm:t>
        <a:bodyPr/>
        <a:lstStyle/>
        <a:p>
          <a:endParaRPr lang="en-ZA"/>
        </a:p>
      </dgm:t>
    </dgm:pt>
    <dgm:pt modelId="{D87A4F1E-38C3-4EF8-BEF7-40C3B14E78F4}" type="pres">
      <dgm:prSet presAssocID="{E0BF2DB5-EB0E-4697-B467-548EE7883BCE}" presName="Name17" presStyleLbl="parChTrans1D3" presStyleIdx="2" presStyleCnt="4"/>
      <dgm:spPr/>
      <dgm:t>
        <a:bodyPr/>
        <a:lstStyle/>
        <a:p>
          <a:endParaRPr lang="en-ZA"/>
        </a:p>
      </dgm:t>
    </dgm:pt>
    <dgm:pt modelId="{A169E60F-1935-4C36-81F8-1C4949A84567}" type="pres">
      <dgm:prSet presAssocID="{0EF3BBF1-F062-470D-A034-50F03A583156}" presName="hierRoot3" presStyleCnt="0"/>
      <dgm:spPr/>
      <dgm:t>
        <a:bodyPr/>
        <a:lstStyle/>
        <a:p>
          <a:endParaRPr lang="en-ZA"/>
        </a:p>
      </dgm:t>
    </dgm:pt>
    <dgm:pt modelId="{91C06E4F-903B-4090-AFC7-51F15C8D6765}" type="pres">
      <dgm:prSet presAssocID="{0EF3BBF1-F062-470D-A034-50F03A583156}" presName="composite3" presStyleCnt="0"/>
      <dgm:spPr/>
      <dgm:t>
        <a:bodyPr/>
        <a:lstStyle/>
        <a:p>
          <a:endParaRPr lang="en-ZA"/>
        </a:p>
      </dgm:t>
    </dgm:pt>
    <dgm:pt modelId="{1A15F493-DFC0-4BB3-AF56-A70B8BCE06FB}" type="pres">
      <dgm:prSet presAssocID="{0EF3BBF1-F062-470D-A034-50F03A583156}" presName="background3" presStyleLbl="node3" presStyleIdx="2" presStyleCnt="4"/>
      <dgm:spPr/>
      <dgm:t>
        <a:bodyPr/>
        <a:lstStyle/>
        <a:p>
          <a:endParaRPr lang="en-ZA"/>
        </a:p>
      </dgm:t>
    </dgm:pt>
    <dgm:pt modelId="{ABA6F339-FF14-42E0-B32F-2008B69485A8}" type="pres">
      <dgm:prSet presAssocID="{0EF3BBF1-F062-470D-A034-50F03A583156}" presName="text3" presStyleLbl="fgAcc3" presStyleIdx="2" presStyleCnt="4" custScaleX="144044" custScaleY="161865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AC41FD87-2827-4B04-852E-60DBE5CD5503}" type="pres">
      <dgm:prSet presAssocID="{0EF3BBF1-F062-470D-A034-50F03A583156}" presName="hierChild4" presStyleCnt="0"/>
      <dgm:spPr/>
      <dgm:t>
        <a:bodyPr/>
        <a:lstStyle/>
        <a:p>
          <a:endParaRPr lang="en-ZA"/>
        </a:p>
      </dgm:t>
    </dgm:pt>
    <dgm:pt modelId="{95C89103-2984-40A8-A782-6A273B204D4D}" type="pres">
      <dgm:prSet presAssocID="{DAFE6AB9-4232-49FB-A9C4-D58897F9E21C}" presName="Name10" presStyleLbl="parChTrans1D2" presStyleIdx="3" presStyleCnt="4"/>
      <dgm:spPr/>
      <dgm:t>
        <a:bodyPr/>
        <a:lstStyle/>
        <a:p>
          <a:endParaRPr lang="en-ZA"/>
        </a:p>
      </dgm:t>
    </dgm:pt>
    <dgm:pt modelId="{2BAA28F1-F5CC-4ED3-BEEE-F4D73E3E500D}" type="pres">
      <dgm:prSet presAssocID="{6A8E809F-6FA0-42D6-9C9A-FCC8082BDBFA}" presName="hierRoot2" presStyleCnt="0"/>
      <dgm:spPr/>
      <dgm:t>
        <a:bodyPr/>
        <a:lstStyle/>
        <a:p>
          <a:endParaRPr lang="en-ZA"/>
        </a:p>
      </dgm:t>
    </dgm:pt>
    <dgm:pt modelId="{2001B9CB-B36D-41C4-972B-823B3A87C820}" type="pres">
      <dgm:prSet presAssocID="{6A8E809F-6FA0-42D6-9C9A-FCC8082BDBFA}" presName="composite2" presStyleCnt="0"/>
      <dgm:spPr/>
      <dgm:t>
        <a:bodyPr/>
        <a:lstStyle/>
        <a:p>
          <a:endParaRPr lang="en-ZA"/>
        </a:p>
      </dgm:t>
    </dgm:pt>
    <dgm:pt modelId="{71689CE1-0C5B-49BD-AF42-DEC392ACB5F3}" type="pres">
      <dgm:prSet presAssocID="{6A8E809F-6FA0-42D6-9C9A-FCC8082BDBFA}" presName="background2" presStyleLbl="node2" presStyleIdx="3" presStyleCnt="4"/>
      <dgm:spPr/>
      <dgm:t>
        <a:bodyPr/>
        <a:lstStyle/>
        <a:p>
          <a:endParaRPr lang="en-ZA"/>
        </a:p>
      </dgm:t>
    </dgm:pt>
    <dgm:pt modelId="{482C8535-E410-4E04-A251-3FEF7A258ACB}" type="pres">
      <dgm:prSet presAssocID="{6A8E809F-6FA0-42D6-9C9A-FCC8082BDBFA}" presName="text2" presStyleLbl="fgAcc2" presStyleIdx="3" presStyleCnt="4" custScaleX="127190" custScaleY="1355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414600D4-C991-4233-9450-1E70E81CC5FB}" type="pres">
      <dgm:prSet presAssocID="{6A8E809F-6FA0-42D6-9C9A-FCC8082BDBFA}" presName="hierChild3" presStyleCnt="0"/>
      <dgm:spPr/>
      <dgm:t>
        <a:bodyPr/>
        <a:lstStyle/>
        <a:p>
          <a:endParaRPr lang="en-ZA"/>
        </a:p>
      </dgm:t>
    </dgm:pt>
    <dgm:pt modelId="{49514591-D9D7-4391-B08A-410D53C747F0}" type="pres">
      <dgm:prSet presAssocID="{D1339919-029F-4B99-9F9C-2AF44B3730ED}" presName="Name17" presStyleLbl="parChTrans1D3" presStyleIdx="3" presStyleCnt="4"/>
      <dgm:spPr/>
      <dgm:t>
        <a:bodyPr/>
        <a:lstStyle/>
        <a:p>
          <a:endParaRPr lang="en-ZA"/>
        </a:p>
      </dgm:t>
    </dgm:pt>
    <dgm:pt modelId="{4DC35623-7A0A-4C50-AF42-95B1415432B1}" type="pres">
      <dgm:prSet presAssocID="{AC54E0DD-1979-492E-81C6-CDD3C1CFE554}" presName="hierRoot3" presStyleCnt="0"/>
      <dgm:spPr/>
      <dgm:t>
        <a:bodyPr/>
        <a:lstStyle/>
        <a:p>
          <a:endParaRPr lang="en-ZA"/>
        </a:p>
      </dgm:t>
    </dgm:pt>
    <dgm:pt modelId="{2F862241-C100-4BD1-AF3B-0D146D7C68EE}" type="pres">
      <dgm:prSet presAssocID="{AC54E0DD-1979-492E-81C6-CDD3C1CFE554}" presName="composite3" presStyleCnt="0"/>
      <dgm:spPr/>
      <dgm:t>
        <a:bodyPr/>
        <a:lstStyle/>
        <a:p>
          <a:endParaRPr lang="en-ZA"/>
        </a:p>
      </dgm:t>
    </dgm:pt>
    <dgm:pt modelId="{67C9A453-3A74-4A15-BD34-7BE0DC6D173D}" type="pres">
      <dgm:prSet presAssocID="{AC54E0DD-1979-492E-81C6-CDD3C1CFE554}" presName="background3" presStyleLbl="node3" presStyleIdx="3" presStyleCnt="4"/>
      <dgm:spPr/>
      <dgm:t>
        <a:bodyPr/>
        <a:lstStyle/>
        <a:p>
          <a:endParaRPr lang="en-ZA"/>
        </a:p>
      </dgm:t>
    </dgm:pt>
    <dgm:pt modelId="{D1561B3B-4F19-48BF-818C-0DB6D9FBD9A4}" type="pres">
      <dgm:prSet presAssocID="{AC54E0DD-1979-492E-81C6-CDD3C1CFE554}" presName="text3" presStyleLbl="fgAcc3" presStyleIdx="3" presStyleCnt="4" custScaleX="144044" custScaleY="161865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F9115A4E-6737-43FF-AE8C-C127E12A7175}" type="pres">
      <dgm:prSet presAssocID="{AC54E0DD-1979-492E-81C6-CDD3C1CFE554}" presName="hierChild4" presStyleCnt="0"/>
      <dgm:spPr/>
      <dgm:t>
        <a:bodyPr/>
        <a:lstStyle/>
        <a:p>
          <a:endParaRPr lang="en-ZA"/>
        </a:p>
      </dgm:t>
    </dgm:pt>
  </dgm:ptLst>
  <dgm:cxnLst>
    <dgm:cxn modelId="{CCA068A7-F970-47A2-9603-6E77119D5277}" type="presOf" srcId="{E0BF2DB5-EB0E-4697-B467-548EE7883BCE}" destId="{D87A4F1E-38C3-4EF8-BEF7-40C3B14E78F4}" srcOrd="0" destOrd="0" presId="urn:microsoft.com/office/officeart/2005/8/layout/hierarchy1"/>
    <dgm:cxn modelId="{CB96F59F-47EC-48E4-8F71-8CEF3D776DAF}" type="presOf" srcId="{D1339919-029F-4B99-9F9C-2AF44B3730ED}" destId="{49514591-D9D7-4391-B08A-410D53C747F0}" srcOrd="0" destOrd="0" presId="urn:microsoft.com/office/officeart/2005/8/layout/hierarchy1"/>
    <dgm:cxn modelId="{43E5B3CF-0555-4546-B311-78DB20934DD1}" type="presOf" srcId="{30A4B0AC-4917-42E5-95D4-D7EFAAA0B2A8}" destId="{8B2B711A-209B-48D4-836D-3BE637EDB05B}" srcOrd="0" destOrd="0" presId="urn:microsoft.com/office/officeart/2005/8/layout/hierarchy1"/>
    <dgm:cxn modelId="{C0451951-96F1-47D5-ACC1-7A5B8243137E}" srcId="{033466B7-8AF9-4528-AE52-AE7F8241192C}" destId="{572A56E9-E428-4876-AE61-C00A01DA67FA}" srcOrd="2" destOrd="0" parTransId="{84CF1356-AA35-42FD-B65D-B8EC13B42701}" sibTransId="{38A40185-686C-438F-BFB1-2189E891FF8F}"/>
    <dgm:cxn modelId="{A722321F-CB36-4CF0-AA1E-D45E75641BE2}" srcId="{0AFE6C64-1A2A-417E-B0FA-551BE5F3448E}" destId="{E3E63CB9-2C38-4A3D-B5CB-3B790379B4C1}" srcOrd="0" destOrd="0" parTransId="{5810D99D-6716-4EC6-B43A-BB682BDA2F37}" sibTransId="{298EEBB1-E8E0-459C-98BE-1BD2692A78D3}"/>
    <dgm:cxn modelId="{998ED898-2FED-4E25-928B-8BCCBCC0A97B}" type="presOf" srcId="{033466B7-8AF9-4528-AE52-AE7F8241192C}" destId="{D9D15B44-7B88-4119-B515-32024BFA08DC}" srcOrd="0" destOrd="0" presId="urn:microsoft.com/office/officeart/2005/8/layout/hierarchy1"/>
    <dgm:cxn modelId="{8C227790-2A68-4696-96DC-C05967537334}" type="presOf" srcId="{0AFE6C64-1A2A-417E-B0FA-551BE5F3448E}" destId="{DC0A3CAD-1CEA-4385-93A9-FD623506612C}" srcOrd="0" destOrd="0" presId="urn:microsoft.com/office/officeart/2005/8/layout/hierarchy1"/>
    <dgm:cxn modelId="{6F6371DD-6D00-4CA8-B9D7-25B662B9FBA8}" type="presOf" srcId="{0EF3BBF1-F062-470D-A034-50F03A583156}" destId="{ABA6F339-FF14-42E0-B32F-2008B69485A8}" srcOrd="0" destOrd="0" presId="urn:microsoft.com/office/officeart/2005/8/layout/hierarchy1"/>
    <dgm:cxn modelId="{687BF328-DCA8-4000-8BE9-453004509972}" type="presOf" srcId="{4E6B7A24-57D6-46B0-BE26-4FDB032FDB3E}" destId="{93FD3AE2-4276-489C-97DB-850370ACEAFB}" srcOrd="0" destOrd="0" presId="urn:microsoft.com/office/officeart/2005/8/layout/hierarchy1"/>
    <dgm:cxn modelId="{9740B64B-C0B1-439B-86F2-BC511D9903AC}" type="presOf" srcId="{5810D99D-6716-4EC6-B43A-BB682BDA2F37}" destId="{1DF94D0E-B400-4436-B6E1-557B7772BE88}" srcOrd="0" destOrd="0" presId="urn:microsoft.com/office/officeart/2005/8/layout/hierarchy1"/>
    <dgm:cxn modelId="{3724CC7C-898D-4D4C-AE09-8ED024C5E294}" type="presOf" srcId="{49702B60-3580-47E2-9A38-0A44264DCD07}" destId="{2DDD5F31-80AD-4B65-8651-EF7BBB8674A3}" srcOrd="0" destOrd="0" presId="urn:microsoft.com/office/officeart/2005/8/layout/hierarchy1"/>
    <dgm:cxn modelId="{38FEA43B-B6FD-43BE-9C6F-5A158DA15B74}" type="presOf" srcId="{9A13EA66-8E3E-447E-9521-366D035195ED}" destId="{27650D65-A9B5-4201-9B07-EE3ADB8FA65A}" srcOrd="0" destOrd="0" presId="urn:microsoft.com/office/officeart/2005/8/layout/hierarchy1"/>
    <dgm:cxn modelId="{928D9592-421B-49A6-BCA4-98777755D2B7}" type="presOf" srcId="{DAFE6AB9-4232-49FB-A9C4-D58897F9E21C}" destId="{95C89103-2984-40A8-A782-6A273B204D4D}" srcOrd="0" destOrd="0" presId="urn:microsoft.com/office/officeart/2005/8/layout/hierarchy1"/>
    <dgm:cxn modelId="{F6AD0D0F-A615-43C4-BB61-8C444B77FC09}" type="presOf" srcId="{B05DBE37-207B-4F1F-B6BB-646A6698A77D}" destId="{F589A2ED-0900-4768-B199-B95B71ED918F}" srcOrd="0" destOrd="0" presId="urn:microsoft.com/office/officeart/2005/8/layout/hierarchy1"/>
    <dgm:cxn modelId="{CBB859B1-9785-4A82-AFB9-FBC23F8EED1D}" type="presOf" srcId="{572A56E9-E428-4876-AE61-C00A01DA67FA}" destId="{D2039C48-5006-49DD-A0D4-A40AEEB42081}" srcOrd="0" destOrd="0" presId="urn:microsoft.com/office/officeart/2005/8/layout/hierarchy1"/>
    <dgm:cxn modelId="{B3EB8036-A0FF-460B-9EDD-7743052E9DEE}" srcId="{B05DBE37-207B-4F1F-B6BB-646A6698A77D}" destId="{40223857-CE56-43EE-8C1A-F0981ECB8E85}" srcOrd="0" destOrd="0" parTransId="{4E6B7A24-57D6-46B0-BE26-4FDB032FDB3E}" sibTransId="{6DA1CC89-0DD0-438E-B378-FA61BB4BE983}"/>
    <dgm:cxn modelId="{E80AFDD9-C023-47CA-87E5-BAD0F9F3BD4E}" srcId="{572A56E9-E428-4876-AE61-C00A01DA67FA}" destId="{0EF3BBF1-F062-470D-A034-50F03A583156}" srcOrd="0" destOrd="0" parTransId="{E0BF2DB5-EB0E-4697-B467-548EE7883BCE}" sibTransId="{64CC8797-C26C-4CC9-A559-A2ED78034F22}"/>
    <dgm:cxn modelId="{9D3377A7-A2EC-4BA4-A15E-9658E7F7EC43}" type="presOf" srcId="{E3E63CB9-2C38-4A3D-B5CB-3B790379B4C1}" destId="{466DDD2D-A1EB-46B4-A2A7-3E340E12135D}" srcOrd="0" destOrd="0" presId="urn:microsoft.com/office/officeart/2005/8/layout/hierarchy1"/>
    <dgm:cxn modelId="{7E078DDD-B03A-47CF-8F92-8A08E2082E72}" srcId="{49702B60-3580-47E2-9A38-0A44264DCD07}" destId="{033466B7-8AF9-4528-AE52-AE7F8241192C}" srcOrd="0" destOrd="0" parTransId="{810E64FE-4A81-4FB0-A511-4F492077A695}" sibTransId="{8AD02230-8BBF-4E80-9F7D-EE879983AACC}"/>
    <dgm:cxn modelId="{3A375FBC-F03B-46BA-BF91-9B7B78F2C03A}" type="presOf" srcId="{6A8E809F-6FA0-42D6-9C9A-FCC8082BDBFA}" destId="{482C8535-E410-4E04-A251-3FEF7A258ACB}" srcOrd="0" destOrd="0" presId="urn:microsoft.com/office/officeart/2005/8/layout/hierarchy1"/>
    <dgm:cxn modelId="{DA35359B-6A4E-4AEC-A6C1-88C8BB8DE473}" type="presOf" srcId="{40223857-CE56-43EE-8C1A-F0981ECB8E85}" destId="{E13273C8-7B7F-41C1-A6C6-D1CA3B16E532}" srcOrd="0" destOrd="0" presId="urn:microsoft.com/office/officeart/2005/8/layout/hierarchy1"/>
    <dgm:cxn modelId="{07EFFDF9-4CFC-442B-ABAC-ABBB2E6BFF23}" srcId="{033466B7-8AF9-4528-AE52-AE7F8241192C}" destId="{B05DBE37-207B-4F1F-B6BB-646A6698A77D}" srcOrd="0" destOrd="0" parTransId="{9A13EA66-8E3E-447E-9521-366D035195ED}" sibTransId="{129D4DA9-206E-49A5-B886-7322BD905EF2}"/>
    <dgm:cxn modelId="{9D10BF95-B2A0-4586-A7F8-ED89A8C09225}" srcId="{033466B7-8AF9-4528-AE52-AE7F8241192C}" destId="{0AFE6C64-1A2A-417E-B0FA-551BE5F3448E}" srcOrd="1" destOrd="0" parTransId="{30A4B0AC-4917-42E5-95D4-D7EFAAA0B2A8}" sibTransId="{4CB9AFD9-2B7E-41AD-BA4C-CC30B48A1A9E}"/>
    <dgm:cxn modelId="{630ADB18-3608-41AF-B4B4-BC275D4AEAC6}" srcId="{033466B7-8AF9-4528-AE52-AE7F8241192C}" destId="{6A8E809F-6FA0-42D6-9C9A-FCC8082BDBFA}" srcOrd="3" destOrd="0" parTransId="{DAFE6AB9-4232-49FB-A9C4-D58897F9E21C}" sibTransId="{BE3BEA4D-4C45-4CE2-AA65-DC83E2299E33}"/>
    <dgm:cxn modelId="{C37B02E3-8991-4BEA-9358-8FECE27D7E8C}" type="presOf" srcId="{AC54E0DD-1979-492E-81C6-CDD3C1CFE554}" destId="{D1561B3B-4F19-48BF-818C-0DB6D9FBD9A4}" srcOrd="0" destOrd="0" presId="urn:microsoft.com/office/officeart/2005/8/layout/hierarchy1"/>
    <dgm:cxn modelId="{4689F87F-9154-4067-9448-6BEBEC3AAFFE}" type="presOf" srcId="{84CF1356-AA35-42FD-B65D-B8EC13B42701}" destId="{9E3A06D7-853C-4A4E-B42C-317C25D7CBCE}" srcOrd="0" destOrd="0" presId="urn:microsoft.com/office/officeart/2005/8/layout/hierarchy1"/>
    <dgm:cxn modelId="{3C751300-89A4-4BDD-B9CB-805CA88ADFFF}" srcId="{6A8E809F-6FA0-42D6-9C9A-FCC8082BDBFA}" destId="{AC54E0DD-1979-492E-81C6-CDD3C1CFE554}" srcOrd="0" destOrd="0" parTransId="{D1339919-029F-4B99-9F9C-2AF44B3730ED}" sibTransId="{51A3F354-FD41-4154-A833-2C2BC56CC059}"/>
    <dgm:cxn modelId="{D0614AD5-0E12-4ED9-8E45-93179EB27F4A}" type="presParOf" srcId="{2DDD5F31-80AD-4B65-8651-EF7BBB8674A3}" destId="{AF6C4164-7D81-402A-A79D-1D48F2CD7618}" srcOrd="0" destOrd="0" presId="urn:microsoft.com/office/officeart/2005/8/layout/hierarchy1"/>
    <dgm:cxn modelId="{FACB7CD6-878D-4EF5-8279-0FFFF0334BC2}" type="presParOf" srcId="{AF6C4164-7D81-402A-A79D-1D48F2CD7618}" destId="{E6D07324-1698-4F19-A56D-54A5BD2ACD50}" srcOrd="0" destOrd="0" presId="urn:microsoft.com/office/officeart/2005/8/layout/hierarchy1"/>
    <dgm:cxn modelId="{81E0CE07-3266-4F91-AE85-B1CC05FBB57C}" type="presParOf" srcId="{E6D07324-1698-4F19-A56D-54A5BD2ACD50}" destId="{03051F0F-EE4C-4221-996E-CC9EE59D5F45}" srcOrd="0" destOrd="0" presId="urn:microsoft.com/office/officeart/2005/8/layout/hierarchy1"/>
    <dgm:cxn modelId="{9FED42B2-B7C0-4906-A467-A63BD637F5D4}" type="presParOf" srcId="{E6D07324-1698-4F19-A56D-54A5BD2ACD50}" destId="{D9D15B44-7B88-4119-B515-32024BFA08DC}" srcOrd="1" destOrd="0" presId="urn:microsoft.com/office/officeart/2005/8/layout/hierarchy1"/>
    <dgm:cxn modelId="{F58D73F2-E234-4528-AFC0-F127DF34B20C}" type="presParOf" srcId="{AF6C4164-7D81-402A-A79D-1D48F2CD7618}" destId="{39D8CD13-6BD0-4A2E-93FB-5DBF3A994D89}" srcOrd="1" destOrd="0" presId="urn:microsoft.com/office/officeart/2005/8/layout/hierarchy1"/>
    <dgm:cxn modelId="{01ECAE46-09BF-4188-A832-F9E7A53AD838}" type="presParOf" srcId="{39D8CD13-6BD0-4A2E-93FB-5DBF3A994D89}" destId="{27650D65-A9B5-4201-9B07-EE3ADB8FA65A}" srcOrd="0" destOrd="0" presId="urn:microsoft.com/office/officeart/2005/8/layout/hierarchy1"/>
    <dgm:cxn modelId="{65667229-2B87-4890-8A02-75E17FB46419}" type="presParOf" srcId="{39D8CD13-6BD0-4A2E-93FB-5DBF3A994D89}" destId="{3A29FFAB-EBD2-4CA0-A93B-3DC5F0AD51E5}" srcOrd="1" destOrd="0" presId="urn:microsoft.com/office/officeart/2005/8/layout/hierarchy1"/>
    <dgm:cxn modelId="{01F483D9-404C-4349-B3F5-2269E1142496}" type="presParOf" srcId="{3A29FFAB-EBD2-4CA0-A93B-3DC5F0AD51E5}" destId="{D4158C98-9AA6-438B-B96C-88896C06FF6E}" srcOrd="0" destOrd="0" presId="urn:microsoft.com/office/officeart/2005/8/layout/hierarchy1"/>
    <dgm:cxn modelId="{900D0E59-7E10-412A-A45F-C8AC330C6DA6}" type="presParOf" srcId="{D4158C98-9AA6-438B-B96C-88896C06FF6E}" destId="{F52EFE02-5322-44E8-B49D-12FCF3B0A57D}" srcOrd="0" destOrd="0" presId="urn:microsoft.com/office/officeart/2005/8/layout/hierarchy1"/>
    <dgm:cxn modelId="{60EE3F67-7C1F-4518-8C3D-C8975ACFE74A}" type="presParOf" srcId="{D4158C98-9AA6-438B-B96C-88896C06FF6E}" destId="{F589A2ED-0900-4768-B199-B95B71ED918F}" srcOrd="1" destOrd="0" presId="urn:microsoft.com/office/officeart/2005/8/layout/hierarchy1"/>
    <dgm:cxn modelId="{BDDDF90C-FE0B-483F-8FB1-B4B1700AE717}" type="presParOf" srcId="{3A29FFAB-EBD2-4CA0-A93B-3DC5F0AD51E5}" destId="{7933ED76-04AD-4870-B875-972BFA6EF1DF}" srcOrd="1" destOrd="0" presId="urn:microsoft.com/office/officeart/2005/8/layout/hierarchy1"/>
    <dgm:cxn modelId="{4FB63434-5A34-492D-914C-058C24A0153A}" type="presParOf" srcId="{7933ED76-04AD-4870-B875-972BFA6EF1DF}" destId="{93FD3AE2-4276-489C-97DB-850370ACEAFB}" srcOrd="0" destOrd="0" presId="urn:microsoft.com/office/officeart/2005/8/layout/hierarchy1"/>
    <dgm:cxn modelId="{B9F6ED67-1C46-400A-BEFD-AEFA0C969623}" type="presParOf" srcId="{7933ED76-04AD-4870-B875-972BFA6EF1DF}" destId="{D9E7A4F3-9EEA-403E-86ED-DCEA45A6A1FB}" srcOrd="1" destOrd="0" presId="urn:microsoft.com/office/officeart/2005/8/layout/hierarchy1"/>
    <dgm:cxn modelId="{8C53F857-AD04-412E-8BAF-2FF829E6731B}" type="presParOf" srcId="{D9E7A4F3-9EEA-403E-86ED-DCEA45A6A1FB}" destId="{EBDA0E7F-B905-4FE7-8B53-C096A087AE40}" srcOrd="0" destOrd="0" presId="urn:microsoft.com/office/officeart/2005/8/layout/hierarchy1"/>
    <dgm:cxn modelId="{21EA0AC8-C0F8-490A-AF98-0CBB49EE07FB}" type="presParOf" srcId="{EBDA0E7F-B905-4FE7-8B53-C096A087AE40}" destId="{04A88940-0455-4CA5-AB22-4A15681ED809}" srcOrd="0" destOrd="0" presId="urn:microsoft.com/office/officeart/2005/8/layout/hierarchy1"/>
    <dgm:cxn modelId="{0D6E4378-4D71-492B-9581-96BFE7A932D2}" type="presParOf" srcId="{EBDA0E7F-B905-4FE7-8B53-C096A087AE40}" destId="{E13273C8-7B7F-41C1-A6C6-D1CA3B16E532}" srcOrd="1" destOrd="0" presId="urn:microsoft.com/office/officeart/2005/8/layout/hierarchy1"/>
    <dgm:cxn modelId="{0ACDA536-F3C6-4849-8FC3-8740D55BD302}" type="presParOf" srcId="{D9E7A4F3-9EEA-403E-86ED-DCEA45A6A1FB}" destId="{EDA98554-E965-459A-AFE7-4B6D56495F08}" srcOrd="1" destOrd="0" presId="urn:microsoft.com/office/officeart/2005/8/layout/hierarchy1"/>
    <dgm:cxn modelId="{3242D400-A621-4305-8F2C-3F4BE2512D02}" type="presParOf" srcId="{39D8CD13-6BD0-4A2E-93FB-5DBF3A994D89}" destId="{8B2B711A-209B-48D4-836D-3BE637EDB05B}" srcOrd="2" destOrd="0" presId="urn:microsoft.com/office/officeart/2005/8/layout/hierarchy1"/>
    <dgm:cxn modelId="{5EB5EE3D-7BEA-49A7-B098-EAC4B02EE528}" type="presParOf" srcId="{39D8CD13-6BD0-4A2E-93FB-5DBF3A994D89}" destId="{C95C90A5-BB20-4F1C-8785-00A80DBD7441}" srcOrd="3" destOrd="0" presId="urn:microsoft.com/office/officeart/2005/8/layout/hierarchy1"/>
    <dgm:cxn modelId="{B3C685C9-A516-45A8-86A5-079C022AB967}" type="presParOf" srcId="{C95C90A5-BB20-4F1C-8785-00A80DBD7441}" destId="{D04A6A97-0996-486D-92FD-CC110ACDFA63}" srcOrd="0" destOrd="0" presId="urn:microsoft.com/office/officeart/2005/8/layout/hierarchy1"/>
    <dgm:cxn modelId="{7D8B35DF-2B37-434A-BE7A-5B956569ABA5}" type="presParOf" srcId="{D04A6A97-0996-486D-92FD-CC110ACDFA63}" destId="{07C73A6D-7B90-4D5C-B953-7FAF9C46D232}" srcOrd="0" destOrd="0" presId="urn:microsoft.com/office/officeart/2005/8/layout/hierarchy1"/>
    <dgm:cxn modelId="{A3CA9A15-8CBA-4313-B079-7294FFC27C81}" type="presParOf" srcId="{D04A6A97-0996-486D-92FD-CC110ACDFA63}" destId="{DC0A3CAD-1CEA-4385-93A9-FD623506612C}" srcOrd="1" destOrd="0" presId="urn:microsoft.com/office/officeart/2005/8/layout/hierarchy1"/>
    <dgm:cxn modelId="{EE5FB4BE-1AA5-427E-8094-BE3FB1A7D8BC}" type="presParOf" srcId="{C95C90A5-BB20-4F1C-8785-00A80DBD7441}" destId="{62D9E4FD-6931-4B26-B318-AEEDF9549DE6}" srcOrd="1" destOrd="0" presId="urn:microsoft.com/office/officeart/2005/8/layout/hierarchy1"/>
    <dgm:cxn modelId="{16BFA979-A118-47D0-B2B1-6CCBAA77B16B}" type="presParOf" srcId="{62D9E4FD-6931-4B26-B318-AEEDF9549DE6}" destId="{1DF94D0E-B400-4436-B6E1-557B7772BE88}" srcOrd="0" destOrd="0" presId="urn:microsoft.com/office/officeart/2005/8/layout/hierarchy1"/>
    <dgm:cxn modelId="{B5F09A9C-5070-4D27-8D6A-8991B764C502}" type="presParOf" srcId="{62D9E4FD-6931-4B26-B318-AEEDF9549DE6}" destId="{37BDC6B9-B0C7-490A-A306-5F806FCC20FE}" srcOrd="1" destOrd="0" presId="urn:microsoft.com/office/officeart/2005/8/layout/hierarchy1"/>
    <dgm:cxn modelId="{03A990B1-0CA1-40B7-AE12-9EF81FD11DC6}" type="presParOf" srcId="{37BDC6B9-B0C7-490A-A306-5F806FCC20FE}" destId="{5AABBB9B-AFC6-494D-AE99-86E350E69A54}" srcOrd="0" destOrd="0" presId="urn:microsoft.com/office/officeart/2005/8/layout/hierarchy1"/>
    <dgm:cxn modelId="{D432B998-6B96-4700-94CC-422B68E10D6C}" type="presParOf" srcId="{5AABBB9B-AFC6-494D-AE99-86E350E69A54}" destId="{83D85DC4-62AF-41CF-9E17-D0C3DED102B7}" srcOrd="0" destOrd="0" presId="urn:microsoft.com/office/officeart/2005/8/layout/hierarchy1"/>
    <dgm:cxn modelId="{3149CD4B-EE7F-4874-815E-2CD1F20636DF}" type="presParOf" srcId="{5AABBB9B-AFC6-494D-AE99-86E350E69A54}" destId="{466DDD2D-A1EB-46B4-A2A7-3E340E12135D}" srcOrd="1" destOrd="0" presId="urn:microsoft.com/office/officeart/2005/8/layout/hierarchy1"/>
    <dgm:cxn modelId="{A773A62D-520C-4224-A91B-6576B8664E80}" type="presParOf" srcId="{37BDC6B9-B0C7-490A-A306-5F806FCC20FE}" destId="{07D36AE9-04C3-425D-9B57-30A2167E8015}" srcOrd="1" destOrd="0" presId="urn:microsoft.com/office/officeart/2005/8/layout/hierarchy1"/>
    <dgm:cxn modelId="{4A90E750-5716-4593-8421-1D9D2701AECD}" type="presParOf" srcId="{39D8CD13-6BD0-4A2E-93FB-5DBF3A994D89}" destId="{9E3A06D7-853C-4A4E-B42C-317C25D7CBCE}" srcOrd="4" destOrd="0" presId="urn:microsoft.com/office/officeart/2005/8/layout/hierarchy1"/>
    <dgm:cxn modelId="{C2114043-B4A4-4C3C-9607-43C3ABFF4F7A}" type="presParOf" srcId="{39D8CD13-6BD0-4A2E-93FB-5DBF3A994D89}" destId="{1292757D-0486-44B0-BBCC-874A9F2A818A}" srcOrd="5" destOrd="0" presId="urn:microsoft.com/office/officeart/2005/8/layout/hierarchy1"/>
    <dgm:cxn modelId="{7FB93B4D-D7DD-4190-ACB3-8A37C9D30CCC}" type="presParOf" srcId="{1292757D-0486-44B0-BBCC-874A9F2A818A}" destId="{778C25B1-4547-490A-997F-D6FB9F6B0B47}" srcOrd="0" destOrd="0" presId="urn:microsoft.com/office/officeart/2005/8/layout/hierarchy1"/>
    <dgm:cxn modelId="{ACD8095A-3484-42C3-8705-3BA3DD5074C4}" type="presParOf" srcId="{778C25B1-4547-490A-997F-D6FB9F6B0B47}" destId="{7FF4113A-D079-4D4A-BD3F-8A21CA515A78}" srcOrd="0" destOrd="0" presId="urn:microsoft.com/office/officeart/2005/8/layout/hierarchy1"/>
    <dgm:cxn modelId="{9FD6FEF0-DF22-4DDF-9219-8650B41CE3A3}" type="presParOf" srcId="{778C25B1-4547-490A-997F-D6FB9F6B0B47}" destId="{D2039C48-5006-49DD-A0D4-A40AEEB42081}" srcOrd="1" destOrd="0" presId="urn:microsoft.com/office/officeart/2005/8/layout/hierarchy1"/>
    <dgm:cxn modelId="{F8F438CD-F674-4998-B191-6B255B36C484}" type="presParOf" srcId="{1292757D-0486-44B0-BBCC-874A9F2A818A}" destId="{97C228B2-95E7-42CC-8F8A-2964167F9349}" srcOrd="1" destOrd="0" presId="urn:microsoft.com/office/officeart/2005/8/layout/hierarchy1"/>
    <dgm:cxn modelId="{BF1EE20A-267C-44CC-A07D-E4CB2DA43825}" type="presParOf" srcId="{97C228B2-95E7-42CC-8F8A-2964167F9349}" destId="{D87A4F1E-38C3-4EF8-BEF7-40C3B14E78F4}" srcOrd="0" destOrd="0" presId="urn:microsoft.com/office/officeart/2005/8/layout/hierarchy1"/>
    <dgm:cxn modelId="{8C8AFD29-1087-4472-BA0A-2534EAA26ECE}" type="presParOf" srcId="{97C228B2-95E7-42CC-8F8A-2964167F9349}" destId="{A169E60F-1935-4C36-81F8-1C4949A84567}" srcOrd="1" destOrd="0" presId="urn:microsoft.com/office/officeart/2005/8/layout/hierarchy1"/>
    <dgm:cxn modelId="{5ADF2DE4-F0EB-42B0-8B90-39CBB5E5C8F4}" type="presParOf" srcId="{A169E60F-1935-4C36-81F8-1C4949A84567}" destId="{91C06E4F-903B-4090-AFC7-51F15C8D6765}" srcOrd="0" destOrd="0" presId="urn:microsoft.com/office/officeart/2005/8/layout/hierarchy1"/>
    <dgm:cxn modelId="{2B53DC8E-8E57-4982-BDC7-347BD87FC855}" type="presParOf" srcId="{91C06E4F-903B-4090-AFC7-51F15C8D6765}" destId="{1A15F493-DFC0-4BB3-AF56-A70B8BCE06FB}" srcOrd="0" destOrd="0" presId="urn:microsoft.com/office/officeart/2005/8/layout/hierarchy1"/>
    <dgm:cxn modelId="{F6854F7A-52B0-4713-97A3-2A79DAFC3004}" type="presParOf" srcId="{91C06E4F-903B-4090-AFC7-51F15C8D6765}" destId="{ABA6F339-FF14-42E0-B32F-2008B69485A8}" srcOrd="1" destOrd="0" presId="urn:microsoft.com/office/officeart/2005/8/layout/hierarchy1"/>
    <dgm:cxn modelId="{8738CFA0-6290-437B-9C88-2182502BCC1E}" type="presParOf" srcId="{A169E60F-1935-4C36-81F8-1C4949A84567}" destId="{AC41FD87-2827-4B04-852E-60DBE5CD5503}" srcOrd="1" destOrd="0" presId="urn:microsoft.com/office/officeart/2005/8/layout/hierarchy1"/>
    <dgm:cxn modelId="{EE937591-C7DB-481C-9B3B-5A1F04073ED5}" type="presParOf" srcId="{39D8CD13-6BD0-4A2E-93FB-5DBF3A994D89}" destId="{95C89103-2984-40A8-A782-6A273B204D4D}" srcOrd="6" destOrd="0" presId="urn:microsoft.com/office/officeart/2005/8/layout/hierarchy1"/>
    <dgm:cxn modelId="{2AD06C7B-3B49-497D-93E4-CE18C3FDB6E1}" type="presParOf" srcId="{39D8CD13-6BD0-4A2E-93FB-5DBF3A994D89}" destId="{2BAA28F1-F5CC-4ED3-BEEE-F4D73E3E500D}" srcOrd="7" destOrd="0" presId="urn:microsoft.com/office/officeart/2005/8/layout/hierarchy1"/>
    <dgm:cxn modelId="{C7FF0DB1-0EB8-4D9E-BBD0-25DC6AD1BC9E}" type="presParOf" srcId="{2BAA28F1-F5CC-4ED3-BEEE-F4D73E3E500D}" destId="{2001B9CB-B36D-41C4-972B-823B3A87C820}" srcOrd="0" destOrd="0" presId="urn:microsoft.com/office/officeart/2005/8/layout/hierarchy1"/>
    <dgm:cxn modelId="{696E69C5-AAE5-489E-81DF-ED02B6506729}" type="presParOf" srcId="{2001B9CB-B36D-41C4-972B-823B3A87C820}" destId="{71689CE1-0C5B-49BD-AF42-DEC392ACB5F3}" srcOrd="0" destOrd="0" presId="urn:microsoft.com/office/officeart/2005/8/layout/hierarchy1"/>
    <dgm:cxn modelId="{BD73921C-C33E-409E-8A60-CBC19F509EA0}" type="presParOf" srcId="{2001B9CB-B36D-41C4-972B-823B3A87C820}" destId="{482C8535-E410-4E04-A251-3FEF7A258ACB}" srcOrd="1" destOrd="0" presId="urn:microsoft.com/office/officeart/2005/8/layout/hierarchy1"/>
    <dgm:cxn modelId="{6345923F-4BC1-481D-A8C3-C06B6227EBAE}" type="presParOf" srcId="{2BAA28F1-F5CC-4ED3-BEEE-F4D73E3E500D}" destId="{414600D4-C991-4233-9450-1E70E81CC5FB}" srcOrd="1" destOrd="0" presId="urn:microsoft.com/office/officeart/2005/8/layout/hierarchy1"/>
    <dgm:cxn modelId="{6ABFCF53-21EF-4F55-B369-DF172E453EA6}" type="presParOf" srcId="{414600D4-C991-4233-9450-1E70E81CC5FB}" destId="{49514591-D9D7-4391-B08A-410D53C747F0}" srcOrd="0" destOrd="0" presId="urn:microsoft.com/office/officeart/2005/8/layout/hierarchy1"/>
    <dgm:cxn modelId="{84B46FAF-AD13-42D8-B475-604675AF4E2A}" type="presParOf" srcId="{414600D4-C991-4233-9450-1E70E81CC5FB}" destId="{4DC35623-7A0A-4C50-AF42-95B1415432B1}" srcOrd="1" destOrd="0" presId="urn:microsoft.com/office/officeart/2005/8/layout/hierarchy1"/>
    <dgm:cxn modelId="{A067CC88-D300-417E-846B-05731DE3668F}" type="presParOf" srcId="{4DC35623-7A0A-4C50-AF42-95B1415432B1}" destId="{2F862241-C100-4BD1-AF3B-0D146D7C68EE}" srcOrd="0" destOrd="0" presId="urn:microsoft.com/office/officeart/2005/8/layout/hierarchy1"/>
    <dgm:cxn modelId="{4BD4BFD5-7A6C-48BB-AF9C-956D3FA57D5A}" type="presParOf" srcId="{2F862241-C100-4BD1-AF3B-0D146D7C68EE}" destId="{67C9A453-3A74-4A15-BD34-7BE0DC6D173D}" srcOrd="0" destOrd="0" presId="urn:microsoft.com/office/officeart/2005/8/layout/hierarchy1"/>
    <dgm:cxn modelId="{7138F098-A515-4C0E-871C-9731A4A775C4}" type="presParOf" srcId="{2F862241-C100-4BD1-AF3B-0D146D7C68EE}" destId="{D1561B3B-4F19-48BF-818C-0DB6D9FBD9A4}" srcOrd="1" destOrd="0" presId="urn:microsoft.com/office/officeart/2005/8/layout/hierarchy1"/>
    <dgm:cxn modelId="{2DC66A1E-013D-40FB-A709-E92C73E6DB8A}" type="presParOf" srcId="{4DC35623-7A0A-4C50-AF42-95B1415432B1}" destId="{F9115A4E-6737-43FF-AE8C-C127E12A717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E3618A6-D602-47A9-BDBB-465A0F0017CF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271A27FC-FAC5-45F9-A21A-AF4D7A471D6F}">
      <dgm:prSet phldrT="[Text]"/>
      <dgm:spPr/>
      <dgm:t>
        <a:bodyPr/>
        <a:lstStyle/>
        <a:p>
          <a:r>
            <a:rPr lang="en-ZA" b="1" dirty="0" smtClean="0"/>
            <a:t>Communities</a:t>
          </a:r>
          <a:r>
            <a:rPr lang="en-ZA" dirty="0" smtClean="0"/>
            <a:t> </a:t>
          </a:r>
          <a:endParaRPr lang="en-ZA" dirty="0"/>
        </a:p>
      </dgm:t>
    </dgm:pt>
    <dgm:pt modelId="{A67FF03E-AAA2-4480-9434-58505FA52878}" type="parTrans" cxnId="{D6119F56-EB96-4AB0-A3CC-AE25A7BC0FD9}">
      <dgm:prSet/>
      <dgm:spPr/>
      <dgm:t>
        <a:bodyPr/>
        <a:lstStyle/>
        <a:p>
          <a:endParaRPr lang="en-ZA"/>
        </a:p>
      </dgm:t>
    </dgm:pt>
    <dgm:pt modelId="{5EA414D1-18D9-45BE-BD37-60BA940BDFCA}" type="sibTrans" cxnId="{D6119F56-EB96-4AB0-A3CC-AE25A7BC0FD9}">
      <dgm:prSet/>
      <dgm:spPr/>
      <dgm:t>
        <a:bodyPr/>
        <a:lstStyle/>
        <a:p>
          <a:endParaRPr lang="en-ZA"/>
        </a:p>
      </dgm:t>
    </dgm:pt>
    <dgm:pt modelId="{8445FBBC-58C0-4A5A-8BB3-8323E5C1E6D3}">
      <dgm:prSet phldrT="[Text]"/>
      <dgm:spPr/>
      <dgm:t>
        <a:bodyPr/>
        <a:lstStyle/>
        <a:p>
          <a:r>
            <a:rPr lang="en-ZA" b="1" dirty="0" smtClean="0"/>
            <a:t>Site Guides</a:t>
          </a:r>
          <a:r>
            <a:rPr lang="en-ZA" dirty="0" smtClean="0"/>
            <a:t> </a:t>
          </a:r>
          <a:endParaRPr lang="en-ZA" dirty="0"/>
        </a:p>
      </dgm:t>
    </dgm:pt>
    <dgm:pt modelId="{0499DAFD-70D8-450D-97E8-444B357A51B6}" type="parTrans" cxnId="{B3B1DDE3-DC53-4386-8CFA-C7F8BF8BB8FA}">
      <dgm:prSet/>
      <dgm:spPr/>
      <dgm:t>
        <a:bodyPr/>
        <a:lstStyle/>
        <a:p>
          <a:endParaRPr lang="en-ZA"/>
        </a:p>
      </dgm:t>
    </dgm:pt>
    <dgm:pt modelId="{ED54BDA4-B74B-4880-AB68-07A05AD19884}" type="sibTrans" cxnId="{B3B1DDE3-DC53-4386-8CFA-C7F8BF8BB8FA}">
      <dgm:prSet/>
      <dgm:spPr/>
      <dgm:t>
        <a:bodyPr/>
        <a:lstStyle/>
        <a:p>
          <a:endParaRPr lang="en-ZA"/>
        </a:p>
      </dgm:t>
    </dgm:pt>
    <dgm:pt modelId="{21B9D599-DB25-4907-B16E-1803AB768880}">
      <dgm:prSet phldrT="[Text]"/>
      <dgm:spPr/>
      <dgm:t>
        <a:bodyPr/>
        <a:lstStyle/>
        <a:p>
          <a:r>
            <a:rPr lang="en-ZA" b="1" dirty="0" smtClean="0"/>
            <a:t>Government Officials </a:t>
          </a:r>
          <a:endParaRPr lang="en-ZA" dirty="0"/>
        </a:p>
      </dgm:t>
    </dgm:pt>
    <dgm:pt modelId="{5F55EC67-2A63-4BC4-9185-C86485BD917F}" type="parTrans" cxnId="{D697150B-78E6-4262-9CF1-BCB1E26CD4E2}">
      <dgm:prSet/>
      <dgm:spPr/>
      <dgm:t>
        <a:bodyPr/>
        <a:lstStyle/>
        <a:p>
          <a:endParaRPr lang="en-ZA"/>
        </a:p>
      </dgm:t>
    </dgm:pt>
    <dgm:pt modelId="{92B95BB2-6918-4DF5-A5FA-FBD02D5480F6}" type="sibTrans" cxnId="{D697150B-78E6-4262-9CF1-BCB1E26CD4E2}">
      <dgm:prSet/>
      <dgm:spPr/>
      <dgm:t>
        <a:bodyPr/>
        <a:lstStyle/>
        <a:p>
          <a:endParaRPr lang="en-ZA"/>
        </a:p>
      </dgm:t>
    </dgm:pt>
    <dgm:pt modelId="{46A72B74-48BF-4B8A-B494-FDE9E3ACE26E}">
      <dgm:prSet phldrT="[Text]"/>
      <dgm:spPr/>
      <dgm:t>
        <a:bodyPr/>
        <a:lstStyle/>
        <a:p>
          <a:r>
            <a:rPr lang="en-ZA" b="1" dirty="0" smtClean="0"/>
            <a:t>Other Tour Guides</a:t>
          </a:r>
          <a:r>
            <a:rPr lang="en-ZA" dirty="0" smtClean="0"/>
            <a:t> </a:t>
          </a:r>
          <a:endParaRPr lang="en-ZA" dirty="0"/>
        </a:p>
      </dgm:t>
    </dgm:pt>
    <dgm:pt modelId="{32BD03CB-37EB-4481-9BE2-E87AE33990C7}" type="parTrans" cxnId="{D3C2191B-B5C8-4F98-B422-D7A09D7582A9}">
      <dgm:prSet/>
      <dgm:spPr/>
      <dgm:t>
        <a:bodyPr/>
        <a:lstStyle/>
        <a:p>
          <a:endParaRPr lang="en-ZA"/>
        </a:p>
      </dgm:t>
    </dgm:pt>
    <dgm:pt modelId="{BBDFB785-0A20-485D-9D24-AF4E950653E5}" type="sibTrans" cxnId="{D3C2191B-B5C8-4F98-B422-D7A09D7582A9}">
      <dgm:prSet/>
      <dgm:spPr/>
      <dgm:t>
        <a:bodyPr/>
        <a:lstStyle/>
        <a:p>
          <a:endParaRPr lang="en-ZA"/>
        </a:p>
      </dgm:t>
    </dgm:pt>
    <dgm:pt modelId="{4D4EDF60-E041-4701-8064-F0D76BED037E}">
      <dgm:prSet phldrT="[Text]"/>
      <dgm:spPr/>
      <dgm:t>
        <a:bodyPr/>
        <a:lstStyle/>
        <a:p>
          <a:r>
            <a:rPr lang="en-US" b="1" dirty="0" smtClean="0"/>
            <a:t>Subject Experts</a:t>
          </a:r>
          <a:endParaRPr lang="en-ZA" b="1" dirty="0"/>
        </a:p>
      </dgm:t>
    </dgm:pt>
    <dgm:pt modelId="{486AA500-12DD-4D18-93A8-24F8AF446DB7}" type="parTrans" cxnId="{67C5C456-037B-45A7-BFA9-4033E73A9103}">
      <dgm:prSet/>
      <dgm:spPr/>
      <dgm:t>
        <a:bodyPr/>
        <a:lstStyle/>
        <a:p>
          <a:endParaRPr lang="en-ZA"/>
        </a:p>
      </dgm:t>
    </dgm:pt>
    <dgm:pt modelId="{D2DA94AE-0B92-4441-AB38-E2D7254D64BE}" type="sibTrans" cxnId="{67C5C456-037B-45A7-BFA9-4033E73A9103}">
      <dgm:prSet/>
      <dgm:spPr/>
      <dgm:t>
        <a:bodyPr/>
        <a:lstStyle/>
        <a:p>
          <a:endParaRPr lang="en-ZA"/>
        </a:p>
      </dgm:t>
    </dgm:pt>
    <dgm:pt modelId="{0191327B-7CE2-4AEA-A9F4-8A1D28E82BBD}">
      <dgm:prSet phldrT="[Text]"/>
      <dgm:spPr/>
      <dgm:t>
        <a:bodyPr/>
        <a:lstStyle/>
        <a:p>
          <a:r>
            <a:rPr lang="en-US" b="1" dirty="0" smtClean="0"/>
            <a:t>Tour Operators</a:t>
          </a:r>
          <a:endParaRPr lang="en-ZA" b="1" dirty="0"/>
        </a:p>
      </dgm:t>
    </dgm:pt>
    <dgm:pt modelId="{C6FA89A9-B410-4F6B-80B5-C726A47AEB63}" type="parTrans" cxnId="{ED256457-3CC8-482D-9E95-846B1EBF4431}">
      <dgm:prSet/>
      <dgm:spPr/>
      <dgm:t>
        <a:bodyPr/>
        <a:lstStyle/>
        <a:p>
          <a:endParaRPr lang="en-ZA"/>
        </a:p>
      </dgm:t>
    </dgm:pt>
    <dgm:pt modelId="{189834F6-B14B-4C49-9D6A-F1A786625A2B}" type="sibTrans" cxnId="{ED256457-3CC8-482D-9E95-846B1EBF4431}">
      <dgm:prSet/>
      <dgm:spPr/>
      <dgm:t>
        <a:bodyPr/>
        <a:lstStyle/>
        <a:p>
          <a:endParaRPr lang="en-ZA"/>
        </a:p>
      </dgm:t>
    </dgm:pt>
    <dgm:pt modelId="{7821B529-4246-4FAB-A0E0-DD1CDEE3AA09}">
      <dgm:prSet phldrT="[Text]"/>
      <dgm:spPr/>
      <dgm:t>
        <a:bodyPr/>
        <a:lstStyle/>
        <a:p>
          <a:r>
            <a:rPr lang="en-US" b="1" dirty="0" smtClean="0"/>
            <a:t>Venue Operators</a:t>
          </a:r>
          <a:endParaRPr lang="en-ZA" b="1" dirty="0"/>
        </a:p>
      </dgm:t>
    </dgm:pt>
    <dgm:pt modelId="{2664799D-CC62-4AE3-AAB4-A5B2E365F73C}" type="parTrans" cxnId="{B9CF25A7-0FAB-4005-B2F3-AA7FD017030F}">
      <dgm:prSet/>
      <dgm:spPr/>
      <dgm:t>
        <a:bodyPr/>
        <a:lstStyle/>
        <a:p>
          <a:endParaRPr lang="en-ZA"/>
        </a:p>
      </dgm:t>
    </dgm:pt>
    <dgm:pt modelId="{03158108-DEEC-4E8E-8FFE-8B6DC0BA0162}" type="sibTrans" cxnId="{B9CF25A7-0FAB-4005-B2F3-AA7FD017030F}">
      <dgm:prSet/>
      <dgm:spPr/>
      <dgm:t>
        <a:bodyPr/>
        <a:lstStyle/>
        <a:p>
          <a:endParaRPr lang="en-ZA"/>
        </a:p>
      </dgm:t>
    </dgm:pt>
    <dgm:pt modelId="{D67C7F5A-56C6-41BF-ACC1-00316A9B6937}">
      <dgm:prSet phldrT="[Text]"/>
      <dgm:spPr/>
      <dgm:t>
        <a:bodyPr/>
        <a:lstStyle/>
        <a:p>
          <a:r>
            <a:rPr lang="en-US" b="1" dirty="0" smtClean="0"/>
            <a:t>Friends or family</a:t>
          </a:r>
          <a:endParaRPr lang="en-ZA" b="1" dirty="0"/>
        </a:p>
      </dgm:t>
    </dgm:pt>
    <dgm:pt modelId="{3BD62DAE-E0C6-4592-B587-3295BC3A4EF1}" type="parTrans" cxnId="{8D56A327-40CC-4348-B3C2-B810AE016A8E}">
      <dgm:prSet/>
      <dgm:spPr/>
      <dgm:t>
        <a:bodyPr/>
        <a:lstStyle/>
        <a:p>
          <a:endParaRPr lang="en-ZA"/>
        </a:p>
      </dgm:t>
    </dgm:pt>
    <dgm:pt modelId="{66AA3DF2-A8D9-440B-9C9E-ABD242E5139B}" type="sibTrans" cxnId="{8D56A327-40CC-4348-B3C2-B810AE016A8E}">
      <dgm:prSet/>
      <dgm:spPr/>
      <dgm:t>
        <a:bodyPr/>
        <a:lstStyle/>
        <a:p>
          <a:endParaRPr lang="en-ZA"/>
        </a:p>
      </dgm:t>
    </dgm:pt>
    <dgm:pt modelId="{EBC2E9F7-CBCA-435C-920F-2CD691FD1554}">
      <dgm:prSet phldrT="[Text]"/>
      <dgm:spPr/>
      <dgm:t>
        <a:bodyPr/>
        <a:lstStyle/>
        <a:p>
          <a:r>
            <a:rPr lang="en-US" b="1" dirty="0" smtClean="0"/>
            <a:t>Industry Organisations</a:t>
          </a:r>
          <a:endParaRPr lang="en-ZA" b="1" dirty="0"/>
        </a:p>
      </dgm:t>
    </dgm:pt>
    <dgm:pt modelId="{F7C93FE6-D157-4DB5-8E93-5FB322AA435B}" type="parTrans" cxnId="{71240A0C-BC7C-418D-AF28-703AB15D630D}">
      <dgm:prSet/>
      <dgm:spPr/>
      <dgm:t>
        <a:bodyPr/>
        <a:lstStyle/>
        <a:p>
          <a:endParaRPr lang="en-ZA"/>
        </a:p>
      </dgm:t>
    </dgm:pt>
    <dgm:pt modelId="{7ABB1BE8-C723-40B2-81F4-B4441D8A7493}" type="sibTrans" cxnId="{71240A0C-BC7C-418D-AF28-703AB15D630D}">
      <dgm:prSet/>
      <dgm:spPr/>
      <dgm:t>
        <a:bodyPr/>
        <a:lstStyle/>
        <a:p>
          <a:endParaRPr lang="en-ZA"/>
        </a:p>
      </dgm:t>
    </dgm:pt>
    <dgm:pt modelId="{A7C207AA-D653-4E2D-B924-BB8AE74F3081}" type="pres">
      <dgm:prSet presAssocID="{9E3618A6-D602-47A9-BDBB-465A0F0017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E6BCAAC1-128D-4D6E-A4EF-179A48230730}" type="pres">
      <dgm:prSet presAssocID="{271A27FC-FAC5-45F9-A21A-AF4D7A471D6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F06AFF6-7673-4DA7-8E07-ED06372B2A1F}" type="pres">
      <dgm:prSet presAssocID="{5EA414D1-18D9-45BE-BD37-60BA940BDFCA}" presName="sibTrans" presStyleCnt="0"/>
      <dgm:spPr/>
    </dgm:pt>
    <dgm:pt modelId="{5BA375F7-DBDC-462B-BCF4-AAF483541B8C}" type="pres">
      <dgm:prSet presAssocID="{8445FBBC-58C0-4A5A-8BB3-8323E5C1E6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2AD47B4-6DD7-4312-897D-11BA1A901645}" type="pres">
      <dgm:prSet presAssocID="{ED54BDA4-B74B-4880-AB68-07A05AD19884}" presName="sibTrans" presStyleCnt="0"/>
      <dgm:spPr/>
    </dgm:pt>
    <dgm:pt modelId="{50A56DB8-C88D-400F-BA6F-9C6F214786F5}" type="pres">
      <dgm:prSet presAssocID="{21B9D599-DB25-4907-B16E-1803AB76888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5D93461-FDCA-4C55-BF37-828BCDCF756F}" type="pres">
      <dgm:prSet presAssocID="{92B95BB2-6918-4DF5-A5FA-FBD02D5480F6}" presName="sibTrans" presStyleCnt="0"/>
      <dgm:spPr/>
    </dgm:pt>
    <dgm:pt modelId="{DAE54289-5F56-4A43-A372-6D43A7C60B84}" type="pres">
      <dgm:prSet presAssocID="{46A72B74-48BF-4B8A-B494-FDE9E3ACE26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1171859-57A6-4EA1-9EB9-D420097472E6}" type="pres">
      <dgm:prSet presAssocID="{BBDFB785-0A20-485D-9D24-AF4E950653E5}" presName="sibTrans" presStyleCnt="0"/>
      <dgm:spPr/>
    </dgm:pt>
    <dgm:pt modelId="{CB9A9978-BB93-49FF-89AF-83463E223620}" type="pres">
      <dgm:prSet presAssocID="{4D4EDF60-E041-4701-8064-F0D76BED037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C11EB3D-19CD-42FF-81B6-6A13575FB5A4}" type="pres">
      <dgm:prSet presAssocID="{D2DA94AE-0B92-4441-AB38-E2D7254D64BE}" presName="sibTrans" presStyleCnt="0"/>
      <dgm:spPr/>
    </dgm:pt>
    <dgm:pt modelId="{3373CF4F-A6E0-47DA-B0F6-374304372559}" type="pres">
      <dgm:prSet presAssocID="{0191327B-7CE2-4AEA-A9F4-8A1D28E82BB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E700059-BE43-4267-8415-0EF626D8123A}" type="pres">
      <dgm:prSet presAssocID="{189834F6-B14B-4C49-9D6A-F1A786625A2B}" presName="sibTrans" presStyleCnt="0"/>
      <dgm:spPr/>
    </dgm:pt>
    <dgm:pt modelId="{D38E33F7-3329-4C20-92ED-2F2CDC2B4C0C}" type="pres">
      <dgm:prSet presAssocID="{7821B529-4246-4FAB-A0E0-DD1CDEE3AA0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9D1AF21-E24D-46D0-B33B-83ECA35FB9BF}" type="pres">
      <dgm:prSet presAssocID="{03158108-DEEC-4E8E-8FFE-8B6DC0BA0162}" presName="sibTrans" presStyleCnt="0"/>
      <dgm:spPr/>
    </dgm:pt>
    <dgm:pt modelId="{4C965673-E88D-425D-A99D-7EFEF4C7F8E4}" type="pres">
      <dgm:prSet presAssocID="{D67C7F5A-56C6-41BF-ACC1-00316A9B693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631B8B5-C642-4132-BBE7-597FE07DD2B2}" type="pres">
      <dgm:prSet presAssocID="{66AA3DF2-A8D9-440B-9C9E-ABD242E5139B}" presName="sibTrans" presStyleCnt="0"/>
      <dgm:spPr/>
    </dgm:pt>
    <dgm:pt modelId="{B9CE5366-BA4A-4682-A02D-BD9B5C5C96E5}" type="pres">
      <dgm:prSet presAssocID="{EBC2E9F7-CBCA-435C-920F-2CD691FD155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69CF8AC-0B6C-42C0-B274-34E9CDF64A76}" type="presOf" srcId="{46A72B74-48BF-4B8A-B494-FDE9E3ACE26E}" destId="{DAE54289-5F56-4A43-A372-6D43A7C60B84}" srcOrd="0" destOrd="0" presId="urn:microsoft.com/office/officeart/2005/8/layout/default"/>
    <dgm:cxn modelId="{B9CF25A7-0FAB-4005-B2F3-AA7FD017030F}" srcId="{9E3618A6-D602-47A9-BDBB-465A0F0017CF}" destId="{7821B529-4246-4FAB-A0E0-DD1CDEE3AA09}" srcOrd="6" destOrd="0" parTransId="{2664799D-CC62-4AE3-AAB4-A5B2E365F73C}" sibTransId="{03158108-DEEC-4E8E-8FFE-8B6DC0BA0162}"/>
    <dgm:cxn modelId="{67C5C456-037B-45A7-BFA9-4033E73A9103}" srcId="{9E3618A6-D602-47A9-BDBB-465A0F0017CF}" destId="{4D4EDF60-E041-4701-8064-F0D76BED037E}" srcOrd="4" destOrd="0" parTransId="{486AA500-12DD-4D18-93A8-24F8AF446DB7}" sibTransId="{D2DA94AE-0B92-4441-AB38-E2D7254D64BE}"/>
    <dgm:cxn modelId="{F77A05FE-A290-44AF-B53C-02CD96CA77F3}" type="presOf" srcId="{D67C7F5A-56C6-41BF-ACC1-00316A9B6937}" destId="{4C965673-E88D-425D-A99D-7EFEF4C7F8E4}" srcOrd="0" destOrd="0" presId="urn:microsoft.com/office/officeart/2005/8/layout/default"/>
    <dgm:cxn modelId="{8D56A327-40CC-4348-B3C2-B810AE016A8E}" srcId="{9E3618A6-D602-47A9-BDBB-465A0F0017CF}" destId="{D67C7F5A-56C6-41BF-ACC1-00316A9B6937}" srcOrd="7" destOrd="0" parTransId="{3BD62DAE-E0C6-4592-B587-3295BC3A4EF1}" sibTransId="{66AA3DF2-A8D9-440B-9C9E-ABD242E5139B}"/>
    <dgm:cxn modelId="{71240A0C-BC7C-418D-AF28-703AB15D630D}" srcId="{9E3618A6-D602-47A9-BDBB-465A0F0017CF}" destId="{EBC2E9F7-CBCA-435C-920F-2CD691FD1554}" srcOrd="8" destOrd="0" parTransId="{F7C93FE6-D157-4DB5-8E93-5FB322AA435B}" sibTransId="{7ABB1BE8-C723-40B2-81F4-B4441D8A7493}"/>
    <dgm:cxn modelId="{B3B1DDE3-DC53-4386-8CFA-C7F8BF8BB8FA}" srcId="{9E3618A6-D602-47A9-BDBB-465A0F0017CF}" destId="{8445FBBC-58C0-4A5A-8BB3-8323E5C1E6D3}" srcOrd="1" destOrd="0" parTransId="{0499DAFD-70D8-450D-97E8-444B357A51B6}" sibTransId="{ED54BDA4-B74B-4880-AB68-07A05AD19884}"/>
    <dgm:cxn modelId="{51E1FCDA-4FB7-48B7-A3D7-01790EDA1DC7}" type="presOf" srcId="{0191327B-7CE2-4AEA-A9F4-8A1D28E82BBD}" destId="{3373CF4F-A6E0-47DA-B0F6-374304372559}" srcOrd="0" destOrd="0" presId="urn:microsoft.com/office/officeart/2005/8/layout/default"/>
    <dgm:cxn modelId="{72E4D3DA-2F22-42CF-AEC7-EED4E7D1E511}" type="presOf" srcId="{8445FBBC-58C0-4A5A-8BB3-8323E5C1E6D3}" destId="{5BA375F7-DBDC-462B-BCF4-AAF483541B8C}" srcOrd="0" destOrd="0" presId="urn:microsoft.com/office/officeart/2005/8/layout/default"/>
    <dgm:cxn modelId="{D3C2191B-B5C8-4F98-B422-D7A09D7582A9}" srcId="{9E3618A6-D602-47A9-BDBB-465A0F0017CF}" destId="{46A72B74-48BF-4B8A-B494-FDE9E3ACE26E}" srcOrd="3" destOrd="0" parTransId="{32BD03CB-37EB-4481-9BE2-E87AE33990C7}" sibTransId="{BBDFB785-0A20-485D-9D24-AF4E950653E5}"/>
    <dgm:cxn modelId="{D6119F56-EB96-4AB0-A3CC-AE25A7BC0FD9}" srcId="{9E3618A6-D602-47A9-BDBB-465A0F0017CF}" destId="{271A27FC-FAC5-45F9-A21A-AF4D7A471D6F}" srcOrd="0" destOrd="0" parTransId="{A67FF03E-AAA2-4480-9434-58505FA52878}" sibTransId="{5EA414D1-18D9-45BE-BD37-60BA940BDFCA}"/>
    <dgm:cxn modelId="{232B0103-2BE0-4AF3-ADD2-7D1A4924659F}" type="presOf" srcId="{21B9D599-DB25-4907-B16E-1803AB768880}" destId="{50A56DB8-C88D-400F-BA6F-9C6F214786F5}" srcOrd="0" destOrd="0" presId="urn:microsoft.com/office/officeart/2005/8/layout/default"/>
    <dgm:cxn modelId="{D697150B-78E6-4262-9CF1-BCB1E26CD4E2}" srcId="{9E3618A6-D602-47A9-BDBB-465A0F0017CF}" destId="{21B9D599-DB25-4907-B16E-1803AB768880}" srcOrd="2" destOrd="0" parTransId="{5F55EC67-2A63-4BC4-9185-C86485BD917F}" sibTransId="{92B95BB2-6918-4DF5-A5FA-FBD02D5480F6}"/>
    <dgm:cxn modelId="{F2D4BA42-7F19-4F25-A1F3-A860FFB02D16}" type="presOf" srcId="{7821B529-4246-4FAB-A0E0-DD1CDEE3AA09}" destId="{D38E33F7-3329-4C20-92ED-2F2CDC2B4C0C}" srcOrd="0" destOrd="0" presId="urn:microsoft.com/office/officeart/2005/8/layout/default"/>
    <dgm:cxn modelId="{3EB04D67-3A2E-474C-B1F9-4A4146D918ED}" type="presOf" srcId="{EBC2E9F7-CBCA-435C-920F-2CD691FD1554}" destId="{B9CE5366-BA4A-4682-A02D-BD9B5C5C96E5}" srcOrd="0" destOrd="0" presId="urn:microsoft.com/office/officeart/2005/8/layout/default"/>
    <dgm:cxn modelId="{83B95B03-9C83-4865-B812-431AF373AE98}" type="presOf" srcId="{4D4EDF60-E041-4701-8064-F0D76BED037E}" destId="{CB9A9978-BB93-49FF-89AF-83463E223620}" srcOrd="0" destOrd="0" presId="urn:microsoft.com/office/officeart/2005/8/layout/default"/>
    <dgm:cxn modelId="{0ACB7DC0-CC05-4E2A-BF19-6C754829E36F}" type="presOf" srcId="{271A27FC-FAC5-45F9-A21A-AF4D7A471D6F}" destId="{E6BCAAC1-128D-4D6E-A4EF-179A48230730}" srcOrd="0" destOrd="0" presId="urn:microsoft.com/office/officeart/2005/8/layout/default"/>
    <dgm:cxn modelId="{ED256457-3CC8-482D-9E95-846B1EBF4431}" srcId="{9E3618A6-D602-47A9-BDBB-465A0F0017CF}" destId="{0191327B-7CE2-4AEA-A9F4-8A1D28E82BBD}" srcOrd="5" destOrd="0" parTransId="{C6FA89A9-B410-4F6B-80B5-C726A47AEB63}" sibTransId="{189834F6-B14B-4C49-9D6A-F1A786625A2B}"/>
    <dgm:cxn modelId="{5CA28385-5A55-4C99-A1AE-353598501C98}" type="presOf" srcId="{9E3618A6-D602-47A9-BDBB-465A0F0017CF}" destId="{A7C207AA-D653-4E2D-B924-BB8AE74F3081}" srcOrd="0" destOrd="0" presId="urn:microsoft.com/office/officeart/2005/8/layout/default"/>
    <dgm:cxn modelId="{0EAA70CE-22AF-4C67-B628-E1CDED406D8C}" type="presParOf" srcId="{A7C207AA-D653-4E2D-B924-BB8AE74F3081}" destId="{E6BCAAC1-128D-4D6E-A4EF-179A48230730}" srcOrd="0" destOrd="0" presId="urn:microsoft.com/office/officeart/2005/8/layout/default"/>
    <dgm:cxn modelId="{97B4FC1B-2963-4005-BC9D-5BE8396F7B7F}" type="presParOf" srcId="{A7C207AA-D653-4E2D-B924-BB8AE74F3081}" destId="{FF06AFF6-7673-4DA7-8E07-ED06372B2A1F}" srcOrd="1" destOrd="0" presId="urn:microsoft.com/office/officeart/2005/8/layout/default"/>
    <dgm:cxn modelId="{AD084683-883E-46E2-916C-D363E1FCB5AE}" type="presParOf" srcId="{A7C207AA-D653-4E2D-B924-BB8AE74F3081}" destId="{5BA375F7-DBDC-462B-BCF4-AAF483541B8C}" srcOrd="2" destOrd="0" presId="urn:microsoft.com/office/officeart/2005/8/layout/default"/>
    <dgm:cxn modelId="{F802B29E-6906-4787-AE52-7D3BB92663B3}" type="presParOf" srcId="{A7C207AA-D653-4E2D-B924-BB8AE74F3081}" destId="{E2AD47B4-6DD7-4312-897D-11BA1A901645}" srcOrd="3" destOrd="0" presId="urn:microsoft.com/office/officeart/2005/8/layout/default"/>
    <dgm:cxn modelId="{4CE46BD8-305E-4900-8053-23DFB205B821}" type="presParOf" srcId="{A7C207AA-D653-4E2D-B924-BB8AE74F3081}" destId="{50A56DB8-C88D-400F-BA6F-9C6F214786F5}" srcOrd="4" destOrd="0" presId="urn:microsoft.com/office/officeart/2005/8/layout/default"/>
    <dgm:cxn modelId="{D0BC3254-71A4-4006-9BB9-CF1D7CDBF8B2}" type="presParOf" srcId="{A7C207AA-D653-4E2D-B924-BB8AE74F3081}" destId="{A5D93461-FDCA-4C55-BF37-828BCDCF756F}" srcOrd="5" destOrd="0" presId="urn:microsoft.com/office/officeart/2005/8/layout/default"/>
    <dgm:cxn modelId="{16EFFDF9-06D7-4627-95CE-BDB993CE376D}" type="presParOf" srcId="{A7C207AA-D653-4E2D-B924-BB8AE74F3081}" destId="{DAE54289-5F56-4A43-A372-6D43A7C60B84}" srcOrd="6" destOrd="0" presId="urn:microsoft.com/office/officeart/2005/8/layout/default"/>
    <dgm:cxn modelId="{AB0AAD46-A4ED-416B-A9DE-22B53E1975FC}" type="presParOf" srcId="{A7C207AA-D653-4E2D-B924-BB8AE74F3081}" destId="{51171859-57A6-4EA1-9EB9-D420097472E6}" srcOrd="7" destOrd="0" presId="urn:microsoft.com/office/officeart/2005/8/layout/default"/>
    <dgm:cxn modelId="{02FC100E-FD2E-445F-8876-0144DCB05812}" type="presParOf" srcId="{A7C207AA-D653-4E2D-B924-BB8AE74F3081}" destId="{CB9A9978-BB93-49FF-89AF-83463E223620}" srcOrd="8" destOrd="0" presId="urn:microsoft.com/office/officeart/2005/8/layout/default"/>
    <dgm:cxn modelId="{3A80A6E1-754E-44E7-93F0-9DB81CF72D3D}" type="presParOf" srcId="{A7C207AA-D653-4E2D-B924-BB8AE74F3081}" destId="{EC11EB3D-19CD-42FF-81B6-6A13575FB5A4}" srcOrd="9" destOrd="0" presId="urn:microsoft.com/office/officeart/2005/8/layout/default"/>
    <dgm:cxn modelId="{9599C632-8344-4DFA-97A8-595DFED4D748}" type="presParOf" srcId="{A7C207AA-D653-4E2D-B924-BB8AE74F3081}" destId="{3373CF4F-A6E0-47DA-B0F6-374304372559}" srcOrd="10" destOrd="0" presId="urn:microsoft.com/office/officeart/2005/8/layout/default"/>
    <dgm:cxn modelId="{E7A72448-E4AA-4657-AA70-BC2F9B1F3CA3}" type="presParOf" srcId="{A7C207AA-D653-4E2D-B924-BB8AE74F3081}" destId="{6E700059-BE43-4267-8415-0EF626D8123A}" srcOrd="11" destOrd="0" presId="urn:microsoft.com/office/officeart/2005/8/layout/default"/>
    <dgm:cxn modelId="{9A23A02A-BCC5-431F-BAEF-4BA90A7FF52D}" type="presParOf" srcId="{A7C207AA-D653-4E2D-B924-BB8AE74F3081}" destId="{D38E33F7-3329-4C20-92ED-2F2CDC2B4C0C}" srcOrd="12" destOrd="0" presId="urn:microsoft.com/office/officeart/2005/8/layout/default"/>
    <dgm:cxn modelId="{2A23C4BB-7B57-49F7-86BC-886F062DA4EC}" type="presParOf" srcId="{A7C207AA-D653-4E2D-B924-BB8AE74F3081}" destId="{B9D1AF21-E24D-46D0-B33B-83ECA35FB9BF}" srcOrd="13" destOrd="0" presId="urn:microsoft.com/office/officeart/2005/8/layout/default"/>
    <dgm:cxn modelId="{280A40EF-55A0-430B-97D7-272208459C2E}" type="presParOf" srcId="{A7C207AA-D653-4E2D-B924-BB8AE74F3081}" destId="{4C965673-E88D-425D-A99D-7EFEF4C7F8E4}" srcOrd="14" destOrd="0" presId="urn:microsoft.com/office/officeart/2005/8/layout/default"/>
    <dgm:cxn modelId="{B08824E4-B4CE-4C63-9457-BD3B4DA63047}" type="presParOf" srcId="{A7C207AA-D653-4E2D-B924-BB8AE74F3081}" destId="{8631B8B5-C642-4132-BBE7-597FE07DD2B2}" srcOrd="15" destOrd="0" presId="urn:microsoft.com/office/officeart/2005/8/layout/default"/>
    <dgm:cxn modelId="{494472B6-5250-43B5-BD13-D6EA88A7C1C8}" type="presParOf" srcId="{A7C207AA-D653-4E2D-B924-BB8AE74F3081}" destId="{B9CE5366-BA4A-4682-A02D-BD9B5C5C96E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69AFDDB-2D63-40F5-A074-87AFFE5957F7}" type="doc">
      <dgm:prSet loTypeId="urn:microsoft.com/office/officeart/2005/8/layout/vList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1BD52D0A-C812-4379-B132-FB9B9F8A0E73}">
      <dgm:prSet phldrT="[Text]"/>
      <dgm:spPr/>
      <dgm:t>
        <a:bodyPr/>
        <a:lstStyle/>
        <a:p>
          <a:r>
            <a:rPr lang="en-US" dirty="0" smtClean="0"/>
            <a:t>Travel Guides</a:t>
          </a:r>
          <a:endParaRPr lang="en-ZA" dirty="0"/>
        </a:p>
      </dgm:t>
    </dgm:pt>
    <dgm:pt modelId="{AC53F479-36E8-4A2B-94D0-DF5D85D0D3C5}" type="parTrans" cxnId="{5FCF6A1D-8326-4CAB-B13E-6DC2F78665F9}">
      <dgm:prSet/>
      <dgm:spPr/>
      <dgm:t>
        <a:bodyPr/>
        <a:lstStyle/>
        <a:p>
          <a:endParaRPr lang="en-ZA"/>
        </a:p>
      </dgm:t>
    </dgm:pt>
    <dgm:pt modelId="{05836618-C1E1-4D2A-85BE-F74609771CB8}" type="sibTrans" cxnId="{5FCF6A1D-8326-4CAB-B13E-6DC2F78665F9}">
      <dgm:prSet/>
      <dgm:spPr/>
      <dgm:t>
        <a:bodyPr/>
        <a:lstStyle/>
        <a:p>
          <a:endParaRPr lang="en-ZA"/>
        </a:p>
      </dgm:t>
    </dgm:pt>
    <dgm:pt modelId="{047BAC8B-643D-4D3E-B0B6-381A2EEB4066}">
      <dgm:prSet phldrT="[Text]"/>
      <dgm:spPr/>
      <dgm:t>
        <a:bodyPr/>
        <a:lstStyle/>
        <a:p>
          <a:r>
            <a:rPr lang="en-US" dirty="0" smtClean="0"/>
            <a:t>Marketing material</a:t>
          </a:r>
          <a:endParaRPr lang="en-ZA" dirty="0"/>
        </a:p>
      </dgm:t>
    </dgm:pt>
    <dgm:pt modelId="{6E7DF83E-597C-4246-A684-506565C28CB1}" type="parTrans" cxnId="{FE2F184B-EA2C-4ECA-BCE9-1865BDC43E50}">
      <dgm:prSet/>
      <dgm:spPr/>
      <dgm:t>
        <a:bodyPr/>
        <a:lstStyle/>
        <a:p>
          <a:endParaRPr lang="en-ZA"/>
        </a:p>
      </dgm:t>
    </dgm:pt>
    <dgm:pt modelId="{BC300806-CBEE-4B87-BCCC-90871073AF0B}" type="sibTrans" cxnId="{FE2F184B-EA2C-4ECA-BCE9-1865BDC43E50}">
      <dgm:prSet/>
      <dgm:spPr/>
      <dgm:t>
        <a:bodyPr/>
        <a:lstStyle/>
        <a:p>
          <a:endParaRPr lang="en-ZA"/>
        </a:p>
      </dgm:t>
    </dgm:pt>
    <dgm:pt modelId="{88720912-1614-49F2-AE05-BF784B40DF1F}">
      <dgm:prSet phldrT="[Text]"/>
      <dgm:spPr/>
      <dgm:t>
        <a:bodyPr/>
        <a:lstStyle/>
        <a:p>
          <a:r>
            <a:rPr lang="en-US" dirty="0" smtClean="0"/>
            <a:t>Internet and websites (</a:t>
          </a:r>
          <a:r>
            <a:rPr lang="en-US" dirty="0" smtClean="0">
              <a:hlinkClick xmlns:r="http://schemas.openxmlformats.org/officeDocument/2006/relationships" r:id="rId1"/>
            </a:rPr>
            <a:t>link</a:t>
          </a:r>
          <a:r>
            <a:rPr lang="en-US" dirty="0" smtClean="0"/>
            <a:t>)</a:t>
          </a:r>
          <a:endParaRPr lang="en-ZA" dirty="0"/>
        </a:p>
      </dgm:t>
    </dgm:pt>
    <dgm:pt modelId="{C8CEE951-6DB2-4FBE-86A6-16C44A9E3102}" type="parTrans" cxnId="{758F1967-7471-4EBA-8AD1-0AEF943038EB}">
      <dgm:prSet/>
      <dgm:spPr/>
      <dgm:t>
        <a:bodyPr/>
        <a:lstStyle/>
        <a:p>
          <a:endParaRPr lang="en-ZA"/>
        </a:p>
      </dgm:t>
    </dgm:pt>
    <dgm:pt modelId="{9CB2A4BE-2B5A-4104-93BE-34D7987851E4}" type="sibTrans" cxnId="{758F1967-7471-4EBA-8AD1-0AEF943038EB}">
      <dgm:prSet/>
      <dgm:spPr/>
      <dgm:t>
        <a:bodyPr/>
        <a:lstStyle/>
        <a:p>
          <a:endParaRPr lang="en-ZA"/>
        </a:p>
      </dgm:t>
    </dgm:pt>
    <dgm:pt modelId="{7137A308-CB96-43B2-9DC7-A376D1741661}">
      <dgm:prSet phldrT="[Text]"/>
      <dgm:spPr/>
      <dgm:t>
        <a:bodyPr/>
        <a:lstStyle/>
        <a:p>
          <a:r>
            <a:rPr lang="en-US" dirty="0" smtClean="0"/>
            <a:t>Airline magazines</a:t>
          </a:r>
          <a:endParaRPr lang="en-ZA" dirty="0"/>
        </a:p>
      </dgm:t>
    </dgm:pt>
    <dgm:pt modelId="{227A3211-75E9-48C7-9E0A-AA07E179267C}" type="parTrans" cxnId="{029CFC2C-DAC4-445B-ADEC-FAF312C8A0EF}">
      <dgm:prSet/>
      <dgm:spPr/>
      <dgm:t>
        <a:bodyPr/>
        <a:lstStyle/>
        <a:p>
          <a:endParaRPr lang="en-ZA"/>
        </a:p>
      </dgm:t>
    </dgm:pt>
    <dgm:pt modelId="{EF1EA9A3-6450-484F-A9B6-8109E3FFE0EF}" type="sibTrans" cxnId="{029CFC2C-DAC4-445B-ADEC-FAF312C8A0EF}">
      <dgm:prSet/>
      <dgm:spPr/>
      <dgm:t>
        <a:bodyPr/>
        <a:lstStyle/>
        <a:p>
          <a:endParaRPr lang="en-ZA"/>
        </a:p>
      </dgm:t>
    </dgm:pt>
    <dgm:pt modelId="{E105F8AB-8F2B-4BDE-9305-84A959B86B8F}" type="pres">
      <dgm:prSet presAssocID="{E69AFDDB-2D63-40F5-A074-87AFFE5957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43E8673-C755-4B04-806D-F19DAA526CC1}" type="pres">
      <dgm:prSet presAssocID="{1BD52D0A-C812-4379-B132-FB9B9F8A0E73}" presName="comp" presStyleCnt="0"/>
      <dgm:spPr/>
    </dgm:pt>
    <dgm:pt modelId="{9AC25000-3EF4-4FA7-824B-3234F14FE72C}" type="pres">
      <dgm:prSet presAssocID="{1BD52D0A-C812-4379-B132-FB9B9F8A0E73}" presName="box" presStyleLbl="node1" presStyleIdx="0" presStyleCnt="4"/>
      <dgm:spPr/>
      <dgm:t>
        <a:bodyPr/>
        <a:lstStyle/>
        <a:p>
          <a:endParaRPr lang="en-ZA"/>
        </a:p>
      </dgm:t>
    </dgm:pt>
    <dgm:pt modelId="{535ED3FD-FE7F-4C3D-A405-4672A31F5E00}" type="pres">
      <dgm:prSet presAssocID="{1BD52D0A-C812-4379-B132-FB9B9F8A0E73}" presName="img" presStyleLbl="fgImgPlac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ZA"/>
        </a:p>
      </dgm:t>
    </dgm:pt>
    <dgm:pt modelId="{FDAA1EAD-CBBD-4952-B279-A9F4F125127A}" type="pres">
      <dgm:prSet presAssocID="{1BD52D0A-C812-4379-B132-FB9B9F8A0E7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CAAD25D-1004-406E-87BA-0280E93916DC}" type="pres">
      <dgm:prSet presAssocID="{05836618-C1E1-4D2A-85BE-F74609771CB8}" presName="spacer" presStyleCnt="0"/>
      <dgm:spPr/>
    </dgm:pt>
    <dgm:pt modelId="{74079F7B-CB5C-414E-BED1-02B3089A529F}" type="pres">
      <dgm:prSet presAssocID="{047BAC8B-643D-4D3E-B0B6-381A2EEB4066}" presName="comp" presStyleCnt="0"/>
      <dgm:spPr/>
    </dgm:pt>
    <dgm:pt modelId="{841EFF09-E696-41D2-8710-0063552187C3}" type="pres">
      <dgm:prSet presAssocID="{047BAC8B-643D-4D3E-B0B6-381A2EEB4066}" presName="box" presStyleLbl="node1" presStyleIdx="1" presStyleCnt="4"/>
      <dgm:spPr/>
      <dgm:t>
        <a:bodyPr/>
        <a:lstStyle/>
        <a:p>
          <a:endParaRPr lang="en-ZA"/>
        </a:p>
      </dgm:t>
    </dgm:pt>
    <dgm:pt modelId="{5C254E7C-0940-4A5B-BAC2-81E9AD93D1EB}" type="pres">
      <dgm:prSet presAssocID="{047BAC8B-643D-4D3E-B0B6-381A2EEB4066}" presName="img" presStyleLbl="fgImgPlace1" presStyleIdx="1" presStyleCnt="4" custLinFactNeighborX="248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ZA"/>
        </a:p>
      </dgm:t>
    </dgm:pt>
    <dgm:pt modelId="{77A5A9CB-4864-4C67-BFDC-39A57CD62592}" type="pres">
      <dgm:prSet presAssocID="{047BAC8B-643D-4D3E-B0B6-381A2EEB406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A7CD5C7-758E-4115-BAE8-55AD2812068A}" type="pres">
      <dgm:prSet presAssocID="{BC300806-CBEE-4B87-BCCC-90871073AF0B}" presName="spacer" presStyleCnt="0"/>
      <dgm:spPr/>
    </dgm:pt>
    <dgm:pt modelId="{BB9BEF3C-A6DA-4F86-925A-AE4B3B32BB5B}" type="pres">
      <dgm:prSet presAssocID="{88720912-1614-49F2-AE05-BF784B40DF1F}" presName="comp" presStyleCnt="0"/>
      <dgm:spPr/>
    </dgm:pt>
    <dgm:pt modelId="{B4B81ACF-8FC9-40C8-8407-BA42F27DEE92}" type="pres">
      <dgm:prSet presAssocID="{88720912-1614-49F2-AE05-BF784B40DF1F}" presName="box" presStyleLbl="node1" presStyleIdx="2" presStyleCnt="4"/>
      <dgm:spPr/>
      <dgm:t>
        <a:bodyPr/>
        <a:lstStyle/>
        <a:p>
          <a:endParaRPr lang="en-ZA"/>
        </a:p>
      </dgm:t>
    </dgm:pt>
    <dgm:pt modelId="{036A923A-7B7B-4F2E-8BF3-2556EA8A0FD3}" type="pres">
      <dgm:prSet presAssocID="{88720912-1614-49F2-AE05-BF784B40DF1F}" presName="img" presStyleLbl="fgImgPlace1" presStyleIdx="2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ZA"/>
        </a:p>
      </dgm:t>
    </dgm:pt>
    <dgm:pt modelId="{281F5F43-6614-4EA7-82F7-DFDA0DD18ADE}" type="pres">
      <dgm:prSet presAssocID="{88720912-1614-49F2-AE05-BF784B40DF1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9669D51-4091-4CE7-92D5-68AC26E4BE4A}" type="pres">
      <dgm:prSet presAssocID="{9CB2A4BE-2B5A-4104-93BE-34D7987851E4}" presName="spacer" presStyleCnt="0"/>
      <dgm:spPr/>
    </dgm:pt>
    <dgm:pt modelId="{83C2675B-13B0-4D2A-9475-444E8F000774}" type="pres">
      <dgm:prSet presAssocID="{7137A308-CB96-43B2-9DC7-A376D1741661}" presName="comp" presStyleCnt="0"/>
      <dgm:spPr/>
    </dgm:pt>
    <dgm:pt modelId="{F24BBF3E-1ADF-43AF-ABFE-CFD0C9C3C997}" type="pres">
      <dgm:prSet presAssocID="{7137A308-CB96-43B2-9DC7-A376D1741661}" presName="box" presStyleLbl="node1" presStyleIdx="3" presStyleCnt="4"/>
      <dgm:spPr/>
      <dgm:t>
        <a:bodyPr/>
        <a:lstStyle/>
        <a:p>
          <a:endParaRPr lang="en-ZA"/>
        </a:p>
      </dgm:t>
    </dgm:pt>
    <dgm:pt modelId="{69E45E7F-EA51-4B9D-9401-7968948A5480}" type="pres">
      <dgm:prSet presAssocID="{7137A308-CB96-43B2-9DC7-A376D1741661}" presName="img" presStyleLbl="fgImgPlac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n-ZA"/>
        </a:p>
      </dgm:t>
    </dgm:pt>
    <dgm:pt modelId="{69F6F05D-DBE3-4B89-8F43-0D0573836ECD}" type="pres">
      <dgm:prSet presAssocID="{7137A308-CB96-43B2-9DC7-A376D174166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ECC3502-EC5E-44E6-BDA7-47A762EA3046}" type="presOf" srcId="{1BD52D0A-C812-4379-B132-FB9B9F8A0E73}" destId="{9AC25000-3EF4-4FA7-824B-3234F14FE72C}" srcOrd="0" destOrd="0" presId="urn:microsoft.com/office/officeart/2005/8/layout/vList4"/>
    <dgm:cxn modelId="{D29000A8-1717-4779-B145-6E0D6334B003}" type="presOf" srcId="{88720912-1614-49F2-AE05-BF784B40DF1F}" destId="{281F5F43-6614-4EA7-82F7-DFDA0DD18ADE}" srcOrd="1" destOrd="0" presId="urn:microsoft.com/office/officeart/2005/8/layout/vList4"/>
    <dgm:cxn modelId="{1B9CEA1C-C018-4E8D-859F-CD78EED654A1}" type="presOf" srcId="{7137A308-CB96-43B2-9DC7-A376D1741661}" destId="{F24BBF3E-1ADF-43AF-ABFE-CFD0C9C3C997}" srcOrd="0" destOrd="0" presId="urn:microsoft.com/office/officeart/2005/8/layout/vList4"/>
    <dgm:cxn modelId="{5FCF6A1D-8326-4CAB-B13E-6DC2F78665F9}" srcId="{E69AFDDB-2D63-40F5-A074-87AFFE5957F7}" destId="{1BD52D0A-C812-4379-B132-FB9B9F8A0E73}" srcOrd="0" destOrd="0" parTransId="{AC53F479-36E8-4A2B-94D0-DF5D85D0D3C5}" sibTransId="{05836618-C1E1-4D2A-85BE-F74609771CB8}"/>
    <dgm:cxn modelId="{CDACED43-A5AE-47B1-9034-3C6C0515F5CB}" type="presOf" srcId="{E69AFDDB-2D63-40F5-A074-87AFFE5957F7}" destId="{E105F8AB-8F2B-4BDE-9305-84A959B86B8F}" srcOrd="0" destOrd="0" presId="urn:microsoft.com/office/officeart/2005/8/layout/vList4"/>
    <dgm:cxn modelId="{029CFC2C-DAC4-445B-ADEC-FAF312C8A0EF}" srcId="{E69AFDDB-2D63-40F5-A074-87AFFE5957F7}" destId="{7137A308-CB96-43B2-9DC7-A376D1741661}" srcOrd="3" destOrd="0" parTransId="{227A3211-75E9-48C7-9E0A-AA07E179267C}" sibTransId="{EF1EA9A3-6450-484F-A9B6-8109E3FFE0EF}"/>
    <dgm:cxn modelId="{8E2C2875-FC5E-4F58-9D5F-1CFDCF782A7E}" type="presOf" srcId="{88720912-1614-49F2-AE05-BF784B40DF1F}" destId="{B4B81ACF-8FC9-40C8-8407-BA42F27DEE92}" srcOrd="0" destOrd="0" presId="urn:microsoft.com/office/officeart/2005/8/layout/vList4"/>
    <dgm:cxn modelId="{4724EB6B-675B-4F2D-A17A-B5D0F6351B67}" type="presOf" srcId="{1BD52D0A-C812-4379-B132-FB9B9F8A0E73}" destId="{FDAA1EAD-CBBD-4952-B279-A9F4F125127A}" srcOrd="1" destOrd="0" presId="urn:microsoft.com/office/officeart/2005/8/layout/vList4"/>
    <dgm:cxn modelId="{FE2F184B-EA2C-4ECA-BCE9-1865BDC43E50}" srcId="{E69AFDDB-2D63-40F5-A074-87AFFE5957F7}" destId="{047BAC8B-643D-4D3E-B0B6-381A2EEB4066}" srcOrd="1" destOrd="0" parTransId="{6E7DF83E-597C-4246-A684-506565C28CB1}" sibTransId="{BC300806-CBEE-4B87-BCCC-90871073AF0B}"/>
    <dgm:cxn modelId="{92C5CBD9-1086-4175-A8EB-BB551FBB69EA}" type="presOf" srcId="{7137A308-CB96-43B2-9DC7-A376D1741661}" destId="{69F6F05D-DBE3-4B89-8F43-0D0573836ECD}" srcOrd="1" destOrd="0" presId="urn:microsoft.com/office/officeart/2005/8/layout/vList4"/>
    <dgm:cxn modelId="{F5B0BB9E-06A2-4166-ABED-1A6BC754B8FF}" type="presOf" srcId="{047BAC8B-643D-4D3E-B0B6-381A2EEB4066}" destId="{77A5A9CB-4864-4C67-BFDC-39A57CD62592}" srcOrd="1" destOrd="0" presId="urn:microsoft.com/office/officeart/2005/8/layout/vList4"/>
    <dgm:cxn modelId="{758F1967-7471-4EBA-8AD1-0AEF943038EB}" srcId="{E69AFDDB-2D63-40F5-A074-87AFFE5957F7}" destId="{88720912-1614-49F2-AE05-BF784B40DF1F}" srcOrd="2" destOrd="0" parTransId="{C8CEE951-6DB2-4FBE-86A6-16C44A9E3102}" sibTransId="{9CB2A4BE-2B5A-4104-93BE-34D7987851E4}"/>
    <dgm:cxn modelId="{33BBE3ED-6432-4AFE-9C27-EE2E42297DF3}" type="presOf" srcId="{047BAC8B-643D-4D3E-B0B6-381A2EEB4066}" destId="{841EFF09-E696-41D2-8710-0063552187C3}" srcOrd="0" destOrd="0" presId="urn:microsoft.com/office/officeart/2005/8/layout/vList4"/>
    <dgm:cxn modelId="{1D1A3EEF-7A1C-4C89-8C9D-817546C9FA5F}" type="presParOf" srcId="{E105F8AB-8F2B-4BDE-9305-84A959B86B8F}" destId="{343E8673-C755-4B04-806D-F19DAA526CC1}" srcOrd="0" destOrd="0" presId="urn:microsoft.com/office/officeart/2005/8/layout/vList4"/>
    <dgm:cxn modelId="{C3E3C930-B9D2-4941-8988-B8BD62C2431A}" type="presParOf" srcId="{343E8673-C755-4B04-806D-F19DAA526CC1}" destId="{9AC25000-3EF4-4FA7-824B-3234F14FE72C}" srcOrd="0" destOrd="0" presId="urn:microsoft.com/office/officeart/2005/8/layout/vList4"/>
    <dgm:cxn modelId="{10312C77-1F7A-4673-AEE9-6BCF76ED55A7}" type="presParOf" srcId="{343E8673-C755-4B04-806D-F19DAA526CC1}" destId="{535ED3FD-FE7F-4C3D-A405-4672A31F5E00}" srcOrd="1" destOrd="0" presId="urn:microsoft.com/office/officeart/2005/8/layout/vList4"/>
    <dgm:cxn modelId="{4FC6DBAA-CAA2-48C5-A82A-246D6AEA6E71}" type="presParOf" srcId="{343E8673-C755-4B04-806D-F19DAA526CC1}" destId="{FDAA1EAD-CBBD-4952-B279-A9F4F125127A}" srcOrd="2" destOrd="0" presId="urn:microsoft.com/office/officeart/2005/8/layout/vList4"/>
    <dgm:cxn modelId="{E85B17B7-6464-4443-9821-0A5FF6C804E1}" type="presParOf" srcId="{E105F8AB-8F2B-4BDE-9305-84A959B86B8F}" destId="{FCAAD25D-1004-406E-87BA-0280E93916DC}" srcOrd="1" destOrd="0" presId="urn:microsoft.com/office/officeart/2005/8/layout/vList4"/>
    <dgm:cxn modelId="{D08016A3-2F44-4842-ACE8-7BE6262019F2}" type="presParOf" srcId="{E105F8AB-8F2B-4BDE-9305-84A959B86B8F}" destId="{74079F7B-CB5C-414E-BED1-02B3089A529F}" srcOrd="2" destOrd="0" presId="urn:microsoft.com/office/officeart/2005/8/layout/vList4"/>
    <dgm:cxn modelId="{3472B6FD-5ABB-485C-83A5-068D523D8DBC}" type="presParOf" srcId="{74079F7B-CB5C-414E-BED1-02B3089A529F}" destId="{841EFF09-E696-41D2-8710-0063552187C3}" srcOrd="0" destOrd="0" presId="urn:microsoft.com/office/officeart/2005/8/layout/vList4"/>
    <dgm:cxn modelId="{53DE3039-7171-4312-9DE8-A18B773A38A1}" type="presParOf" srcId="{74079F7B-CB5C-414E-BED1-02B3089A529F}" destId="{5C254E7C-0940-4A5B-BAC2-81E9AD93D1EB}" srcOrd="1" destOrd="0" presId="urn:microsoft.com/office/officeart/2005/8/layout/vList4"/>
    <dgm:cxn modelId="{8BAC0125-BCC0-472D-B71F-0D44730E10F2}" type="presParOf" srcId="{74079F7B-CB5C-414E-BED1-02B3089A529F}" destId="{77A5A9CB-4864-4C67-BFDC-39A57CD62592}" srcOrd="2" destOrd="0" presId="urn:microsoft.com/office/officeart/2005/8/layout/vList4"/>
    <dgm:cxn modelId="{CB381416-87A3-4BF3-BB64-EB386A17FC77}" type="presParOf" srcId="{E105F8AB-8F2B-4BDE-9305-84A959B86B8F}" destId="{9A7CD5C7-758E-4115-BAE8-55AD2812068A}" srcOrd="3" destOrd="0" presId="urn:microsoft.com/office/officeart/2005/8/layout/vList4"/>
    <dgm:cxn modelId="{8A5C840B-BEF1-4DFF-9DC3-F5CD7AB1223E}" type="presParOf" srcId="{E105F8AB-8F2B-4BDE-9305-84A959B86B8F}" destId="{BB9BEF3C-A6DA-4F86-925A-AE4B3B32BB5B}" srcOrd="4" destOrd="0" presId="urn:microsoft.com/office/officeart/2005/8/layout/vList4"/>
    <dgm:cxn modelId="{CB4EEA1B-2926-47C5-A547-F080455B605D}" type="presParOf" srcId="{BB9BEF3C-A6DA-4F86-925A-AE4B3B32BB5B}" destId="{B4B81ACF-8FC9-40C8-8407-BA42F27DEE92}" srcOrd="0" destOrd="0" presId="urn:microsoft.com/office/officeart/2005/8/layout/vList4"/>
    <dgm:cxn modelId="{B7A05EA1-88A0-4DDE-B0B2-6199FF569D9A}" type="presParOf" srcId="{BB9BEF3C-A6DA-4F86-925A-AE4B3B32BB5B}" destId="{036A923A-7B7B-4F2E-8BF3-2556EA8A0FD3}" srcOrd="1" destOrd="0" presId="urn:microsoft.com/office/officeart/2005/8/layout/vList4"/>
    <dgm:cxn modelId="{25CA41CD-812D-479C-AFE7-76FA679AB0AA}" type="presParOf" srcId="{BB9BEF3C-A6DA-4F86-925A-AE4B3B32BB5B}" destId="{281F5F43-6614-4EA7-82F7-DFDA0DD18ADE}" srcOrd="2" destOrd="0" presId="urn:microsoft.com/office/officeart/2005/8/layout/vList4"/>
    <dgm:cxn modelId="{7E408AC0-17CB-4458-AE0C-4DE01FCD9734}" type="presParOf" srcId="{E105F8AB-8F2B-4BDE-9305-84A959B86B8F}" destId="{69669D51-4091-4CE7-92D5-68AC26E4BE4A}" srcOrd="5" destOrd="0" presId="urn:microsoft.com/office/officeart/2005/8/layout/vList4"/>
    <dgm:cxn modelId="{C3156B40-B8AA-458A-AA29-AF4B3842225C}" type="presParOf" srcId="{E105F8AB-8F2B-4BDE-9305-84A959B86B8F}" destId="{83C2675B-13B0-4D2A-9475-444E8F000774}" srcOrd="6" destOrd="0" presId="urn:microsoft.com/office/officeart/2005/8/layout/vList4"/>
    <dgm:cxn modelId="{F3D88E4C-7464-40A3-95BE-84B8D1899B6B}" type="presParOf" srcId="{83C2675B-13B0-4D2A-9475-444E8F000774}" destId="{F24BBF3E-1ADF-43AF-ABFE-CFD0C9C3C997}" srcOrd="0" destOrd="0" presId="urn:microsoft.com/office/officeart/2005/8/layout/vList4"/>
    <dgm:cxn modelId="{A2203BC0-307D-4B01-BC81-80EAD2A731CF}" type="presParOf" srcId="{83C2675B-13B0-4D2A-9475-444E8F000774}" destId="{69E45E7F-EA51-4B9D-9401-7968948A5480}" srcOrd="1" destOrd="0" presId="urn:microsoft.com/office/officeart/2005/8/layout/vList4"/>
    <dgm:cxn modelId="{2BC15143-ECD1-4A13-BBF0-FACEE6DDFD0D}" type="presParOf" srcId="{83C2675B-13B0-4D2A-9475-444E8F000774}" destId="{69F6F05D-DBE3-4B89-8F43-0D0573836EC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BDA394F-BBA1-47AA-822E-A1AABFE64B70}" type="doc">
      <dgm:prSet loTypeId="urn:microsoft.com/office/officeart/2005/8/layout/vList3" loCatId="list" qsTypeId="urn:microsoft.com/office/officeart/2005/8/quickstyle/3d1" qsCatId="3D" csTypeId="urn:microsoft.com/office/officeart/2005/8/colors/colorful4" csCatId="colorful" phldr="1"/>
      <dgm:spPr/>
    </dgm:pt>
    <dgm:pt modelId="{8C747381-BD06-4F27-938A-DFAEC585F595}">
      <dgm:prSet phldrT="[Text]"/>
      <dgm:spPr/>
      <dgm:t>
        <a:bodyPr/>
        <a:lstStyle/>
        <a:p>
          <a:r>
            <a:rPr lang="en-US" dirty="0" smtClean="0"/>
            <a:t>Courses</a:t>
          </a:r>
          <a:br>
            <a:rPr lang="en-US" dirty="0" smtClean="0"/>
          </a:br>
          <a:r>
            <a:rPr lang="en-US" dirty="0" err="1" smtClean="0"/>
            <a:t>Familiarisation</a:t>
          </a:r>
          <a:r>
            <a:rPr lang="en-US" dirty="0" smtClean="0"/>
            <a:t>  Trips</a:t>
          </a:r>
          <a:endParaRPr lang="en-ZA" dirty="0"/>
        </a:p>
      </dgm:t>
    </dgm:pt>
    <dgm:pt modelId="{694E3594-CA31-4944-81D8-02FA5670EF9E}" type="parTrans" cxnId="{91061453-25D9-48AE-B41F-044C8925479C}">
      <dgm:prSet/>
      <dgm:spPr/>
      <dgm:t>
        <a:bodyPr/>
        <a:lstStyle/>
        <a:p>
          <a:endParaRPr lang="en-ZA"/>
        </a:p>
      </dgm:t>
    </dgm:pt>
    <dgm:pt modelId="{7D960DDE-22D0-4D03-89A5-29F878B2F987}" type="sibTrans" cxnId="{91061453-25D9-48AE-B41F-044C8925479C}">
      <dgm:prSet/>
      <dgm:spPr/>
      <dgm:t>
        <a:bodyPr/>
        <a:lstStyle/>
        <a:p>
          <a:endParaRPr lang="en-ZA"/>
        </a:p>
      </dgm:t>
    </dgm:pt>
    <dgm:pt modelId="{12583A6D-B7D5-4B4F-8762-04745A8F3633}">
      <dgm:prSet/>
      <dgm:spPr/>
      <dgm:t>
        <a:bodyPr/>
        <a:lstStyle/>
        <a:p>
          <a:r>
            <a:rPr lang="en-ZA" dirty="0" smtClean="0"/>
            <a:t>CTAA</a:t>
          </a:r>
          <a:br>
            <a:rPr lang="en-ZA" dirty="0" smtClean="0"/>
          </a:br>
          <a:r>
            <a:rPr lang="en-US" dirty="0" smtClean="0"/>
            <a:t>Tour Guide Association</a:t>
          </a:r>
        </a:p>
      </dgm:t>
    </dgm:pt>
    <dgm:pt modelId="{26FB134D-91EB-4CAF-8D3E-110CC63046A9}" type="parTrans" cxnId="{CB8E9C6D-EB17-4D55-8C89-2C859DE8AA4B}">
      <dgm:prSet/>
      <dgm:spPr/>
      <dgm:t>
        <a:bodyPr/>
        <a:lstStyle/>
        <a:p>
          <a:endParaRPr lang="en-ZA"/>
        </a:p>
      </dgm:t>
    </dgm:pt>
    <dgm:pt modelId="{989F8F13-F0FA-423E-8F65-CBCB6D65B08F}" type="sibTrans" cxnId="{CB8E9C6D-EB17-4D55-8C89-2C859DE8AA4B}">
      <dgm:prSet/>
      <dgm:spPr/>
      <dgm:t>
        <a:bodyPr/>
        <a:lstStyle/>
        <a:p>
          <a:endParaRPr lang="en-ZA"/>
        </a:p>
      </dgm:t>
    </dgm:pt>
    <dgm:pt modelId="{84C20481-0609-4F3C-A1FE-BDD0CACB7901}" type="pres">
      <dgm:prSet presAssocID="{FBDA394F-BBA1-47AA-822E-A1AABFE64B70}" presName="linearFlow" presStyleCnt="0">
        <dgm:presLayoutVars>
          <dgm:dir/>
          <dgm:resizeHandles val="exact"/>
        </dgm:presLayoutVars>
      </dgm:prSet>
      <dgm:spPr/>
    </dgm:pt>
    <dgm:pt modelId="{3A2E99A0-64AF-4968-B1AD-00405BD1FB3C}" type="pres">
      <dgm:prSet presAssocID="{8C747381-BD06-4F27-938A-DFAEC585F595}" presName="composite" presStyleCnt="0"/>
      <dgm:spPr/>
    </dgm:pt>
    <dgm:pt modelId="{685297A9-C541-4376-A128-8A3E0E12FC2E}" type="pres">
      <dgm:prSet presAssocID="{8C747381-BD06-4F27-938A-DFAEC585F595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29D3B667-1505-43A3-B6CF-F5282159FEB4}" type="pres">
      <dgm:prSet presAssocID="{8C747381-BD06-4F27-938A-DFAEC585F595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C797685-4AB8-484A-8194-854E16F137A5}" type="pres">
      <dgm:prSet presAssocID="{7D960DDE-22D0-4D03-89A5-29F878B2F987}" presName="spacing" presStyleCnt="0"/>
      <dgm:spPr/>
    </dgm:pt>
    <dgm:pt modelId="{1A4221A4-33AF-428E-9838-34A047C28D97}" type="pres">
      <dgm:prSet presAssocID="{12583A6D-B7D5-4B4F-8762-04745A8F3633}" presName="composite" presStyleCnt="0"/>
      <dgm:spPr/>
    </dgm:pt>
    <dgm:pt modelId="{46B6B5A6-ACAC-4EAA-B065-366BE9016678}" type="pres">
      <dgm:prSet presAssocID="{12583A6D-B7D5-4B4F-8762-04745A8F3633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458C7B86-D326-449C-8769-7E8BA8068B33}" type="pres">
      <dgm:prSet presAssocID="{12583A6D-B7D5-4B4F-8762-04745A8F3633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AD767D7-B53F-4296-BA96-032229A6BAD1}" type="presOf" srcId="{FBDA394F-BBA1-47AA-822E-A1AABFE64B70}" destId="{84C20481-0609-4F3C-A1FE-BDD0CACB7901}" srcOrd="0" destOrd="0" presId="urn:microsoft.com/office/officeart/2005/8/layout/vList3"/>
    <dgm:cxn modelId="{00474FBE-6DF5-469E-817C-1769F0ABCD1C}" type="presOf" srcId="{12583A6D-B7D5-4B4F-8762-04745A8F3633}" destId="{458C7B86-D326-449C-8769-7E8BA8068B33}" srcOrd="0" destOrd="0" presId="urn:microsoft.com/office/officeart/2005/8/layout/vList3"/>
    <dgm:cxn modelId="{CB8E9C6D-EB17-4D55-8C89-2C859DE8AA4B}" srcId="{FBDA394F-BBA1-47AA-822E-A1AABFE64B70}" destId="{12583A6D-B7D5-4B4F-8762-04745A8F3633}" srcOrd="1" destOrd="0" parTransId="{26FB134D-91EB-4CAF-8D3E-110CC63046A9}" sibTransId="{989F8F13-F0FA-423E-8F65-CBCB6D65B08F}"/>
    <dgm:cxn modelId="{91061453-25D9-48AE-B41F-044C8925479C}" srcId="{FBDA394F-BBA1-47AA-822E-A1AABFE64B70}" destId="{8C747381-BD06-4F27-938A-DFAEC585F595}" srcOrd="0" destOrd="0" parTransId="{694E3594-CA31-4944-81D8-02FA5670EF9E}" sibTransId="{7D960DDE-22D0-4D03-89A5-29F878B2F987}"/>
    <dgm:cxn modelId="{A0B4E85A-52B6-48E8-AC6D-D285DCD7C27C}" type="presOf" srcId="{8C747381-BD06-4F27-938A-DFAEC585F595}" destId="{29D3B667-1505-43A3-B6CF-F5282159FEB4}" srcOrd="0" destOrd="0" presId="urn:microsoft.com/office/officeart/2005/8/layout/vList3"/>
    <dgm:cxn modelId="{CB956175-6D0B-4B53-BAA2-F2A165E3FCC9}" type="presParOf" srcId="{84C20481-0609-4F3C-A1FE-BDD0CACB7901}" destId="{3A2E99A0-64AF-4968-B1AD-00405BD1FB3C}" srcOrd="0" destOrd="0" presId="urn:microsoft.com/office/officeart/2005/8/layout/vList3"/>
    <dgm:cxn modelId="{79690C44-FEEB-495F-BC38-16F49CB878FC}" type="presParOf" srcId="{3A2E99A0-64AF-4968-B1AD-00405BD1FB3C}" destId="{685297A9-C541-4376-A128-8A3E0E12FC2E}" srcOrd="0" destOrd="0" presId="urn:microsoft.com/office/officeart/2005/8/layout/vList3"/>
    <dgm:cxn modelId="{2729A566-C029-4A4F-968F-57D5B8C84C5B}" type="presParOf" srcId="{3A2E99A0-64AF-4968-B1AD-00405BD1FB3C}" destId="{29D3B667-1505-43A3-B6CF-F5282159FEB4}" srcOrd="1" destOrd="0" presId="urn:microsoft.com/office/officeart/2005/8/layout/vList3"/>
    <dgm:cxn modelId="{B86942D6-1C51-42C1-B3CE-87CE0C624266}" type="presParOf" srcId="{84C20481-0609-4F3C-A1FE-BDD0CACB7901}" destId="{3C797685-4AB8-484A-8194-854E16F137A5}" srcOrd="1" destOrd="0" presId="urn:microsoft.com/office/officeart/2005/8/layout/vList3"/>
    <dgm:cxn modelId="{71B476A0-1421-441D-8340-E315A968FFEB}" type="presParOf" srcId="{84C20481-0609-4F3C-A1FE-BDD0CACB7901}" destId="{1A4221A4-33AF-428E-9838-34A047C28D97}" srcOrd="2" destOrd="0" presId="urn:microsoft.com/office/officeart/2005/8/layout/vList3"/>
    <dgm:cxn modelId="{FE87FC64-C5F3-448E-876B-9944E6808B30}" type="presParOf" srcId="{1A4221A4-33AF-428E-9838-34A047C28D97}" destId="{46B6B5A6-ACAC-4EAA-B065-366BE9016678}" srcOrd="0" destOrd="0" presId="urn:microsoft.com/office/officeart/2005/8/layout/vList3"/>
    <dgm:cxn modelId="{51BF9037-7F13-4B2B-AE4E-B8798004FF44}" type="presParOf" srcId="{1A4221A4-33AF-428E-9838-34A047C28D97}" destId="{458C7B86-D326-449C-8769-7E8BA8068B3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What are ethics?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Code of Conduct 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C59F0C87-0F4F-43D9-8D7C-9D204D9BEE08}">
      <dgm:prSet phldrT="[Text]"/>
      <dgm:spPr/>
      <dgm:t>
        <a:bodyPr/>
        <a:lstStyle/>
        <a:p>
          <a:r>
            <a:rPr lang="en-US" dirty="0" smtClean="0"/>
            <a:t>Ethics for tour guides</a:t>
          </a:r>
          <a:endParaRPr lang="en-ZA" dirty="0"/>
        </a:p>
      </dgm:t>
    </dgm:pt>
    <dgm:pt modelId="{8D04C389-24D0-487C-B19A-CE96781C3005}" type="parTrans" cxnId="{F0E48E3C-B91D-4C66-9575-27A5B7469CAA}">
      <dgm:prSet/>
      <dgm:spPr/>
      <dgm:t>
        <a:bodyPr/>
        <a:lstStyle/>
        <a:p>
          <a:endParaRPr lang="en-ZA"/>
        </a:p>
      </dgm:t>
    </dgm:pt>
    <dgm:pt modelId="{E6AA064E-1D3C-43F1-BB93-F49EDC7C1694}" type="sibTrans" cxnId="{F0E48E3C-B91D-4C66-9575-27A5B7469CA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1B2A9C92-F40A-4F50-9F17-34D7AD8F278E}" type="pres">
      <dgm:prSet presAssocID="{C59F0C87-0F4F-43D9-8D7C-9D204D9BEE0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24C976-0469-47CF-BB5D-5FBCDB58D1BE}" type="pres">
      <dgm:prSet presAssocID="{C59F0C87-0F4F-43D9-8D7C-9D204D9BEE08}" presName="accent_2" presStyleCnt="0"/>
      <dgm:spPr/>
    </dgm:pt>
    <dgm:pt modelId="{9FF301A0-1DAB-4603-9DAC-D5ABBB24E3AA}" type="pres">
      <dgm:prSet presAssocID="{C59F0C87-0F4F-43D9-8D7C-9D204D9BEE08}" presName="accentRepeatNode" presStyleLbl="solidFgAcc1" presStyleIdx="1" presStyleCnt="3"/>
      <dgm:spPr/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1116D54C-F460-4C46-B304-D5325D476BCF}" type="presOf" srcId="{A2B8B10F-8AFB-4BFA-B578-B3760A0CE262}" destId="{E73B9235-DC5A-4194-A0F9-48E3A868FEC9}" srcOrd="0" destOrd="0" presId="urn:microsoft.com/office/officeart/2008/layout/VerticalCurvedList"/>
    <dgm:cxn modelId="{FCDCFFB3-8370-4122-89C3-41CC2376A973}" type="presOf" srcId="{9A077C2A-1742-4735-91E6-C281CD3EAFBA}" destId="{E1F98F1E-8B45-49DE-B64B-8625DF093252}" srcOrd="0" destOrd="0" presId="urn:microsoft.com/office/officeart/2008/layout/VerticalCurvedList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F0E48E3C-B91D-4C66-9575-27A5B7469CAA}" srcId="{115B1753-8E91-4854-A7CA-49951B88BA77}" destId="{C59F0C87-0F4F-43D9-8D7C-9D204D9BEE08}" srcOrd="1" destOrd="0" parTransId="{8D04C389-24D0-487C-B19A-CE96781C3005}" sibTransId="{E6AA064E-1D3C-43F1-BB93-F49EDC7C1694}"/>
    <dgm:cxn modelId="{C28D9C6C-CFAD-426E-A40F-04938E920997}" type="presOf" srcId="{4AAE418F-5758-443B-89ED-550D122C5B57}" destId="{37A2E607-A504-46D2-99BC-231AC7127872}" srcOrd="0" destOrd="0" presId="urn:microsoft.com/office/officeart/2008/layout/VerticalCurvedList"/>
    <dgm:cxn modelId="{3A1AB093-EAD0-4E5B-B441-9386A1375EFD}" type="presOf" srcId="{C59F0C87-0F4F-43D9-8D7C-9D204D9BEE08}" destId="{1B2A9C92-F40A-4F50-9F17-34D7AD8F278E}" srcOrd="0" destOrd="0" presId="urn:microsoft.com/office/officeart/2008/layout/VerticalCurvedList"/>
    <dgm:cxn modelId="{36A68D99-72E0-4A65-976F-8DF7C48AE6EF}" type="presOf" srcId="{115B1753-8E91-4854-A7CA-49951B88BA77}" destId="{DEDA6856-E9E8-4D70-B836-BE2108D7438A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F06FB384-9856-46E2-B827-DA36C50F88C9}" type="presParOf" srcId="{DEDA6856-E9E8-4D70-B836-BE2108D7438A}" destId="{243834C5-EC7C-408A-92BB-B1811E36C7BC}" srcOrd="0" destOrd="0" presId="urn:microsoft.com/office/officeart/2008/layout/VerticalCurvedList"/>
    <dgm:cxn modelId="{C6995DEE-0730-4C96-A862-3EA4A983B4F4}" type="presParOf" srcId="{243834C5-EC7C-408A-92BB-B1811E36C7BC}" destId="{1EA29985-E59A-47A3-A409-3435BF4E28E6}" srcOrd="0" destOrd="0" presId="urn:microsoft.com/office/officeart/2008/layout/VerticalCurvedList"/>
    <dgm:cxn modelId="{A595C835-10DC-44ED-99BF-64743A36E9CD}" type="presParOf" srcId="{1EA29985-E59A-47A3-A409-3435BF4E28E6}" destId="{A1D80975-D9FC-4198-B7B9-6DB87942F8F2}" srcOrd="0" destOrd="0" presId="urn:microsoft.com/office/officeart/2008/layout/VerticalCurvedList"/>
    <dgm:cxn modelId="{CD2D0C2B-11D3-4E1D-AD41-97E25FB34A78}" type="presParOf" srcId="{1EA29985-E59A-47A3-A409-3435BF4E28E6}" destId="{E73B9235-DC5A-4194-A0F9-48E3A868FEC9}" srcOrd="1" destOrd="0" presId="urn:microsoft.com/office/officeart/2008/layout/VerticalCurvedList"/>
    <dgm:cxn modelId="{BE52865B-A487-4D5C-929A-B4348FCD907E}" type="presParOf" srcId="{1EA29985-E59A-47A3-A409-3435BF4E28E6}" destId="{570385F4-D916-4DAF-8213-C1CFC7A8739F}" srcOrd="2" destOrd="0" presId="urn:microsoft.com/office/officeart/2008/layout/VerticalCurvedList"/>
    <dgm:cxn modelId="{67B74EE0-FE4A-4747-A20F-C4EC96ED3E0F}" type="presParOf" srcId="{1EA29985-E59A-47A3-A409-3435BF4E28E6}" destId="{E5F91077-0EDA-4C80-A8D5-2AFBAEAA262E}" srcOrd="3" destOrd="0" presId="urn:microsoft.com/office/officeart/2008/layout/VerticalCurvedList"/>
    <dgm:cxn modelId="{CC2CC293-B02E-4AC3-821B-1B797057940F}" type="presParOf" srcId="{243834C5-EC7C-408A-92BB-B1811E36C7BC}" destId="{37A2E607-A504-46D2-99BC-231AC7127872}" srcOrd="1" destOrd="0" presId="urn:microsoft.com/office/officeart/2008/layout/VerticalCurvedList"/>
    <dgm:cxn modelId="{116682F4-EBD8-4F77-96C2-929F3AE96B65}" type="presParOf" srcId="{243834C5-EC7C-408A-92BB-B1811E36C7BC}" destId="{A2DDFD5A-4F94-4560-B566-96E572FD5B23}" srcOrd="2" destOrd="0" presId="urn:microsoft.com/office/officeart/2008/layout/VerticalCurvedList"/>
    <dgm:cxn modelId="{41263E17-5B5E-4DE6-A690-E0341CDC5B27}" type="presParOf" srcId="{A2DDFD5A-4F94-4560-B566-96E572FD5B23}" destId="{9EEDAC98-E408-412A-8AAC-01F828E5827E}" srcOrd="0" destOrd="0" presId="urn:microsoft.com/office/officeart/2008/layout/VerticalCurvedList"/>
    <dgm:cxn modelId="{D3308E90-17FF-4DF7-A04E-54FD00E244BA}" type="presParOf" srcId="{243834C5-EC7C-408A-92BB-B1811E36C7BC}" destId="{1B2A9C92-F40A-4F50-9F17-34D7AD8F278E}" srcOrd="3" destOrd="0" presId="urn:microsoft.com/office/officeart/2008/layout/VerticalCurvedList"/>
    <dgm:cxn modelId="{C6C3ABC9-4746-4FA8-86ED-D93B5F899E91}" type="presParOf" srcId="{243834C5-EC7C-408A-92BB-B1811E36C7BC}" destId="{7924C976-0469-47CF-BB5D-5FBCDB58D1BE}" srcOrd="4" destOrd="0" presId="urn:microsoft.com/office/officeart/2008/layout/VerticalCurvedList"/>
    <dgm:cxn modelId="{AF932C0B-9657-4454-BBF0-5EE9461DC6E4}" type="presParOf" srcId="{7924C976-0469-47CF-BB5D-5FBCDB58D1BE}" destId="{9FF301A0-1DAB-4603-9DAC-D5ABBB24E3AA}" srcOrd="0" destOrd="0" presId="urn:microsoft.com/office/officeart/2008/layout/VerticalCurvedList"/>
    <dgm:cxn modelId="{BD70BA35-20C1-4E86-B28E-DA5EC34D06E3}" type="presParOf" srcId="{243834C5-EC7C-408A-92BB-B1811E36C7BC}" destId="{E1F98F1E-8B45-49DE-B64B-8625DF093252}" srcOrd="5" destOrd="0" presId="urn:microsoft.com/office/officeart/2008/layout/VerticalCurvedList"/>
    <dgm:cxn modelId="{0B16C9E7-A7E5-4F05-9AA9-EF39A1B78496}" type="presParOf" srcId="{243834C5-EC7C-408A-92BB-B1811E36C7BC}" destId="{D3191778-9D83-4AEE-A1B3-17815EB1E54E}" srcOrd="6" destOrd="0" presId="urn:microsoft.com/office/officeart/2008/layout/VerticalCurvedList"/>
    <dgm:cxn modelId="{6890AC75-5888-4508-8376-54EEF79F536A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2E3353C-E730-4012-8649-E945C8D5682B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1F064D94-A6EC-4166-BCAC-F28D7CA97C02}">
      <dgm:prSet phldrT="[Text]" custT="1"/>
      <dgm:spPr>
        <a:solidFill>
          <a:srgbClr val="23A2B1"/>
        </a:solidFill>
      </dgm:spPr>
      <dgm:t>
        <a:bodyPr/>
        <a:lstStyle/>
        <a:p>
          <a:r>
            <a:rPr lang="en-US" sz="3200" b="1" dirty="0" smtClean="0"/>
            <a:t>Moral principles, standards of conduct, or set of values governing proper behaviour in the workplace</a:t>
          </a:r>
          <a:endParaRPr lang="en-ZA" sz="3200" b="1" dirty="0"/>
        </a:p>
      </dgm:t>
    </dgm:pt>
    <dgm:pt modelId="{A15A0C16-87B8-4769-89CF-81A91AFECE38}" type="parTrans" cxnId="{308555A0-1906-4590-97C0-5411FD50495B}">
      <dgm:prSet/>
      <dgm:spPr/>
      <dgm:t>
        <a:bodyPr/>
        <a:lstStyle/>
        <a:p>
          <a:endParaRPr lang="en-ZA" sz="2400"/>
        </a:p>
      </dgm:t>
    </dgm:pt>
    <dgm:pt modelId="{D1AACE82-459A-4061-A4DE-34E26A8AE500}" type="sibTrans" cxnId="{308555A0-1906-4590-97C0-5411FD50495B}">
      <dgm:prSet/>
      <dgm:spPr/>
      <dgm:t>
        <a:bodyPr/>
        <a:lstStyle/>
        <a:p>
          <a:endParaRPr lang="en-ZA" sz="2400"/>
        </a:p>
      </dgm:t>
    </dgm:pt>
    <dgm:pt modelId="{1C072F06-E89D-4FAD-BB51-83C910778D6B}" type="pres">
      <dgm:prSet presAssocID="{E2E3353C-E730-4012-8649-E945C8D568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38D6D8E-5A1B-4819-9A38-954F64B21466}" type="pres">
      <dgm:prSet presAssocID="{1F064D94-A6EC-4166-BCAC-F28D7CA97C02}" presName="parentLin" presStyleCnt="0"/>
      <dgm:spPr/>
    </dgm:pt>
    <dgm:pt modelId="{5CEBA370-4EB1-42EE-9725-5CF0A02E09D3}" type="pres">
      <dgm:prSet presAssocID="{1F064D94-A6EC-4166-BCAC-F28D7CA97C02}" presName="parentLeftMargin" presStyleLbl="node1" presStyleIdx="0" presStyleCnt="1"/>
      <dgm:spPr/>
      <dgm:t>
        <a:bodyPr/>
        <a:lstStyle/>
        <a:p>
          <a:endParaRPr lang="en-ZA"/>
        </a:p>
      </dgm:t>
    </dgm:pt>
    <dgm:pt modelId="{B7D7F6DC-D411-40DB-B6C2-2E2CFE741084}" type="pres">
      <dgm:prSet presAssocID="{1F064D94-A6EC-4166-BCAC-F28D7CA97C02}" presName="parentText" presStyleLbl="node1" presStyleIdx="0" presStyleCnt="1" custScaleX="12760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E689594-ED45-49D4-B5B7-3244C8AF7360}" type="pres">
      <dgm:prSet presAssocID="{1F064D94-A6EC-4166-BCAC-F28D7CA97C02}" presName="negativeSpace" presStyleCnt="0"/>
      <dgm:spPr/>
    </dgm:pt>
    <dgm:pt modelId="{B01F369F-20EA-4E4C-A8C9-8E2C86883466}" type="pres">
      <dgm:prSet presAssocID="{1F064D94-A6EC-4166-BCAC-F28D7CA97C02}" presName="childText" presStyleLbl="conFgAcc1" presStyleIdx="0" presStyleCnt="1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n-ZA"/>
        </a:p>
      </dgm:t>
    </dgm:pt>
  </dgm:ptLst>
  <dgm:cxnLst>
    <dgm:cxn modelId="{308555A0-1906-4590-97C0-5411FD50495B}" srcId="{E2E3353C-E730-4012-8649-E945C8D5682B}" destId="{1F064D94-A6EC-4166-BCAC-F28D7CA97C02}" srcOrd="0" destOrd="0" parTransId="{A15A0C16-87B8-4769-89CF-81A91AFECE38}" sibTransId="{D1AACE82-459A-4061-A4DE-34E26A8AE500}"/>
    <dgm:cxn modelId="{3F99A1CA-EBDD-4D52-BABB-3263580E9209}" type="presOf" srcId="{1F064D94-A6EC-4166-BCAC-F28D7CA97C02}" destId="{5CEBA370-4EB1-42EE-9725-5CF0A02E09D3}" srcOrd="0" destOrd="0" presId="urn:microsoft.com/office/officeart/2005/8/layout/list1"/>
    <dgm:cxn modelId="{F129911B-126E-4B6A-8248-6216081C1FBA}" type="presOf" srcId="{1F064D94-A6EC-4166-BCAC-F28D7CA97C02}" destId="{B7D7F6DC-D411-40DB-B6C2-2E2CFE741084}" srcOrd="1" destOrd="0" presId="urn:microsoft.com/office/officeart/2005/8/layout/list1"/>
    <dgm:cxn modelId="{1D8A87A2-7391-44E2-85D2-F03993238285}" type="presOf" srcId="{E2E3353C-E730-4012-8649-E945C8D5682B}" destId="{1C072F06-E89D-4FAD-BB51-83C910778D6B}" srcOrd="0" destOrd="0" presId="urn:microsoft.com/office/officeart/2005/8/layout/list1"/>
    <dgm:cxn modelId="{60D4AD35-F5A5-4E39-9A33-EF9732372F49}" type="presParOf" srcId="{1C072F06-E89D-4FAD-BB51-83C910778D6B}" destId="{938D6D8E-5A1B-4819-9A38-954F64B21466}" srcOrd="0" destOrd="0" presId="urn:microsoft.com/office/officeart/2005/8/layout/list1"/>
    <dgm:cxn modelId="{958EC3FE-DEEC-42EF-9995-A847E30A60A7}" type="presParOf" srcId="{938D6D8E-5A1B-4819-9A38-954F64B21466}" destId="{5CEBA370-4EB1-42EE-9725-5CF0A02E09D3}" srcOrd="0" destOrd="0" presId="urn:microsoft.com/office/officeart/2005/8/layout/list1"/>
    <dgm:cxn modelId="{DCB20AC6-53AE-4D62-8E69-C22D46728B86}" type="presParOf" srcId="{938D6D8E-5A1B-4819-9A38-954F64B21466}" destId="{B7D7F6DC-D411-40DB-B6C2-2E2CFE741084}" srcOrd="1" destOrd="0" presId="urn:microsoft.com/office/officeart/2005/8/layout/list1"/>
    <dgm:cxn modelId="{46E595E6-9197-43E2-B0DD-7B519246C588}" type="presParOf" srcId="{1C072F06-E89D-4FAD-BB51-83C910778D6B}" destId="{9E689594-ED45-49D4-B5B7-3244C8AF7360}" srcOrd="1" destOrd="0" presId="urn:microsoft.com/office/officeart/2005/8/layout/list1"/>
    <dgm:cxn modelId="{BF73C8AE-0515-4894-A6E7-57788BB90AF4}" type="presParOf" srcId="{1C072F06-E89D-4FAD-BB51-83C910778D6B}" destId="{B01F369F-20EA-4E4C-A8C9-8E2C8688346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39D5582-5EE9-4668-83C4-3987D9466FE0}" type="doc">
      <dgm:prSet loTypeId="urn:microsoft.com/office/officeart/2005/8/layout/hierarchy1" loCatId="hierarchy" qsTypeId="urn:microsoft.com/office/officeart/2005/8/quickstyle/3d1" qsCatId="3D" csTypeId="urn:microsoft.com/office/officeart/2005/8/colors/colorful2" csCatId="colorful" phldr="1"/>
      <dgm:spPr/>
    </dgm:pt>
    <dgm:pt modelId="{ACF315BF-8E15-441D-A3CC-6A32BB58EE56}">
      <dgm:prSet custT="1"/>
      <dgm:spPr>
        <a:ln>
          <a:solidFill>
            <a:srgbClr val="37AAB6"/>
          </a:solidFill>
        </a:ln>
      </dgm:spPr>
      <dgm:t>
        <a:bodyPr/>
        <a:lstStyle/>
        <a:p>
          <a:pPr marR="0" algn="ctr" rtl="0"/>
          <a:r>
            <a:rPr lang="en-US" sz="3600" b="1" i="0" u="none" strike="noStrike" baseline="0" dirty="0" smtClean="0">
              <a:latin typeface="Calibri"/>
            </a:rPr>
            <a:t>Ethics at Work </a:t>
          </a:r>
          <a:endParaRPr lang="en-ZA" sz="3600" dirty="0" smtClean="0"/>
        </a:p>
      </dgm:t>
    </dgm:pt>
    <dgm:pt modelId="{9DA30C60-05E7-4A14-97C6-7C0EC788DEE0}" type="parTrans" cxnId="{66A292EA-EA9C-42FA-9878-F7C80F9BC496}">
      <dgm:prSet/>
      <dgm:spPr/>
      <dgm:t>
        <a:bodyPr/>
        <a:lstStyle/>
        <a:p>
          <a:endParaRPr lang="en-ZA" sz="1800"/>
        </a:p>
      </dgm:t>
    </dgm:pt>
    <dgm:pt modelId="{EF75F451-DC3F-46C2-B348-1FD19545715F}" type="sibTrans" cxnId="{66A292EA-EA9C-42FA-9878-F7C80F9BC496}">
      <dgm:prSet/>
      <dgm:spPr/>
      <dgm:t>
        <a:bodyPr/>
        <a:lstStyle/>
        <a:p>
          <a:endParaRPr lang="en-ZA" sz="1800"/>
        </a:p>
      </dgm:t>
    </dgm:pt>
    <dgm:pt modelId="{71EB7A0D-24DE-4ECE-89C0-FA96264AEA55}">
      <dgm:prSet custT="1"/>
      <dgm:spPr/>
      <dgm:t>
        <a:bodyPr/>
        <a:lstStyle/>
        <a:p>
          <a:pPr marR="0" algn="ctr" rtl="0"/>
          <a:r>
            <a:rPr lang="en-US" sz="2000" b="1" i="0" u="none" strike="noStrike" baseline="0" smtClean="0">
              <a:latin typeface="Arial"/>
            </a:rPr>
            <a:t>Work ethic</a:t>
          </a:r>
          <a:r>
            <a:rPr lang="en-US" sz="2000" b="0" i="0" u="none" strike="noStrike" baseline="0" smtClean="0">
              <a:latin typeface="Arial"/>
            </a:rPr>
            <a:t>:</a:t>
          </a:r>
          <a:endParaRPr lang="en-US" sz="2000" b="0" i="0" u="none" strike="noStrike" baseline="0" smtClean="0">
            <a:latin typeface="DaunPenh"/>
          </a:endParaRPr>
        </a:p>
        <a:p>
          <a:pPr marR="0" algn="ctr" rtl="0"/>
          <a:r>
            <a:rPr lang="en-US" sz="2000" b="0" i="0" u="none" strike="noStrike" baseline="0" smtClean="0">
              <a:latin typeface="Arial"/>
            </a:rPr>
            <a:t>fair and honest work behaviour in return for pay</a:t>
          </a:r>
          <a:endParaRPr lang="en-ZA" sz="2000" smtClean="0"/>
        </a:p>
      </dgm:t>
    </dgm:pt>
    <dgm:pt modelId="{8FFE1A93-CBD2-4430-9554-27226CEAA4C4}" type="parTrans" cxnId="{1F0713C9-6A01-4684-A4A5-1278DE9CE4D2}">
      <dgm:prSet/>
      <dgm:spPr/>
      <dgm:t>
        <a:bodyPr/>
        <a:lstStyle/>
        <a:p>
          <a:endParaRPr lang="en-ZA" sz="1800"/>
        </a:p>
      </dgm:t>
    </dgm:pt>
    <dgm:pt modelId="{C557C1A0-0A03-4683-A9EC-D656E028BDDC}" type="sibTrans" cxnId="{1F0713C9-6A01-4684-A4A5-1278DE9CE4D2}">
      <dgm:prSet/>
      <dgm:spPr/>
      <dgm:t>
        <a:bodyPr/>
        <a:lstStyle/>
        <a:p>
          <a:endParaRPr lang="en-ZA" sz="1800"/>
        </a:p>
      </dgm:t>
    </dgm:pt>
    <dgm:pt modelId="{E65BED20-D042-4706-8917-6C927A358B98}">
      <dgm:prSet custT="1"/>
      <dgm:spPr/>
      <dgm:t>
        <a:bodyPr/>
        <a:lstStyle/>
        <a:p>
          <a:pPr marR="0" algn="ctr" rtl="0"/>
          <a:r>
            <a:rPr lang="en-US" sz="2000" b="1" i="0" u="none" strike="noStrike" baseline="0" smtClean="0">
              <a:latin typeface="Arial" pitchFamily="34" charset="0"/>
              <a:cs typeface="Arial" pitchFamily="34" charset="0"/>
            </a:rPr>
            <a:t>Business ethics</a:t>
          </a:r>
          <a:r>
            <a:rPr lang="en-US" sz="2000" b="0" i="0" u="none" strike="noStrike" baseline="0" smtClean="0">
              <a:latin typeface="Arial" pitchFamily="34" charset="0"/>
              <a:cs typeface="Arial" pitchFamily="34" charset="0"/>
            </a:rPr>
            <a:t>:  </a:t>
          </a:r>
        </a:p>
        <a:p>
          <a:pPr marR="0" algn="ctr" rtl="0"/>
          <a:r>
            <a:rPr lang="en-US" sz="2000" b="0" i="0" u="none" strike="noStrike" baseline="0" smtClean="0">
              <a:latin typeface="Arial" pitchFamily="34" charset="0"/>
              <a:cs typeface="Arial" pitchFamily="34" charset="0"/>
            </a:rPr>
            <a:t>honest business practices</a:t>
          </a:r>
          <a:endParaRPr lang="en-ZA" sz="2000" b="0" i="0" u="none" strike="noStrike" baseline="0" smtClean="0">
            <a:latin typeface="Arial" pitchFamily="34" charset="0"/>
            <a:cs typeface="Arial" pitchFamily="34" charset="0"/>
          </a:endParaRPr>
        </a:p>
      </dgm:t>
    </dgm:pt>
    <dgm:pt modelId="{97B5968B-E75D-4FE9-9CEE-B9F06C0E74EA}" type="parTrans" cxnId="{1029919F-AF36-41B2-9F0B-A2ACF7895574}">
      <dgm:prSet/>
      <dgm:spPr/>
      <dgm:t>
        <a:bodyPr/>
        <a:lstStyle/>
        <a:p>
          <a:endParaRPr lang="en-ZA" sz="1800"/>
        </a:p>
      </dgm:t>
    </dgm:pt>
    <dgm:pt modelId="{8A46DF1B-41CA-4917-9A37-2B159F19DED2}" type="sibTrans" cxnId="{1029919F-AF36-41B2-9F0B-A2ACF7895574}">
      <dgm:prSet/>
      <dgm:spPr/>
      <dgm:t>
        <a:bodyPr/>
        <a:lstStyle/>
        <a:p>
          <a:endParaRPr lang="en-ZA" sz="1800"/>
        </a:p>
      </dgm:t>
    </dgm:pt>
    <dgm:pt modelId="{CAE9010C-83E8-47C5-9F07-6258F60ECBB7}" type="pres">
      <dgm:prSet presAssocID="{A39D5582-5EE9-4668-83C4-3987D9466F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5E8546-FB0D-48C6-A7AF-5125AF926352}" type="pres">
      <dgm:prSet presAssocID="{ACF315BF-8E15-441D-A3CC-6A32BB58EE56}" presName="hierRoot1" presStyleCnt="0"/>
      <dgm:spPr/>
    </dgm:pt>
    <dgm:pt modelId="{961367ED-B2D5-42FF-AABE-595E3D64A6FE}" type="pres">
      <dgm:prSet presAssocID="{ACF315BF-8E15-441D-A3CC-6A32BB58EE56}" presName="composite" presStyleCnt="0"/>
      <dgm:spPr/>
    </dgm:pt>
    <dgm:pt modelId="{43F8CB97-0457-426F-885E-226F551DD2E2}" type="pres">
      <dgm:prSet presAssocID="{ACF315BF-8E15-441D-A3CC-6A32BB58EE56}" presName="background" presStyleLbl="node0" presStyleIdx="0" presStyleCnt="1"/>
      <dgm:spPr>
        <a:solidFill>
          <a:srgbClr val="37AAB6"/>
        </a:solidFill>
        <a:ln>
          <a:solidFill>
            <a:srgbClr val="37AAB6"/>
          </a:solidFill>
        </a:ln>
      </dgm:spPr>
    </dgm:pt>
    <dgm:pt modelId="{AF44FF03-2875-4095-B74A-B9EF8C56417C}" type="pres">
      <dgm:prSet presAssocID="{ACF315BF-8E15-441D-A3CC-6A32BB58EE56}" presName="text" presStyleLbl="fgAcc0" presStyleIdx="0" presStyleCnt="1" custScaleX="144739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1C32756-E93B-4B68-9579-3E65E258D65C}" type="pres">
      <dgm:prSet presAssocID="{ACF315BF-8E15-441D-A3CC-6A32BB58EE56}" presName="hierChild2" presStyleCnt="0"/>
      <dgm:spPr/>
    </dgm:pt>
    <dgm:pt modelId="{92593F89-2AE5-4C20-B0BF-1677DEA9ED34}" type="pres">
      <dgm:prSet presAssocID="{8FFE1A93-CBD2-4430-9554-27226CEAA4C4}" presName="Name10" presStyleLbl="parChTrans1D2" presStyleIdx="0" presStyleCnt="2"/>
      <dgm:spPr/>
      <dgm:t>
        <a:bodyPr/>
        <a:lstStyle/>
        <a:p>
          <a:endParaRPr lang="en-ZA"/>
        </a:p>
      </dgm:t>
    </dgm:pt>
    <dgm:pt modelId="{8250B341-5488-447E-A41B-23E98437AABA}" type="pres">
      <dgm:prSet presAssocID="{71EB7A0D-24DE-4ECE-89C0-FA96264AEA55}" presName="hierRoot2" presStyleCnt="0"/>
      <dgm:spPr/>
    </dgm:pt>
    <dgm:pt modelId="{444166E3-AD8C-4DC5-934D-592B58F0A6F4}" type="pres">
      <dgm:prSet presAssocID="{71EB7A0D-24DE-4ECE-89C0-FA96264AEA55}" presName="composite2" presStyleCnt="0"/>
      <dgm:spPr/>
    </dgm:pt>
    <dgm:pt modelId="{C55A53A8-9A31-4F12-83BF-0CFC46C3C81C}" type="pres">
      <dgm:prSet presAssocID="{71EB7A0D-24DE-4ECE-89C0-FA96264AEA55}" presName="background2" presStyleLbl="node2" presStyleIdx="0" presStyleCnt="2"/>
      <dgm:spPr/>
    </dgm:pt>
    <dgm:pt modelId="{A38276DC-FB60-4049-B742-02A93890E43E}" type="pres">
      <dgm:prSet presAssocID="{71EB7A0D-24DE-4ECE-89C0-FA96264AEA55}" presName="text2" presStyleLbl="fgAcc2" presStyleIdx="0" presStyleCnt="2" custScaleX="140826" custScaleY="80818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8966DDA3-1AD5-47EB-A75C-6CA6FB381CBD}" type="pres">
      <dgm:prSet presAssocID="{71EB7A0D-24DE-4ECE-89C0-FA96264AEA55}" presName="hierChild3" presStyleCnt="0"/>
      <dgm:spPr/>
    </dgm:pt>
    <dgm:pt modelId="{AAB86CBC-5B95-4A8D-AFB0-2E2C72F9FA93}" type="pres">
      <dgm:prSet presAssocID="{97B5968B-E75D-4FE9-9CEE-B9F06C0E74EA}" presName="Name10" presStyleLbl="parChTrans1D2" presStyleIdx="1" presStyleCnt="2"/>
      <dgm:spPr/>
      <dgm:t>
        <a:bodyPr/>
        <a:lstStyle/>
        <a:p>
          <a:endParaRPr lang="en-ZA"/>
        </a:p>
      </dgm:t>
    </dgm:pt>
    <dgm:pt modelId="{9858E9F0-DE4A-4357-8904-A484E318AE72}" type="pres">
      <dgm:prSet presAssocID="{E65BED20-D042-4706-8917-6C927A358B98}" presName="hierRoot2" presStyleCnt="0"/>
      <dgm:spPr/>
    </dgm:pt>
    <dgm:pt modelId="{4C9FB298-17E2-44BA-8CD9-5CD2CDBC310C}" type="pres">
      <dgm:prSet presAssocID="{E65BED20-D042-4706-8917-6C927A358B98}" presName="composite2" presStyleCnt="0"/>
      <dgm:spPr/>
    </dgm:pt>
    <dgm:pt modelId="{7FC28370-862D-41EC-9DC3-5432A6893EB9}" type="pres">
      <dgm:prSet presAssocID="{E65BED20-D042-4706-8917-6C927A358B98}" presName="background2" presStyleLbl="node2" presStyleIdx="1" presStyleCnt="2"/>
      <dgm:spPr/>
    </dgm:pt>
    <dgm:pt modelId="{13CDCD2E-F28D-4AE2-8B63-2ABBB0E9AE0A}" type="pres">
      <dgm:prSet presAssocID="{E65BED20-D042-4706-8917-6C927A358B98}" presName="text2" presStyleLbl="fgAcc2" presStyleIdx="1" presStyleCnt="2" custScaleX="140826" custScaleY="80818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656F0F6D-79E3-4A94-94C4-3D1DDABFA501}" type="pres">
      <dgm:prSet presAssocID="{E65BED20-D042-4706-8917-6C927A358B98}" presName="hierChild3" presStyleCnt="0"/>
      <dgm:spPr/>
    </dgm:pt>
  </dgm:ptLst>
  <dgm:cxnLst>
    <dgm:cxn modelId="{D2A95C71-CFE2-4904-B241-6C3745F69FF4}" type="presOf" srcId="{ACF315BF-8E15-441D-A3CC-6A32BB58EE56}" destId="{AF44FF03-2875-4095-B74A-B9EF8C56417C}" srcOrd="0" destOrd="0" presId="urn:microsoft.com/office/officeart/2005/8/layout/hierarchy1"/>
    <dgm:cxn modelId="{78626B8A-672C-4EB0-9AE2-577ACFF0857F}" type="presOf" srcId="{8FFE1A93-CBD2-4430-9554-27226CEAA4C4}" destId="{92593F89-2AE5-4C20-B0BF-1677DEA9ED34}" srcOrd="0" destOrd="0" presId="urn:microsoft.com/office/officeart/2005/8/layout/hierarchy1"/>
    <dgm:cxn modelId="{79A6F18E-41C5-476C-A05E-0065D27D3C76}" type="presOf" srcId="{A39D5582-5EE9-4668-83C4-3987D9466FE0}" destId="{CAE9010C-83E8-47C5-9F07-6258F60ECBB7}" srcOrd="0" destOrd="0" presId="urn:microsoft.com/office/officeart/2005/8/layout/hierarchy1"/>
    <dgm:cxn modelId="{477E9C60-F7BB-43ED-A375-06085D0C5916}" type="presOf" srcId="{97B5968B-E75D-4FE9-9CEE-B9F06C0E74EA}" destId="{AAB86CBC-5B95-4A8D-AFB0-2E2C72F9FA93}" srcOrd="0" destOrd="0" presId="urn:microsoft.com/office/officeart/2005/8/layout/hierarchy1"/>
    <dgm:cxn modelId="{1F0713C9-6A01-4684-A4A5-1278DE9CE4D2}" srcId="{ACF315BF-8E15-441D-A3CC-6A32BB58EE56}" destId="{71EB7A0D-24DE-4ECE-89C0-FA96264AEA55}" srcOrd="0" destOrd="0" parTransId="{8FFE1A93-CBD2-4430-9554-27226CEAA4C4}" sibTransId="{C557C1A0-0A03-4683-A9EC-D656E028BDDC}"/>
    <dgm:cxn modelId="{409F84A9-B7D5-4567-9898-987781F69FCC}" type="presOf" srcId="{E65BED20-D042-4706-8917-6C927A358B98}" destId="{13CDCD2E-F28D-4AE2-8B63-2ABBB0E9AE0A}" srcOrd="0" destOrd="0" presId="urn:microsoft.com/office/officeart/2005/8/layout/hierarchy1"/>
    <dgm:cxn modelId="{66A292EA-EA9C-42FA-9878-F7C80F9BC496}" srcId="{A39D5582-5EE9-4668-83C4-3987D9466FE0}" destId="{ACF315BF-8E15-441D-A3CC-6A32BB58EE56}" srcOrd="0" destOrd="0" parTransId="{9DA30C60-05E7-4A14-97C6-7C0EC788DEE0}" sibTransId="{EF75F451-DC3F-46C2-B348-1FD19545715F}"/>
    <dgm:cxn modelId="{1029919F-AF36-41B2-9F0B-A2ACF7895574}" srcId="{ACF315BF-8E15-441D-A3CC-6A32BB58EE56}" destId="{E65BED20-D042-4706-8917-6C927A358B98}" srcOrd="1" destOrd="0" parTransId="{97B5968B-E75D-4FE9-9CEE-B9F06C0E74EA}" sibTransId="{8A46DF1B-41CA-4917-9A37-2B159F19DED2}"/>
    <dgm:cxn modelId="{9AA2021A-669D-459A-B22E-E7C793142BF6}" type="presOf" srcId="{71EB7A0D-24DE-4ECE-89C0-FA96264AEA55}" destId="{A38276DC-FB60-4049-B742-02A93890E43E}" srcOrd="0" destOrd="0" presId="urn:microsoft.com/office/officeart/2005/8/layout/hierarchy1"/>
    <dgm:cxn modelId="{FA610D84-8783-4D0D-8ECA-556955B71FAC}" type="presParOf" srcId="{CAE9010C-83E8-47C5-9F07-6258F60ECBB7}" destId="{9B5E8546-FB0D-48C6-A7AF-5125AF926352}" srcOrd="0" destOrd="0" presId="urn:microsoft.com/office/officeart/2005/8/layout/hierarchy1"/>
    <dgm:cxn modelId="{14DDF7F3-2C1B-4A65-864A-533A75B0588E}" type="presParOf" srcId="{9B5E8546-FB0D-48C6-A7AF-5125AF926352}" destId="{961367ED-B2D5-42FF-AABE-595E3D64A6FE}" srcOrd="0" destOrd="0" presId="urn:microsoft.com/office/officeart/2005/8/layout/hierarchy1"/>
    <dgm:cxn modelId="{073494CC-EF51-4554-A031-9A76DD152DEC}" type="presParOf" srcId="{961367ED-B2D5-42FF-AABE-595E3D64A6FE}" destId="{43F8CB97-0457-426F-885E-226F551DD2E2}" srcOrd="0" destOrd="0" presId="urn:microsoft.com/office/officeart/2005/8/layout/hierarchy1"/>
    <dgm:cxn modelId="{3C96D812-AF0C-48F9-AE70-C16117FFE2A0}" type="presParOf" srcId="{961367ED-B2D5-42FF-AABE-595E3D64A6FE}" destId="{AF44FF03-2875-4095-B74A-B9EF8C56417C}" srcOrd="1" destOrd="0" presId="urn:microsoft.com/office/officeart/2005/8/layout/hierarchy1"/>
    <dgm:cxn modelId="{3E189783-B56B-4164-93BE-06CFC4519D0E}" type="presParOf" srcId="{9B5E8546-FB0D-48C6-A7AF-5125AF926352}" destId="{71C32756-E93B-4B68-9579-3E65E258D65C}" srcOrd="1" destOrd="0" presId="urn:microsoft.com/office/officeart/2005/8/layout/hierarchy1"/>
    <dgm:cxn modelId="{480D1092-8699-4E70-BBEB-153E315D5AD0}" type="presParOf" srcId="{71C32756-E93B-4B68-9579-3E65E258D65C}" destId="{92593F89-2AE5-4C20-B0BF-1677DEA9ED34}" srcOrd="0" destOrd="0" presId="urn:microsoft.com/office/officeart/2005/8/layout/hierarchy1"/>
    <dgm:cxn modelId="{3F265170-FC06-48E6-AFE8-33551585E5D4}" type="presParOf" srcId="{71C32756-E93B-4B68-9579-3E65E258D65C}" destId="{8250B341-5488-447E-A41B-23E98437AABA}" srcOrd="1" destOrd="0" presId="urn:microsoft.com/office/officeart/2005/8/layout/hierarchy1"/>
    <dgm:cxn modelId="{07CB8ADB-0646-4A3C-8AD1-D8228736D3A0}" type="presParOf" srcId="{8250B341-5488-447E-A41B-23E98437AABA}" destId="{444166E3-AD8C-4DC5-934D-592B58F0A6F4}" srcOrd="0" destOrd="0" presId="urn:microsoft.com/office/officeart/2005/8/layout/hierarchy1"/>
    <dgm:cxn modelId="{B1FAD520-F787-4C53-B2A6-4EBA6895AA9D}" type="presParOf" srcId="{444166E3-AD8C-4DC5-934D-592B58F0A6F4}" destId="{C55A53A8-9A31-4F12-83BF-0CFC46C3C81C}" srcOrd="0" destOrd="0" presId="urn:microsoft.com/office/officeart/2005/8/layout/hierarchy1"/>
    <dgm:cxn modelId="{D6682BDC-B21C-448C-A08B-318B46D058A8}" type="presParOf" srcId="{444166E3-AD8C-4DC5-934D-592B58F0A6F4}" destId="{A38276DC-FB60-4049-B742-02A93890E43E}" srcOrd="1" destOrd="0" presId="urn:microsoft.com/office/officeart/2005/8/layout/hierarchy1"/>
    <dgm:cxn modelId="{B97CC4EE-C540-470B-B3C7-A0A2AA291BA6}" type="presParOf" srcId="{8250B341-5488-447E-A41B-23E98437AABA}" destId="{8966DDA3-1AD5-47EB-A75C-6CA6FB381CBD}" srcOrd="1" destOrd="0" presId="urn:microsoft.com/office/officeart/2005/8/layout/hierarchy1"/>
    <dgm:cxn modelId="{DC4F9FA9-F90F-4226-98A5-F325D0AB9C3F}" type="presParOf" srcId="{71C32756-E93B-4B68-9579-3E65E258D65C}" destId="{AAB86CBC-5B95-4A8D-AFB0-2E2C72F9FA93}" srcOrd="2" destOrd="0" presId="urn:microsoft.com/office/officeart/2005/8/layout/hierarchy1"/>
    <dgm:cxn modelId="{30C9D49E-D212-481F-8C5F-919367F38489}" type="presParOf" srcId="{71C32756-E93B-4B68-9579-3E65E258D65C}" destId="{9858E9F0-DE4A-4357-8904-A484E318AE72}" srcOrd="3" destOrd="0" presId="urn:microsoft.com/office/officeart/2005/8/layout/hierarchy1"/>
    <dgm:cxn modelId="{F2191F39-264B-47B3-ADD5-C9198122E7F6}" type="presParOf" srcId="{9858E9F0-DE4A-4357-8904-A484E318AE72}" destId="{4C9FB298-17E2-44BA-8CD9-5CD2CDBC310C}" srcOrd="0" destOrd="0" presId="urn:microsoft.com/office/officeart/2005/8/layout/hierarchy1"/>
    <dgm:cxn modelId="{29110A67-5F23-4961-A63E-A6A2CDC7BDEA}" type="presParOf" srcId="{4C9FB298-17E2-44BA-8CD9-5CD2CDBC310C}" destId="{7FC28370-862D-41EC-9DC3-5432A6893EB9}" srcOrd="0" destOrd="0" presId="urn:microsoft.com/office/officeart/2005/8/layout/hierarchy1"/>
    <dgm:cxn modelId="{C936E7C9-EDB1-4408-BD6C-880CF7BA7681}" type="presParOf" srcId="{4C9FB298-17E2-44BA-8CD9-5CD2CDBC310C}" destId="{13CDCD2E-F28D-4AE2-8B63-2ABBB0E9AE0A}" srcOrd="1" destOrd="0" presId="urn:microsoft.com/office/officeart/2005/8/layout/hierarchy1"/>
    <dgm:cxn modelId="{AFD696E3-CA87-4C35-A359-8D3958529903}" type="presParOf" srcId="{9858E9F0-DE4A-4357-8904-A484E318AE72}" destId="{656F0F6D-79E3-4A94-94C4-3D1DDABFA5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6A25FC4-AF13-47AC-9B78-BBE81315DF5A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854DA18E-F8E3-4B7E-88A3-94A89D2F9536}">
      <dgm:prSet phldrT="[Text]" custT="1"/>
      <dgm:spPr>
        <a:ln>
          <a:solidFill>
            <a:srgbClr val="37AAB6"/>
          </a:solidFill>
        </a:ln>
      </dgm:spPr>
      <dgm:t>
        <a:bodyPr/>
        <a:lstStyle/>
        <a:p>
          <a:r>
            <a:rPr lang="en-ZA" sz="3600" b="1"/>
            <a:t>Ethics in Tour Guiding</a:t>
          </a:r>
        </a:p>
      </dgm:t>
    </dgm:pt>
    <dgm:pt modelId="{427142C7-3500-4650-BAA8-CB2A17771E6F}" type="parTrans" cxnId="{218E20C8-2377-4446-A8B2-F4238C90CE0D}">
      <dgm:prSet/>
      <dgm:spPr/>
      <dgm:t>
        <a:bodyPr/>
        <a:lstStyle/>
        <a:p>
          <a:endParaRPr lang="en-ZA"/>
        </a:p>
      </dgm:t>
    </dgm:pt>
    <dgm:pt modelId="{4AFED1E8-9D78-4A25-8070-34FBA8CEF642}" type="sibTrans" cxnId="{218E20C8-2377-4446-A8B2-F4238C90CE0D}">
      <dgm:prSet/>
      <dgm:spPr/>
      <dgm:t>
        <a:bodyPr/>
        <a:lstStyle/>
        <a:p>
          <a:endParaRPr lang="en-ZA"/>
        </a:p>
      </dgm:t>
    </dgm:pt>
    <dgm:pt modelId="{9833E8FF-94C4-4FF1-81CD-4B74B4F6F314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en-ZA" b="1" dirty="0" smtClean="0"/>
            <a:t>Content</a:t>
          </a:r>
        </a:p>
        <a:p>
          <a:r>
            <a:rPr lang="en-US" dirty="0" smtClean="0"/>
            <a:t>What you say</a:t>
          </a:r>
          <a:endParaRPr lang="en-ZA" dirty="0"/>
        </a:p>
      </dgm:t>
    </dgm:pt>
    <dgm:pt modelId="{263A282B-B6A2-428E-A124-60D16E49EF9D}" type="parTrans" cxnId="{92E8F92D-E486-4D78-8AB5-13D51E4124D5}">
      <dgm:prSet/>
      <dgm:spPr/>
      <dgm:t>
        <a:bodyPr/>
        <a:lstStyle/>
        <a:p>
          <a:endParaRPr lang="en-ZA"/>
        </a:p>
      </dgm:t>
    </dgm:pt>
    <dgm:pt modelId="{9048FB05-AD86-4B6D-ACCE-3F731F8DF330}" type="sibTrans" cxnId="{92E8F92D-E486-4D78-8AB5-13D51E4124D5}">
      <dgm:prSet/>
      <dgm:spPr/>
      <dgm:t>
        <a:bodyPr/>
        <a:lstStyle/>
        <a:p>
          <a:endParaRPr lang="en-ZA"/>
        </a:p>
      </dgm:t>
    </dgm:pt>
    <dgm:pt modelId="{3327F9E2-6D45-443C-A94E-70B8D59F05BD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en-ZA" b="1" dirty="0" smtClean="0"/>
            <a:t>Behaviour</a:t>
          </a:r>
          <a:endParaRPr lang="en-ZA" dirty="0" smtClean="0"/>
        </a:p>
        <a:p>
          <a:r>
            <a:rPr lang="en-US" dirty="0" smtClean="0"/>
            <a:t>How you act</a:t>
          </a:r>
          <a:endParaRPr lang="en-ZA" dirty="0"/>
        </a:p>
      </dgm:t>
    </dgm:pt>
    <dgm:pt modelId="{F4B40977-ED44-4CBE-8281-9C03718A6E13}" type="parTrans" cxnId="{F3D891AF-1760-47E3-9D44-09D4235A71E3}">
      <dgm:prSet/>
      <dgm:spPr/>
      <dgm:t>
        <a:bodyPr/>
        <a:lstStyle/>
        <a:p>
          <a:endParaRPr lang="en-ZA"/>
        </a:p>
      </dgm:t>
    </dgm:pt>
    <dgm:pt modelId="{C28F5E27-4AAA-4DEB-8A67-1BD9595A0450}" type="sibTrans" cxnId="{F3D891AF-1760-47E3-9D44-09D4235A71E3}">
      <dgm:prSet/>
      <dgm:spPr/>
      <dgm:t>
        <a:bodyPr/>
        <a:lstStyle/>
        <a:p>
          <a:endParaRPr lang="en-ZA"/>
        </a:p>
      </dgm:t>
    </dgm:pt>
    <dgm:pt modelId="{22478043-358F-4EF4-9962-9CFF4094F0D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en-ZA" b="1" dirty="0"/>
            <a:t>Tour </a:t>
          </a:r>
          <a:r>
            <a:rPr lang="en-ZA" b="1" dirty="0" smtClean="0"/>
            <a:t>Management</a:t>
          </a:r>
        </a:p>
        <a:p>
          <a:r>
            <a:rPr lang="en-US" dirty="0" smtClean="0"/>
            <a:t>What you organise</a:t>
          </a:r>
          <a:endParaRPr lang="en-ZA" dirty="0"/>
        </a:p>
      </dgm:t>
    </dgm:pt>
    <dgm:pt modelId="{F90F8BD6-DBF5-4D1A-A9C3-662216BBAA3A}" type="parTrans" cxnId="{6017886B-8BFA-43CC-8497-EA57CFDFF83D}">
      <dgm:prSet/>
      <dgm:spPr/>
      <dgm:t>
        <a:bodyPr/>
        <a:lstStyle/>
        <a:p>
          <a:endParaRPr lang="en-ZA"/>
        </a:p>
      </dgm:t>
    </dgm:pt>
    <dgm:pt modelId="{C5E544FA-1965-48E0-81E4-40D8961899C2}" type="sibTrans" cxnId="{6017886B-8BFA-43CC-8497-EA57CFDFF83D}">
      <dgm:prSet/>
      <dgm:spPr/>
      <dgm:t>
        <a:bodyPr/>
        <a:lstStyle/>
        <a:p>
          <a:endParaRPr lang="en-ZA"/>
        </a:p>
      </dgm:t>
    </dgm:pt>
    <dgm:pt modelId="{5A25097F-82B2-41F9-BE39-2B7DC2AAD5AF}">
      <dgm:prSet/>
      <dgm:spPr/>
      <dgm:t>
        <a:bodyPr/>
        <a:lstStyle/>
        <a:p>
          <a:r>
            <a:rPr lang="en-US" b="1" dirty="0" smtClean="0"/>
            <a:t>How to make sure your facts are true and correct?</a:t>
          </a:r>
          <a:endParaRPr lang="en-ZA" b="1" dirty="0"/>
        </a:p>
      </dgm:t>
    </dgm:pt>
    <dgm:pt modelId="{CDEA2150-0DEF-4842-A290-96D1C3C75B84}" type="parTrans" cxnId="{5E79F1DD-9184-4916-8757-326519EF22F1}">
      <dgm:prSet/>
      <dgm:spPr/>
      <dgm:t>
        <a:bodyPr/>
        <a:lstStyle/>
        <a:p>
          <a:endParaRPr lang="en-ZA"/>
        </a:p>
      </dgm:t>
    </dgm:pt>
    <dgm:pt modelId="{542AAB67-941E-4EE6-BE97-F66B82DF3BC0}" type="sibTrans" cxnId="{5E79F1DD-9184-4916-8757-326519EF22F1}">
      <dgm:prSet/>
      <dgm:spPr/>
      <dgm:t>
        <a:bodyPr/>
        <a:lstStyle/>
        <a:p>
          <a:endParaRPr lang="en-ZA"/>
        </a:p>
      </dgm:t>
    </dgm:pt>
    <dgm:pt modelId="{4F10F9D1-3E4F-483A-9DFB-2ACDEF9ADC8E}">
      <dgm:prSet/>
      <dgm:spPr/>
      <dgm:t>
        <a:bodyPr/>
        <a:lstStyle/>
        <a:p>
          <a:r>
            <a:rPr lang="en-US" b="1" dirty="0" smtClean="0"/>
            <a:t>All activities are honest: no special commissions, </a:t>
          </a:r>
          <a:r>
            <a:rPr lang="en-US" b="1" dirty="0" smtClean="0"/>
            <a:t>etc.</a:t>
          </a:r>
          <a:endParaRPr lang="en-ZA" b="1" dirty="0"/>
        </a:p>
      </dgm:t>
    </dgm:pt>
    <dgm:pt modelId="{3FF2B575-2CC8-47E8-89D6-C9F3C2F93E31}" type="parTrans" cxnId="{4DAA3288-5069-4EAA-941C-11E11415207C}">
      <dgm:prSet/>
      <dgm:spPr/>
      <dgm:t>
        <a:bodyPr/>
        <a:lstStyle/>
        <a:p>
          <a:endParaRPr lang="en-ZA"/>
        </a:p>
      </dgm:t>
    </dgm:pt>
    <dgm:pt modelId="{932CF7A7-E616-4A3F-8E22-B59195822F27}" type="sibTrans" cxnId="{4DAA3288-5069-4EAA-941C-11E11415207C}">
      <dgm:prSet/>
      <dgm:spPr/>
      <dgm:t>
        <a:bodyPr/>
        <a:lstStyle/>
        <a:p>
          <a:endParaRPr lang="en-ZA"/>
        </a:p>
      </dgm:t>
    </dgm:pt>
    <dgm:pt modelId="{125A69A6-F38A-4411-89D1-2CCE2B622B88}">
      <dgm:prSet/>
      <dgm:spPr/>
      <dgm:t>
        <a:bodyPr/>
        <a:lstStyle/>
        <a:p>
          <a:r>
            <a:rPr lang="en-US" b="1" dirty="0" smtClean="0"/>
            <a:t>Honest  behaviour</a:t>
          </a:r>
          <a:endParaRPr lang="en-ZA" b="1" dirty="0"/>
        </a:p>
      </dgm:t>
    </dgm:pt>
    <dgm:pt modelId="{BED47ABD-D9AD-4034-A5D2-DCEF53D15C5D}" type="parTrans" cxnId="{B34C0E3D-8291-4778-B0B1-DEA84D18B8C0}">
      <dgm:prSet/>
      <dgm:spPr/>
      <dgm:t>
        <a:bodyPr/>
        <a:lstStyle/>
        <a:p>
          <a:endParaRPr lang="en-ZA"/>
        </a:p>
      </dgm:t>
    </dgm:pt>
    <dgm:pt modelId="{442D28B3-3798-48FF-ACD6-3BFB598D4F5B}" type="sibTrans" cxnId="{B34C0E3D-8291-4778-B0B1-DEA84D18B8C0}">
      <dgm:prSet/>
      <dgm:spPr/>
      <dgm:t>
        <a:bodyPr/>
        <a:lstStyle/>
        <a:p>
          <a:endParaRPr lang="en-ZA"/>
        </a:p>
      </dgm:t>
    </dgm:pt>
    <dgm:pt modelId="{B49286D5-1733-4BF8-9B9C-C64102E59731}" type="pres">
      <dgm:prSet presAssocID="{76A25FC4-AF13-47AC-9B78-BBE81315DF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845FE16C-A766-4D80-9876-FE78A77F2D19}" type="pres">
      <dgm:prSet presAssocID="{854DA18E-F8E3-4B7E-88A3-94A89D2F9536}" presName="hierRoot1" presStyleCnt="0"/>
      <dgm:spPr/>
      <dgm:t>
        <a:bodyPr/>
        <a:lstStyle/>
        <a:p>
          <a:endParaRPr lang="en-ZA"/>
        </a:p>
      </dgm:t>
    </dgm:pt>
    <dgm:pt modelId="{E968442F-61C8-497A-A790-1276B18CC735}" type="pres">
      <dgm:prSet presAssocID="{854DA18E-F8E3-4B7E-88A3-94A89D2F9536}" presName="composite" presStyleCnt="0"/>
      <dgm:spPr/>
      <dgm:t>
        <a:bodyPr/>
        <a:lstStyle/>
        <a:p>
          <a:endParaRPr lang="en-ZA"/>
        </a:p>
      </dgm:t>
    </dgm:pt>
    <dgm:pt modelId="{06B5A653-9C45-4249-991F-3BBF13CE6EAC}" type="pres">
      <dgm:prSet presAssocID="{854DA18E-F8E3-4B7E-88A3-94A89D2F9536}" presName="background" presStyleLbl="node0" presStyleIdx="0" presStyleCnt="1"/>
      <dgm:spPr>
        <a:solidFill>
          <a:srgbClr val="37AAB6"/>
        </a:solidFill>
        <a:ln>
          <a:solidFill>
            <a:srgbClr val="37AAB6"/>
          </a:solidFill>
        </a:ln>
      </dgm:spPr>
      <dgm:t>
        <a:bodyPr/>
        <a:lstStyle/>
        <a:p>
          <a:endParaRPr lang="en-ZA"/>
        </a:p>
      </dgm:t>
    </dgm:pt>
    <dgm:pt modelId="{8EB36428-C69E-4006-A7C4-0CBC6A4E11C8}" type="pres">
      <dgm:prSet presAssocID="{854DA18E-F8E3-4B7E-88A3-94A89D2F9536}" presName="text" presStyleLbl="fgAcc0" presStyleIdx="0" presStyleCnt="1" custScaleX="33766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2CD48902-33A8-40FE-8B58-BDAB7E2FC7EC}" type="pres">
      <dgm:prSet presAssocID="{854DA18E-F8E3-4B7E-88A3-94A89D2F9536}" presName="hierChild2" presStyleCnt="0"/>
      <dgm:spPr/>
      <dgm:t>
        <a:bodyPr/>
        <a:lstStyle/>
        <a:p>
          <a:endParaRPr lang="en-ZA"/>
        </a:p>
      </dgm:t>
    </dgm:pt>
    <dgm:pt modelId="{61A0DD38-D3E7-4712-8B2B-D9FCB17AA3DD}" type="pres">
      <dgm:prSet presAssocID="{263A282B-B6A2-428E-A124-60D16E49EF9D}" presName="Name10" presStyleLbl="parChTrans1D2" presStyleIdx="0" presStyleCnt="3"/>
      <dgm:spPr/>
      <dgm:t>
        <a:bodyPr/>
        <a:lstStyle/>
        <a:p>
          <a:endParaRPr lang="en-ZA"/>
        </a:p>
      </dgm:t>
    </dgm:pt>
    <dgm:pt modelId="{B23D581E-C0C1-4974-911C-1E44676CDE29}" type="pres">
      <dgm:prSet presAssocID="{9833E8FF-94C4-4FF1-81CD-4B74B4F6F314}" presName="hierRoot2" presStyleCnt="0"/>
      <dgm:spPr/>
      <dgm:t>
        <a:bodyPr/>
        <a:lstStyle/>
        <a:p>
          <a:endParaRPr lang="en-ZA"/>
        </a:p>
      </dgm:t>
    </dgm:pt>
    <dgm:pt modelId="{93E792ED-B4B3-419A-A058-775B49217144}" type="pres">
      <dgm:prSet presAssocID="{9833E8FF-94C4-4FF1-81CD-4B74B4F6F314}" presName="composite2" presStyleCnt="0"/>
      <dgm:spPr/>
      <dgm:t>
        <a:bodyPr/>
        <a:lstStyle/>
        <a:p>
          <a:endParaRPr lang="en-ZA"/>
        </a:p>
      </dgm:t>
    </dgm:pt>
    <dgm:pt modelId="{155014A5-5467-43D6-8A24-0A96E7843FF6}" type="pres">
      <dgm:prSet presAssocID="{9833E8FF-94C4-4FF1-81CD-4B74B4F6F314}" presName="background2" presStyleLbl="node2" presStyleIdx="0" presStyleCnt="3"/>
      <dgm:spPr>
        <a:solidFill>
          <a:srgbClr val="92D050"/>
        </a:solidFill>
      </dgm:spPr>
      <dgm:t>
        <a:bodyPr/>
        <a:lstStyle/>
        <a:p>
          <a:endParaRPr lang="en-ZA"/>
        </a:p>
      </dgm:t>
    </dgm:pt>
    <dgm:pt modelId="{6A6CA606-E96F-407A-8121-58C5AC7F27AD}" type="pres">
      <dgm:prSet presAssocID="{9833E8FF-94C4-4FF1-81CD-4B74B4F6F314}" presName="text2" presStyleLbl="fgAcc2" presStyleIdx="0" presStyleCnt="3" custScaleX="16425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DD8B1FE3-D514-4FCE-8D35-B412890E2C89}" type="pres">
      <dgm:prSet presAssocID="{9833E8FF-94C4-4FF1-81CD-4B74B4F6F314}" presName="hierChild3" presStyleCnt="0"/>
      <dgm:spPr/>
      <dgm:t>
        <a:bodyPr/>
        <a:lstStyle/>
        <a:p>
          <a:endParaRPr lang="en-ZA"/>
        </a:p>
      </dgm:t>
    </dgm:pt>
    <dgm:pt modelId="{C78E0AEC-5F97-4EA2-BB8E-218346721410}" type="pres">
      <dgm:prSet presAssocID="{CDEA2150-0DEF-4842-A290-96D1C3C75B84}" presName="Name17" presStyleLbl="parChTrans1D3" presStyleIdx="0" presStyleCnt="3"/>
      <dgm:spPr/>
      <dgm:t>
        <a:bodyPr/>
        <a:lstStyle/>
        <a:p>
          <a:endParaRPr lang="en-ZA"/>
        </a:p>
      </dgm:t>
    </dgm:pt>
    <dgm:pt modelId="{4026D536-8EF8-45D4-8579-07B79302F5D3}" type="pres">
      <dgm:prSet presAssocID="{5A25097F-82B2-41F9-BE39-2B7DC2AAD5AF}" presName="hierRoot3" presStyleCnt="0"/>
      <dgm:spPr/>
    </dgm:pt>
    <dgm:pt modelId="{5C783BDE-204D-414A-9033-A098B6BED40E}" type="pres">
      <dgm:prSet presAssocID="{5A25097F-82B2-41F9-BE39-2B7DC2AAD5AF}" presName="composite3" presStyleCnt="0"/>
      <dgm:spPr/>
    </dgm:pt>
    <dgm:pt modelId="{7F961486-9538-4473-87EB-F0804D00BFAC}" type="pres">
      <dgm:prSet presAssocID="{5A25097F-82B2-41F9-BE39-2B7DC2AAD5AF}" presName="background3" presStyleLbl="node3" presStyleIdx="0" presStyleCnt="3"/>
      <dgm:spPr/>
    </dgm:pt>
    <dgm:pt modelId="{356C4CD3-4B10-4E93-A7F7-C2F84335FD4E}" type="pres">
      <dgm:prSet presAssocID="{5A25097F-82B2-41F9-BE39-2B7DC2AAD5AF}" presName="text3" presStyleLbl="fgAcc3" presStyleIdx="0" presStyleCnt="3" custScaleX="14770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F514F924-791A-4774-B201-7EE8C2F80129}" type="pres">
      <dgm:prSet presAssocID="{5A25097F-82B2-41F9-BE39-2B7DC2AAD5AF}" presName="hierChild4" presStyleCnt="0"/>
      <dgm:spPr/>
    </dgm:pt>
    <dgm:pt modelId="{1DC72692-7AC2-4F23-BE20-D63D03DB8A80}" type="pres">
      <dgm:prSet presAssocID="{F4B40977-ED44-4CBE-8281-9C03718A6E13}" presName="Name10" presStyleLbl="parChTrans1D2" presStyleIdx="1" presStyleCnt="3"/>
      <dgm:spPr/>
      <dgm:t>
        <a:bodyPr/>
        <a:lstStyle/>
        <a:p>
          <a:endParaRPr lang="en-ZA"/>
        </a:p>
      </dgm:t>
    </dgm:pt>
    <dgm:pt modelId="{694012C7-C245-494F-AB11-287F71FAE409}" type="pres">
      <dgm:prSet presAssocID="{3327F9E2-6D45-443C-A94E-70B8D59F05BD}" presName="hierRoot2" presStyleCnt="0"/>
      <dgm:spPr/>
      <dgm:t>
        <a:bodyPr/>
        <a:lstStyle/>
        <a:p>
          <a:endParaRPr lang="en-ZA"/>
        </a:p>
      </dgm:t>
    </dgm:pt>
    <dgm:pt modelId="{70BC2D34-70D3-4205-9748-3AA1825890AB}" type="pres">
      <dgm:prSet presAssocID="{3327F9E2-6D45-443C-A94E-70B8D59F05BD}" presName="composite2" presStyleCnt="0"/>
      <dgm:spPr/>
      <dgm:t>
        <a:bodyPr/>
        <a:lstStyle/>
        <a:p>
          <a:endParaRPr lang="en-ZA"/>
        </a:p>
      </dgm:t>
    </dgm:pt>
    <dgm:pt modelId="{DFFE2542-E7A9-409E-932A-CA2327AAA942}" type="pres">
      <dgm:prSet presAssocID="{3327F9E2-6D45-443C-A94E-70B8D59F05BD}" presName="background2" presStyleLbl="node2" presStyleIdx="1" presStyleCnt="3"/>
      <dgm:spPr>
        <a:solidFill>
          <a:srgbClr val="92D050"/>
        </a:solidFill>
      </dgm:spPr>
      <dgm:t>
        <a:bodyPr/>
        <a:lstStyle/>
        <a:p>
          <a:endParaRPr lang="en-ZA"/>
        </a:p>
      </dgm:t>
    </dgm:pt>
    <dgm:pt modelId="{21B90292-FC75-4A0C-9EFC-B394C4CEBC78}" type="pres">
      <dgm:prSet presAssocID="{3327F9E2-6D45-443C-A94E-70B8D59F05BD}" presName="text2" presStyleLbl="fgAcc2" presStyleIdx="1" presStyleCnt="3" custScaleX="16425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F275468-1232-4D6F-B5F3-5C67C3C99730}" type="pres">
      <dgm:prSet presAssocID="{3327F9E2-6D45-443C-A94E-70B8D59F05BD}" presName="hierChild3" presStyleCnt="0"/>
      <dgm:spPr/>
      <dgm:t>
        <a:bodyPr/>
        <a:lstStyle/>
        <a:p>
          <a:endParaRPr lang="en-ZA"/>
        </a:p>
      </dgm:t>
    </dgm:pt>
    <dgm:pt modelId="{DA288C93-39D5-492C-94FF-A6A52346D492}" type="pres">
      <dgm:prSet presAssocID="{BED47ABD-D9AD-4034-A5D2-DCEF53D15C5D}" presName="Name17" presStyleLbl="parChTrans1D3" presStyleIdx="1" presStyleCnt="3"/>
      <dgm:spPr/>
      <dgm:t>
        <a:bodyPr/>
        <a:lstStyle/>
        <a:p>
          <a:endParaRPr lang="en-ZA"/>
        </a:p>
      </dgm:t>
    </dgm:pt>
    <dgm:pt modelId="{26EF779B-7FE1-4CC9-9D43-E8802D0CED68}" type="pres">
      <dgm:prSet presAssocID="{125A69A6-F38A-4411-89D1-2CCE2B622B88}" presName="hierRoot3" presStyleCnt="0"/>
      <dgm:spPr/>
    </dgm:pt>
    <dgm:pt modelId="{220DAF89-11C3-4877-8B70-C16631063B53}" type="pres">
      <dgm:prSet presAssocID="{125A69A6-F38A-4411-89D1-2CCE2B622B88}" presName="composite3" presStyleCnt="0"/>
      <dgm:spPr/>
    </dgm:pt>
    <dgm:pt modelId="{24282E59-3E69-4DB9-B9B2-16F804FA5C4C}" type="pres">
      <dgm:prSet presAssocID="{125A69A6-F38A-4411-89D1-2CCE2B622B88}" presName="background3" presStyleLbl="node3" presStyleIdx="1" presStyleCnt="3"/>
      <dgm:spPr/>
    </dgm:pt>
    <dgm:pt modelId="{96544FD4-67F0-4B0A-97A6-B0D3E595297D}" type="pres">
      <dgm:prSet presAssocID="{125A69A6-F38A-4411-89D1-2CCE2B622B88}" presName="text3" presStyleLbl="fgAcc3" presStyleIdx="1" presStyleCnt="3" custScaleX="129348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D0854B12-1FE9-4C36-8970-AE36B95B15A4}" type="pres">
      <dgm:prSet presAssocID="{125A69A6-F38A-4411-89D1-2CCE2B622B88}" presName="hierChild4" presStyleCnt="0"/>
      <dgm:spPr/>
    </dgm:pt>
    <dgm:pt modelId="{19C90820-7A3A-431C-A933-9F9EFBEE4AAF}" type="pres">
      <dgm:prSet presAssocID="{F90F8BD6-DBF5-4D1A-A9C3-662216BBAA3A}" presName="Name10" presStyleLbl="parChTrans1D2" presStyleIdx="2" presStyleCnt="3"/>
      <dgm:spPr/>
      <dgm:t>
        <a:bodyPr/>
        <a:lstStyle/>
        <a:p>
          <a:endParaRPr lang="en-ZA"/>
        </a:p>
      </dgm:t>
    </dgm:pt>
    <dgm:pt modelId="{39177C7F-4038-4EE1-9A67-39B3CB6FB2C0}" type="pres">
      <dgm:prSet presAssocID="{22478043-358F-4EF4-9962-9CFF4094F0DB}" presName="hierRoot2" presStyleCnt="0"/>
      <dgm:spPr/>
      <dgm:t>
        <a:bodyPr/>
        <a:lstStyle/>
        <a:p>
          <a:endParaRPr lang="en-ZA"/>
        </a:p>
      </dgm:t>
    </dgm:pt>
    <dgm:pt modelId="{41F01323-4728-4512-9A4B-CC6BBD2071DB}" type="pres">
      <dgm:prSet presAssocID="{22478043-358F-4EF4-9962-9CFF4094F0DB}" presName="composite2" presStyleCnt="0"/>
      <dgm:spPr/>
      <dgm:t>
        <a:bodyPr/>
        <a:lstStyle/>
        <a:p>
          <a:endParaRPr lang="en-ZA"/>
        </a:p>
      </dgm:t>
    </dgm:pt>
    <dgm:pt modelId="{A27ECB56-72D1-4A23-ACDB-7196208B9903}" type="pres">
      <dgm:prSet presAssocID="{22478043-358F-4EF4-9962-9CFF4094F0DB}" presName="background2" presStyleLbl="node2" presStyleIdx="2" presStyleCnt="3"/>
      <dgm:spPr>
        <a:solidFill>
          <a:srgbClr val="92D050"/>
        </a:solidFill>
      </dgm:spPr>
      <dgm:t>
        <a:bodyPr/>
        <a:lstStyle/>
        <a:p>
          <a:endParaRPr lang="en-ZA"/>
        </a:p>
      </dgm:t>
    </dgm:pt>
    <dgm:pt modelId="{0B6BFB1A-E1CC-45B6-97B7-BCB0DA0C8AD3}" type="pres">
      <dgm:prSet presAssocID="{22478043-358F-4EF4-9962-9CFF4094F0DB}" presName="text2" presStyleLbl="fgAcc2" presStyleIdx="2" presStyleCnt="3" custScaleX="16425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0EA2E2D4-EF95-42A3-A3D1-82DE4292AB28}" type="pres">
      <dgm:prSet presAssocID="{22478043-358F-4EF4-9962-9CFF4094F0DB}" presName="hierChild3" presStyleCnt="0"/>
      <dgm:spPr/>
      <dgm:t>
        <a:bodyPr/>
        <a:lstStyle/>
        <a:p>
          <a:endParaRPr lang="en-ZA"/>
        </a:p>
      </dgm:t>
    </dgm:pt>
    <dgm:pt modelId="{9C12D9C5-1E65-4473-8166-3F8D48492D80}" type="pres">
      <dgm:prSet presAssocID="{3FF2B575-2CC8-47E8-89D6-C9F3C2F93E31}" presName="Name17" presStyleLbl="parChTrans1D3" presStyleIdx="2" presStyleCnt="3"/>
      <dgm:spPr/>
      <dgm:t>
        <a:bodyPr/>
        <a:lstStyle/>
        <a:p>
          <a:endParaRPr lang="en-ZA"/>
        </a:p>
      </dgm:t>
    </dgm:pt>
    <dgm:pt modelId="{8C04AAFD-FFE4-4C70-BBA5-3C7534C0C71E}" type="pres">
      <dgm:prSet presAssocID="{4F10F9D1-3E4F-483A-9DFB-2ACDEF9ADC8E}" presName="hierRoot3" presStyleCnt="0"/>
      <dgm:spPr/>
    </dgm:pt>
    <dgm:pt modelId="{9E973CCC-3FD7-4460-AB4B-E3D4583DA8D8}" type="pres">
      <dgm:prSet presAssocID="{4F10F9D1-3E4F-483A-9DFB-2ACDEF9ADC8E}" presName="composite3" presStyleCnt="0"/>
      <dgm:spPr/>
    </dgm:pt>
    <dgm:pt modelId="{3FEFE966-1D71-40C7-B912-EE3C10265C21}" type="pres">
      <dgm:prSet presAssocID="{4F10F9D1-3E4F-483A-9DFB-2ACDEF9ADC8E}" presName="background3" presStyleLbl="node3" presStyleIdx="2" presStyleCnt="3"/>
      <dgm:spPr/>
    </dgm:pt>
    <dgm:pt modelId="{CE4C855A-2938-4270-9D8A-98325739E132}" type="pres">
      <dgm:prSet presAssocID="{4F10F9D1-3E4F-483A-9DFB-2ACDEF9ADC8E}" presName="text3" presStyleLbl="fgAcc3" presStyleIdx="2" presStyleCnt="3" custScaleX="141253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C3D31E06-1D64-4F26-A9A4-225AAF9DCB66}" type="pres">
      <dgm:prSet presAssocID="{4F10F9D1-3E4F-483A-9DFB-2ACDEF9ADC8E}" presName="hierChild4" presStyleCnt="0"/>
      <dgm:spPr/>
    </dgm:pt>
  </dgm:ptLst>
  <dgm:cxnLst>
    <dgm:cxn modelId="{032AC49A-B412-481F-BCF6-20CE05A7DF4A}" type="presOf" srcId="{263A282B-B6A2-428E-A124-60D16E49EF9D}" destId="{61A0DD38-D3E7-4712-8B2B-D9FCB17AA3DD}" srcOrd="0" destOrd="0" presId="urn:microsoft.com/office/officeart/2005/8/layout/hierarchy1"/>
    <dgm:cxn modelId="{218E20C8-2377-4446-A8B2-F4238C90CE0D}" srcId="{76A25FC4-AF13-47AC-9B78-BBE81315DF5A}" destId="{854DA18E-F8E3-4B7E-88A3-94A89D2F9536}" srcOrd="0" destOrd="0" parTransId="{427142C7-3500-4650-BAA8-CB2A17771E6F}" sibTransId="{4AFED1E8-9D78-4A25-8070-34FBA8CEF642}"/>
    <dgm:cxn modelId="{06DF971C-375B-4CE3-85E9-8ED379F2CAEC}" type="presOf" srcId="{9833E8FF-94C4-4FF1-81CD-4B74B4F6F314}" destId="{6A6CA606-E96F-407A-8121-58C5AC7F27AD}" srcOrd="0" destOrd="0" presId="urn:microsoft.com/office/officeart/2005/8/layout/hierarchy1"/>
    <dgm:cxn modelId="{2CC58FA3-43C2-4A2B-B813-3DDCAB242ABA}" type="presOf" srcId="{22478043-358F-4EF4-9962-9CFF4094F0DB}" destId="{0B6BFB1A-E1CC-45B6-97B7-BCB0DA0C8AD3}" srcOrd="0" destOrd="0" presId="urn:microsoft.com/office/officeart/2005/8/layout/hierarchy1"/>
    <dgm:cxn modelId="{69459CD6-29D8-4253-B53D-2D6DB99071AC}" type="presOf" srcId="{3327F9E2-6D45-443C-A94E-70B8D59F05BD}" destId="{21B90292-FC75-4A0C-9EFC-B394C4CEBC78}" srcOrd="0" destOrd="0" presId="urn:microsoft.com/office/officeart/2005/8/layout/hierarchy1"/>
    <dgm:cxn modelId="{6017886B-8BFA-43CC-8497-EA57CFDFF83D}" srcId="{854DA18E-F8E3-4B7E-88A3-94A89D2F9536}" destId="{22478043-358F-4EF4-9962-9CFF4094F0DB}" srcOrd="2" destOrd="0" parTransId="{F90F8BD6-DBF5-4D1A-A9C3-662216BBAA3A}" sibTransId="{C5E544FA-1965-48E0-81E4-40D8961899C2}"/>
    <dgm:cxn modelId="{4DAA3288-5069-4EAA-941C-11E11415207C}" srcId="{22478043-358F-4EF4-9962-9CFF4094F0DB}" destId="{4F10F9D1-3E4F-483A-9DFB-2ACDEF9ADC8E}" srcOrd="0" destOrd="0" parTransId="{3FF2B575-2CC8-47E8-89D6-C9F3C2F93E31}" sibTransId="{932CF7A7-E616-4A3F-8E22-B59195822F27}"/>
    <dgm:cxn modelId="{51C97158-CED0-4A44-B7E9-E4F6AADE1253}" type="presOf" srcId="{CDEA2150-0DEF-4842-A290-96D1C3C75B84}" destId="{C78E0AEC-5F97-4EA2-BB8E-218346721410}" srcOrd="0" destOrd="0" presId="urn:microsoft.com/office/officeart/2005/8/layout/hierarchy1"/>
    <dgm:cxn modelId="{2D8C8BB4-97BF-45EE-AB00-19D75CB2651B}" type="presOf" srcId="{125A69A6-F38A-4411-89D1-2CCE2B622B88}" destId="{96544FD4-67F0-4B0A-97A6-B0D3E595297D}" srcOrd="0" destOrd="0" presId="urn:microsoft.com/office/officeart/2005/8/layout/hierarchy1"/>
    <dgm:cxn modelId="{C1FF290D-8D9D-4A86-8DEC-E746B9EFD6A3}" type="presOf" srcId="{76A25FC4-AF13-47AC-9B78-BBE81315DF5A}" destId="{B49286D5-1733-4BF8-9B9C-C64102E59731}" srcOrd="0" destOrd="0" presId="urn:microsoft.com/office/officeart/2005/8/layout/hierarchy1"/>
    <dgm:cxn modelId="{92E8F92D-E486-4D78-8AB5-13D51E4124D5}" srcId="{854DA18E-F8E3-4B7E-88A3-94A89D2F9536}" destId="{9833E8FF-94C4-4FF1-81CD-4B74B4F6F314}" srcOrd="0" destOrd="0" parTransId="{263A282B-B6A2-428E-A124-60D16E49EF9D}" sibTransId="{9048FB05-AD86-4B6D-ACCE-3F731F8DF330}"/>
    <dgm:cxn modelId="{463ABAEE-A83D-4406-8C36-E852A95F2E04}" type="presOf" srcId="{5A25097F-82B2-41F9-BE39-2B7DC2AAD5AF}" destId="{356C4CD3-4B10-4E93-A7F7-C2F84335FD4E}" srcOrd="0" destOrd="0" presId="urn:microsoft.com/office/officeart/2005/8/layout/hierarchy1"/>
    <dgm:cxn modelId="{324CDEDE-806D-4111-8DDB-7A1F122F06E1}" type="presOf" srcId="{3FF2B575-2CC8-47E8-89D6-C9F3C2F93E31}" destId="{9C12D9C5-1E65-4473-8166-3F8D48492D80}" srcOrd="0" destOrd="0" presId="urn:microsoft.com/office/officeart/2005/8/layout/hierarchy1"/>
    <dgm:cxn modelId="{9E21DE7C-EAA6-4C4C-BC5F-7114BF0BBC4E}" type="presOf" srcId="{4F10F9D1-3E4F-483A-9DFB-2ACDEF9ADC8E}" destId="{CE4C855A-2938-4270-9D8A-98325739E132}" srcOrd="0" destOrd="0" presId="urn:microsoft.com/office/officeart/2005/8/layout/hierarchy1"/>
    <dgm:cxn modelId="{6B856835-44DA-46ED-8D77-CC073AC6EDD9}" type="presOf" srcId="{F90F8BD6-DBF5-4D1A-A9C3-662216BBAA3A}" destId="{19C90820-7A3A-431C-A933-9F9EFBEE4AAF}" srcOrd="0" destOrd="0" presId="urn:microsoft.com/office/officeart/2005/8/layout/hierarchy1"/>
    <dgm:cxn modelId="{B34C0E3D-8291-4778-B0B1-DEA84D18B8C0}" srcId="{3327F9E2-6D45-443C-A94E-70B8D59F05BD}" destId="{125A69A6-F38A-4411-89D1-2CCE2B622B88}" srcOrd="0" destOrd="0" parTransId="{BED47ABD-D9AD-4034-A5D2-DCEF53D15C5D}" sibTransId="{442D28B3-3798-48FF-ACD6-3BFB598D4F5B}"/>
    <dgm:cxn modelId="{C6F7C93F-32E4-4C18-A98D-7608DF3F056E}" type="presOf" srcId="{F4B40977-ED44-4CBE-8281-9C03718A6E13}" destId="{1DC72692-7AC2-4F23-BE20-D63D03DB8A80}" srcOrd="0" destOrd="0" presId="urn:microsoft.com/office/officeart/2005/8/layout/hierarchy1"/>
    <dgm:cxn modelId="{F3D891AF-1760-47E3-9D44-09D4235A71E3}" srcId="{854DA18E-F8E3-4B7E-88A3-94A89D2F9536}" destId="{3327F9E2-6D45-443C-A94E-70B8D59F05BD}" srcOrd="1" destOrd="0" parTransId="{F4B40977-ED44-4CBE-8281-9C03718A6E13}" sibTransId="{C28F5E27-4AAA-4DEB-8A67-1BD9595A0450}"/>
    <dgm:cxn modelId="{44A8A4D2-DC6E-4028-9505-ECDEC9372C7C}" type="presOf" srcId="{854DA18E-F8E3-4B7E-88A3-94A89D2F9536}" destId="{8EB36428-C69E-4006-A7C4-0CBC6A4E11C8}" srcOrd="0" destOrd="0" presId="urn:microsoft.com/office/officeart/2005/8/layout/hierarchy1"/>
    <dgm:cxn modelId="{5E79F1DD-9184-4916-8757-326519EF22F1}" srcId="{9833E8FF-94C4-4FF1-81CD-4B74B4F6F314}" destId="{5A25097F-82B2-41F9-BE39-2B7DC2AAD5AF}" srcOrd="0" destOrd="0" parTransId="{CDEA2150-0DEF-4842-A290-96D1C3C75B84}" sibTransId="{542AAB67-941E-4EE6-BE97-F66B82DF3BC0}"/>
    <dgm:cxn modelId="{5909BA12-A168-478C-8AD3-6B8E66227D51}" type="presOf" srcId="{BED47ABD-D9AD-4034-A5D2-DCEF53D15C5D}" destId="{DA288C93-39D5-492C-94FF-A6A52346D492}" srcOrd="0" destOrd="0" presId="urn:microsoft.com/office/officeart/2005/8/layout/hierarchy1"/>
    <dgm:cxn modelId="{9B9D221D-F420-44D8-BD65-A643980D496F}" type="presParOf" srcId="{B49286D5-1733-4BF8-9B9C-C64102E59731}" destId="{845FE16C-A766-4D80-9876-FE78A77F2D19}" srcOrd="0" destOrd="0" presId="urn:microsoft.com/office/officeart/2005/8/layout/hierarchy1"/>
    <dgm:cxn modelId="{36035AB1-CF26-405B-8FCF-11B22641143F}" type="presParOf" srcId="{845FE16C-A766-4D80-9876-FE78A77F2D19}" destId="{E968442F-61C8-497A-A790-1276B18CC735}" srcOrd="0" destOrd="0" presId="urn:microsoft.com/office/officeart/2005/8/layout/hierarchy1"/>
    <dgm:cxn modelId="{D8F436F2-0FE6-49F4-8B30-FCD4E0CCFFC3}" type="presParOf" srcId="{E968442F-61C8-497A-A790-1276B18CC735}" destId="{06B5A653-9C45-4249-991F-3BBF13CE6EAC}" srcOrd="0" destOrd="0" presId="urn:microsoft.com/office/officeart/2005/8/layout/hierarchy1"/>
    <dgm:cxn modelId="{E9074964-39C1-4F06-8621-3201D444369E}" type="presParOf" srcId="{E968442F-61C8-497A-A790-1276B18CC735}" destId="{8EB36428-C69E-4006-A7C4-0CBC6A4E11C8}" srcOrd="1" destOrd="0" presId="urn:microsoft.com/office/officeart/2005/8/layout/hierarchy1"/>
    <dgm:cxn modelId="{E617A74D-E144-4F1D-96A1-D579D2E02F90}" type="presParOf" srcId="{845FE16C-A766-4D80-9876-FE78A77F2D19}" destId="{2CD48902-33A8-40FE-8B58-BDAB7E2FC7EC}" srcOrd="1" destOrd="0" presId="urn:microsoft.com/office/officeart/2005/8/layout/hierarchy1"/>
    <dgm:cxn modelId="{C30D3CEB-87CE-4CA4-B494-F0E57A21E579}" type="presParOf" srcId="{2CD48902-33A8-40FE-8B58-BDAB7E2FC7EC}" destId="{61A0DD38-D3E7-4712-8B2B-D9FCB17AA3DD}" srcOrd="0" destOrd="0" presId="urn:microsoft.com/office/officeart/2005/8/layout/hierarchy1"/>
    <dgm:cxn modelId="{37A09E1A-8BAC-4CCB-AA9A-5804E3EFE7BE}" type="presParOf" srcId="{2CD48902-33A8-40FE-8B58-BDAB7E2FC7EC}" destId="{B23D581E-C0C1-4974-911C-1E44676CDE29}" srcOrd="1" destOrd="0" presId="urn:microsoft.com/office/officeart/2005/8/layout/hierarchy1"/>
    <dgm:cxn modelId="{BE63FE6F-137A-4A78-A376-3F5E16FBCC3E}" type="presParOf" srcId="{B23D581E-C0C1-4974-911C-1E44676CDE29}" destId="{93E792ED-B4B3-419A-A058-775B49217144}" srcOrd="0" destOrd="0" presId="urn:microsoft.com/office/officeart/2005/8/layout/hierarchy1"/>
    <dgm:cxn modelId="{735B912A-8DA8-40BD-BA6F-7FA9B946E02A}" type="presParOf" srcId="{93E792ED-B4B3-419A-A058-775B49217144}" destId="{155014A5-5467-43D6-8A24-0A96E7843FF6}" srcOrd="0" destOrd="0" presId="urn:microsoft.com/office/officeart/2005/8/layout/hierarchy1"/>
    <dgm:cxn modelId="{A00EC393-01CD-41FC-8C92-917CAEC2A8AD}" type="presParOf" srcId="{93E792ED-B4B3-419A-A058-775B49217144}" destId="{6A6CA606-E96F-407A-8121-58C5AC7F27AD}" srcOrd="1" destOrd="0" presId="urn:microsoft.com/office/officeart/2005/8/layout/hierarchy1"/>
    <dgm:cxn modelId="{D99786BA-916E-4E82-9556-DD026399C0B2}" type="presParOf" srcId="{B23D581E-C0C1-4974-911C-1E44676CDE29}" destId="{DD8B1FE3-D514-4FCE-8D35-B412890E2C89}" srcOrd="1" destOrd="0" presId="urn:microsoft.com/office/officeart/2005/8/layout/hierarchy1"/>
    <dgm:cxn modelId="{A0574FDF-F22D-4365-AA93-328C88097D85}" type="presParOf" srcId="{DD8B1FE3-D514-4FCE-8D35-B412890E2C89}" destId="{C78E0AEC-5F97-4EA2-BB8E-218346721410}" srcOrd="0" destOrd="0" presId="urn:microsoft.com/office/officeart/2005/8/layout/hierarchy1"/>
    <dgm:cxn modelId="{8051CF27-366C-4C8B-ACA1-0EC93016865C}" type="presParOf" srcId="{DD8B1FE3-D514-4FCE-8D35-B412890E2C89}" destId="{4026D536-8EF8-45D4-8579-07B79302F5D3}" srcOrd="1" destOrd="0" presId="urn:microsoft.com/office/officeart/2005/8/layout/hierarchy1"/>
    <dgm:cxn modelId="{2545F848-C8F6-4814-AA05-70BFAEF56B32}" type="presParOf" srcId="{4026D536-8EF8-45D4-8579-07B79302F5D3}" destId="{5C783BDE-204D-414A-9033-A098B6BED40E}" srcOrd="0" destOrd="0" presId="urn:microsoft.com/office/officeart/2005/8/layout/hierarchy1"/>
    <dgm:cxn modelId="{B3E7CAD8-ACA8-4181-86F1-4A8CF72EE98C}" type="presParOf" srcId="{5C783BDE-204D-414A-9033-A098B6BED40E}" destId="{7F961486-9538-4473-87EB-F0804D00BFAC}" srcOrd="0" destOrd="0" presId="urn:microsoft.com/office/officeart/2005/8/layout/hierarchy1"/>
    <dgm:cxn modelId="{0602C5F2-07CF-4503-A12C-F20287FEC813}" type="presParOf" srcId="{5C783BDE-204D-414A-9033-A098B6BED40E}" destId="{356C4CD3-4B10-4E93-A7F7-C2F84335FD4E}" srcOrd="1" destOrd="0" presId="urn:microsoft.com/office/officeart/2005/8/layout/hierarchy1"/>
    <dgm:cxn modelId="{91996C16-976F-4F79-88E9-A23FBD1FB5E3}" type="presParOf" srcId="{4026D536-8EF8-45D4-8579-07B79302F5D3}" destId="{F514F924-791A-4774-B201-7EE8C2F80129}" srcOrd="1" destOrd="0" presId="urn:microsoft.com/office/officeart/2005/8/layout/hierarchy1"/>
    <dgm:cxn modelId="{95664019-8FC9-4830-95CF-0CBDFC12E950}" type="presParOf" srcId="{2CD48902-33A8-40FE-8B58-BDAB7E2FC7EC}" destId="{1DC72692-7AC2-4F23-BE20-D63D03DB8A80}" srcOrd="2" destOrd="0" presId="urn:microsoft.com/office/officeart/2005/8/layout/hierarchy1"/>
    <dgm:cxn modelId="{980FF5EB-E280-407D-B9A8-AD3F6C73480F}" type="presParOf" srcId="{2CD48902-33A8-40FE-8B58-BDAB7E2FC7EC}" destId="{694012C7-C245-494F-AB11-287F71FAE409}" srcOrd="3" destOrd="0" presId="urn:microsoft.com/office/officeart/2005/8/layout/hierarchy1"/>
    <dgm:cxn modelId="{476889F0-D865-4E8B-95CD-70B5E8BA5353}" type="presParOf" srcId="{694012C7-C245-494F-AB11-287F71FAE409}" destId="{70BC2D34-70D3-4205-9748-3AA1825890AB}" srcOrd="0" destOrd="0" presId="urn:microsoft.com/office/officeart/2005/8/layout/hierarchy1"/>
    <dgm:cxn modelId="{FF9804C4-E52E-48A5-83D6-FA52A7DBDB8D}" type="presParOf" srcId="{70BC2D34-70D3-4205-9748-3AA1825890AB}" destId="{DFFE2542-E7A9-409E-932A-CA2327AAA942}" srcOrd="0" destOrd="0" presId="urn:microsoft.com/office/officeart/2005/8/layout/hierarchy1"/>
    <dgm:cxn modelId="{83603B9B-483C-469B-80FB-BEA2CF2F1A2E}" type="presParOf" srcId="{70BC2D34-70D3-4205-9748-3AA1825890AB}" destId="{21B90292-FC75-4A0C-9EFC-B394C4CEBC78}" srcOrd="1" destOrd="0" presId="urn:microsoft.com/office/officeart/2005/8/layout/hierarchy1"/>
    <dgm:cxn modelId="{58C93DE7-206B-4ECC-9BE6-6D1C708B8682}" type="presParOf" srcId="{694012C7-C245-494F-AB11-287F71FAE409}" destId="{7F275468-1232-4D6F-B5F3-5C67C3C99730}" srcOrd="1" destOrd="0" presId="urn:microsoft.com/office/officeart/2005/8/layout/hierarchy1"/>
    <dgm:cxn modelId="{EB4DB69A-2757-4966-98E2-29903B9975CD}" type="presParOf" srcId="{7F275468-1232-4D6F-B5F3-5C67C3C99730}" destId="{DA288C93-39D5-492C-94FF-A6A52346D492}" srcOrd="0" destOrd="0" presId="urn:microsoft.com/office/officeart/2005/8/layout/hierarchy1"/>
    <dgm:cxn modelId="{6337B881-515F-44F6-8532-C7022FFC212F}" type="presParOf" srcId="{7F275468-1232-4D6F-B5F3-5C67C3C99730}" destId="{26EF779B-7FE1-4CC9-9D43-E8802D0CED68}" srcOrd="1" destOrd="0" presId="urn:microsoft.com/office/officeart/2005/8/layout/hierarchy1"/>
    <dgm:cxn modelId="{75E11257-E46B-41AD-90BB-3856E25E2859}" type="presParOf" srcId="{26EF779B-7FE1-4CC9-9D43-E8802D0CED68}" destId="{220DAF89-11C3-4877-8B70-C16631063B53}" srcOrd="0" destOrd="0" presId="urn:microsoft.com/office/officeart/2005/8/layout/hierarchy1"/>
    <dgm:cxn modelId="{119AF95C-EAB6-4CA3-81BE-C4BCC2BAD20A}" type="presParOf" srcId="{220DAF89-11C3-4877-8B70-C16631063B53}" destId="{24282E59-3E69-4DB9-B9B2-16F804FA5C4C}" srcOrd="0" destOrd="0" presId="urn:microsoft.com/office/officeart/2005/8/layout/hierarchy1"/>
    <dgm:cxn modelId="{055166F5-344A-4691-90E2-4187CCD5758E}" type="presParOf" srcId="{220DAF89-11C3-4877-8B70-C16631063B53}" destId="{96544FD4-67F0-4B0A-97A6-B0D3E595297D}" srcOrd="1" destOrd="0" presId="urn:microsoft.com/office/officeart/2005/8/layout/hierarchy1"/>
    <dgm:cxn modelId="{0E4423DE-65B1-4BC2-AB12-206210679D36}" type="presParOf" srcId="{26EF779B-7FE1-4CC9-9D43-E8802D0CED68}" destId="{D0854B12-1FE9-4C36-8970-AE36B95B15A4}" srcOrd="1" destOrd="0" presId="urn:microsoft.com/office/officeart/2005/8/layout/hierarchy1"/>
    <dgm:cxn modelId="{F749E930-7340-4AD9-A222-0B8C376B9AFF}" type="presParOf" srcId="{2CD48902-33A8-40FE-8B58-BDAB7E2FC7EC}" destId="{19C90820-7A3A-431C-A933-9F9EFBEE4AAF}" srcOrd="4" destOrd="0" presId="urn:microsoft.com/office/officeart/2005/8/layout/hierarchy1"/>
    <dgm:cxn modelId="{F8C765B2-84DE-4091-92C7-C94252B23817}" type="presParOf" srcId="{2CD48902-33A8-40FE-8B58-BDAB7E2FC7EC}" destId="{39177C7F-4038-4EE1-9A67-39B3CB6FB2C0}" srcOrd="5" destOrd="0" presId="urn:microsoft.com/office/officeart/2005/8/layout/hierarchy1"/>
    <dgm:cxn modelId="{0EC73A82-ED9D-4821-8ADD-6BEC3E530598}" type="presParOf" srcId="{39177C7F-4038-4EE1-9A67-39B3CB6FB2C0}" destId="{41F01323-4728-4512-9A4B-CC6BBD2071DB}" srcOrd="0" destOrd="0" presId="urn:microsoft.com/office/officeart/2005/8/layout/hierarchy1"/>
    <dgm:cxn modelId="{269309D8-0D24-43DA-AA34-9AE885DCB47A}" type="presParOf" srcId="{41F01323-4728-4512-9A4B-CC6BBD2071DB}" destId="{A27ECB56-72D1-4A23-ACDB-7196208B9903}" srcOrd="0" destOrd="0" presId="urn:microsoft.com/office/officeart/2005/8/layout/hierarchy1"/>
    <dgm:cxn modelId="{65D1D2CB-AB95-4969-BF6B-B7E5437FAB18}" type="presParOf" srcId="{41F01323-4728-4512-9A4B-CC6BBD2071DB}" destId="{0B6BFB1A-E1CC-45B6-97B7-BCB0DA0C8AD3}" srcOrd="1" destOrd="0" presId="urn:microsoft.com/office/officeart/2005/8/layout/hierarchy1"/>
    <dgm:cxn modelId="{2DDF07B3-4EF7-4F5B-89C9-65241D225F77}" type="presParOf" srcId="{39177C7F-4038-4EE1-9A67-39B3CB6FB2C0}" destId="{0EA2E2D4-EF95-42A3-A3D1-82DE4292AB28}" srcOrd="1" destOrd="0" presId="urn:microsoft.com/office/officeart/2005/8/layout/hierarchy1"/>
    <dgm:cxn modelId="{3FE3EA2E-DC19-4788-A645-443DBF62A536}" type="presParOf" srcId="{0EA2E2D4-EF95-42A3-A3D1-82DE4292AB28}" destId="{9C12D9C5-1E65-4473-8166-3F8D48492D80}" srcOrd="0" destOrd="0" presId="urn:microsoft.com/office/officeart/2005/8/layout/hierarchy1"/>
    <dgm:cxn modelId="{95926A98-C8D5-43A9-81F0-5C2BB1CA105F}" type="presParOf" srcId="{0EA2E2D4-EF95-42A3-A3D1-82DE4292AB28}" destId="{8C04AAFD-FFE4-4C70-BBA5-3C7534C0C71E}" srcOrd="1" destOrd="0" presId="urn:microsoft.com/office/officeart/2005/8/layout/hierarchy1"/>
    <dgm:cxn modelId="{4B8662C3-AE2E-489D-AA5D-671CE6975839}" type="presParOf" srcId="{8C04AAFD-FFE4-4C70-BBA5-3C7534C0C71E}" destId="{9E973CCC-3FD7-4460-AB4B-E3D4583DA8D8}" srcOrd="0" destOrd="0" presId="urn:microsoft.com/office/officeart/2005/8/layout/hierarchy1"/>
    <dgm:cxn modelId="{D8C7EE73-FD16-44DA-89DC-FB95FCC32EAC}" type="presParOf" srcId="{9E973CCC-3FD7-4460-AB4B-E3D4583DA8D8}" destId="{3FEFE966-1D71-40C7-B912-EE3C10265C21}" srcOrd="0" destOrd="0" presId="urn:microsoft.com/office/officeart/2005/8/layout/hierarchy1"/>
    <dgm:cxn modelId="{0622C3EE-499A-49E3-B415-E5CB4FEC2518}" type="presParOf" srcId="{9E973CCC-3FD7-4460-AB4B-E3D4583DA8D8}" destId="{CE4C855A-2938-4270-9D8A-98325739E132}" srcOrd="1" destOrd="0" presId="urn:microsoft.com/office/officeart/2005/8/layout/hierarchy1"/>
    <dgm:cxn modelId="{26053E0A-4E9C-400A-A280-AEEDCD164D26}" type="presParOf" srcId="{8C04AAFD-FFE4-4C70-BBA5-3C7534C0C71E}" destId="{C3D31E06-1D64-4F26-A9A4-225AAF9DCB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Appropriate behaviour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Cell phone etiquette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C59F0C87-0F4F-43D9-8D7C-9D204D9BEE08}">
      <dgm:prSet phldrT="[Text]"/>
      <dgm:spPr/>
      <dgm:t>
        <a:bodyPr/>
        <a:lstStyle/>
        <a:p>
          <a:r>
            <a:rPr lang="en-US" dirty="0" smtClean="0"/>
            <a:t>Work and private life</a:t>
          </a:r>
          <a:endParaRPr lang="en-ZA" dirty="0"/>
        </a:p>
      </dgm:t>
    </dgm:pt>
    <dgm:pt modelId="{8D04C389-24D0-487C-B19A-CE96781C3005}" type="parTrans" cxnId="{F0E48E3C-B91D-4C66-9575-27A5B7469CAA}">
      <dgm:prSet/>
      <dgm:spPr/>
      <dgm:t>
        <a:bodyPr/>
        <a:lstStyle/>
        <a:p>
          <a:endParaRPr lang="en-ZA"/>
        </a:p>
      </dgm:t>
    </dgm:pt>
    <dgm:pt modelId="{E6AA064E-1D3C-43F1-BB93-F49EDC7C1694}" type="sibTrans" cxnId="{F0E48E3C-B91D-4C66-9575-27A5B7469CA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1B2A9C92-F40A-4F50-9F17-34D7AD8F278E}" type="pres">
      <dgm:prSet presAssocID="{C59F0C87-0F4F-43D9-8D7C-9D204D9BEE0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24C976-0469-47CF-BB5D-5FBCDB58D1BE}" type="pres">
      <dgm:prSet presAssocID="{C59F0C87-0F4F-43D9-8D7C-9D204D9BEE08}" presName="accent_2" presStyleCnt="0"/>
      <dgm:spPr/>
    </dgm:pt>
    <dgm:pt modelId="{9FF301A0-1DAB-4603-9DAC-D5ABBB24E3AA}" type="pres">
      <dgm:prSet presAssocID="{C59F0C87-0F4F-43D9-8D7C-9D204D9BEE08}" presName="accentRepeatNode" presStyleLbl="solidFgAcc1" presStyleIdx="1" presStyleCnt="3"/>
      <dgm:spPr/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21640F17-9520-4A54-91E2-19D787FCBBAE}" type="presOf" srcId="{A2B8B10F-8AFB-4BFA-B578-B3760A0CE262}" destId="{E73B9235-DC5A-4194-A0F9-48E3A868FEC9}" srcOrd="0" destOrd="0" presId="urn:microsoft.com/office/officeart/2008/layout/VerticalCurvedList"/>
    <dgm:cxn modelId="{AAEA8D6E-101D-4371-A2AC-5E7ACB469406}" type="presOf" srcId="{C59F0C87-0F4F-43D9-8D7C-9D204D9BEE08}" destId="{1B2A9C92-F40A-4F50-9F17-34D7AD8F278E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F0E48E3C-B91D-4C66-9575-27A5B7469CAA}" srcId="{115B1753-8E91-4854-A7CA-49951B88BA77}" destId="{C59F0C87-0F4F-43D9-8D7C-9D204D9BEE08}" srcOrd="1" destOrd="0" parTransId="{8D04C389-24D0-487C-B19A-CE96781C3005}" sibTransId="{E6AA064E-1D3C-43F1-BB93-F49EDC7C1694}"/>
    <dgm:cxn modelId="{DAC0E0EC-E320-4B4E-9D26-B57E90CC2BDE}" type="presOf" srcId="{9A077C2A-1742-4735-91E6-C281CD3EAFBA}" destId="{E1F98F1E-8B45-49DE-B64B-8625DF093252}" srcOrd="0" destOrd="0" presId="urn:microsoft.com/office/officeart/2008/layout/VerticalCurvedList"/>
    <dgm:cxn modelId="{2DF53957-753B-4809-8DAB-B9870F20D76D}" type="presOf" srcId="{115B1753-8E91-4854-A7CA-49951B88BA77}" destId="{DEDA6856-E9E8-4D70-B836-BE2108D7438A}" srcOrd="0" destOrd="0" presId="urn:microsoft.com/office/officeart/2008/layout/VerticalCurvedList"/>
    <dgm:cxn modelId="{ED072BE1-1117-4262-94B8-8BDBF2C0CB7F}" type="presOf" srcId="{4AAE418F-5758-443B-89ED-550D122C5B57}" destId="{37A2E607-A504-46D2-99BC-231AC7127872}" srcOrd="0" destOrd="0" presId="urn:microsoft.com/office/officeart/2008/layout/VerticalCurvedList"/>
    <dgm:cxn modelId="{25314ECA-9FFA-4DE0-A952-A1983B72AD66}" type="presParOf" srcId="{DEDA6856-E9E8-4D70-B836-BE2108D7438A}" destId="{243834C5-EC7C-408A-92BB-B1811E36C7BC}" srcOrd="0" destOrd="0" presId="urn:microsoft.com/office/officeart/2008/layout/VerticalCurvedList"/>
    <dgm:cxn modelId="{4B125819-3563-42EE-9F72-C8FA6E1AE0C0}" type="presParOf" srcId="{243834C5-EC7C-408A-92BB-B1811E36C7BC}" destId="{1EA29985-E59A-47A3-A409-3435BF4E28E6}" srcOrd="0" destOrd="0" presId="urn:microsoft.com/office/officeart/2008/layout/VerticalCurvedList"/>
    <dgm:cxn modelId="{E9584E66-C0A3-4C65-933D-65904AB80D18}" type="presParOf" srcId="{1EA29985-E59A-47A3-A409-3435BF4E28E6}" destId="{A1D80975-D9FC-4198-B7B9-6DB87942F8F2}" srcOrd="0" destOrd="0" presId="urn:microsoft.com/office/officeart/2008/layout/VerticalCurvedList"/>
    <dgm:cxn modelId="{6DC5E85A-637E-4F93-AF30-46997ECD48A6}" type="presParOf" srcId="{1EA29985-E59A-47A3-A409-3435BF4E28E6}" destId="{E73B9235-DC5A-4194-A0F9-48E3A868FEC9}" srcOrd="1" destOrd="0" presId="urn:microsoft.com/office/officeart/2008/layout/VerticalCurvedList"/>
    <dgm:cxn modelId="{7BFCA5A3-41B7-4E8A-9155-91CC4B4D1F5D}" type="presParOf" srcId="{1EA29985-E59A-47A3-A409-3435BF4E28E6}" destId="{570385F4-D916-4DAF-8213-C1CFC7A8739F}" srcOrd="2" destOrd="0" presId="urn:microsoft.com/office/officeart/2008/layout/VerticalCurvedList"/>
    <dgm:cxn modelId="{A525206D-E217-4902-B40F-D95299749181}" type="presParOf" srcId="{1EA29985-E59A-47A3-A409-3435BF4E28E6}" destId="{E5F91077-0EDA-4C80-A8D5-2AFBAEAA262E}" srcOrd="3" destOrd="0" presId="urn:microsoft.com/office/officeart/2008/layout/VerticalCurvedList"/>
    <dgm:cxn modelId="{DE9908EC-BBE4-4187-A96D-1020351CC141}" type="presParOf" srcId="{243834C5-EC7C-408A-92BB-B1811E36C7BC}" destId="{37A2E607-A504-46D2-99BC-231AC7127872}" srcOrd="1" destOrd="0" presId="urn:microsoft.com/office/officeart/2008/layout/VerticalCurvedList"/>
    <dgm:cxn modelId="{4FA7986B-3A19-459A-B8C9-024750058AE4}" type="presParOf" srcId="{243834C5-EC7C-408A-92BB-B1811E36C7BC}" destId="{A2DDFD5A-4F94-4560-B566-96E572FD5B23}" srcOrd="2" destOrd="0" presId="urn:microsoft.com/office/officeart/2008/layout/VerticalCurvedList"/>
    <dgm:cxn modelId="{E7CCCE99-86BE-4D06-B7C1-09AC5A95D2A5}" type="presParOf" srcId="{A2DDFD5A-4F94-4560-B566-96E572FD5B23}" destId="{9EEDAC98-E408-412A-8AAC-01F828E5827E}" srcOrd="0" destOrd="0" presId="urn:microsoft.com/office/officeart/2008/layout/VerticalCurvedList"/>
    <dgm:cxn modelId="{AEABA49D-11DB-498C-B2B8-C128CC4A8985}" type="presParOf" srcId="{243834C5-EC7C-408A-92BB-B1811E36C7BC}" destId="{1B2A9C92-F40A-4F50-9F17-34D7AD8F278E}" srcOrd="3" destOrd="0" presId="urn:microsoft.com/office/officeart/2008/layout/VerticalCurvedList"/>
    <dgm:cxn modelId="{8749A5C8-7E3D-4D2B-AE01-A81884103CF4}" type="presParOf" srcId="{243834C5-EC7C-408A-92BB-B1811E36C7BC}" destId="{7924C976-0469-47CF-BB5D-5FBCDB58D1BE}" srcOrd="4" destOrd="0" presId="urn:microsoft.com/office/officeart/2008/layout/VerticalCurvedList"/>
    <dgm:cxn modelId="{E8EEEFF9-B321-4BE1-A50D-B1CB3A4F6F39}" type="presParOf" srcId="{7924C976-0469-47CF-BB5D-5FBCDB58D1BE}" destId="{9FF301A0-1DAB-4603-9DAC-D5ABBB24E3AA}" srcOrd="0" destOrd="0" presId="urn:microsoft.com/office/officeart/2008/layout/VerticalCurvedList"/>
    <dgm:cxn modelId="{B8212660-5ED0-4FA9-B2CB-5486F6ADD68E}" type="presParOf" srcId="{243834C5-EC7C-408A-92BB-B1811E36C7BC}" destId="{E1F98F1E-8B45-49DE-B64B-8625DF093252}" srcOrd="5" destOrd="0" presId="urn:microsoft.com/office/officeart/2008/layout/VerticalCurvedList"/>
    <dgm:cxn modelId="{0C76BC29-3EAA-40E7-A583-7E3E87845871}" type="presParOf" srcId="{243834C5-EC7C-408A-92BB-B1811E36C7BC}" destId="{D3191778-9D83-4AEE-A1B3-17815EB1E54E}" srcOrd="6" destOrd="0" presId="urn:microsoft.com/office/officeart/2008/layout/VerticalCurvedList"/>
    <dgm:cxn modelId="{56F34890-EAA8-4ED8-BA42-88545BBFE508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The distribution system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C59F0C87-0F4F-43D9-8D7C-9D204D9BEE08}">
      <dgm:prSet phldrT="[Text]"/>
      <dgm:spPr/>
      <dgm:t>
        <a:bodyPr/>
        <a:lstStyle/>
        <a:p>
          <a:r>
            <a:rPr lang="en-US" dirty="0" smtClean="0"/>
            <a:t>Implications for guides</a:t>
          </a:r>
          <a:endParaRPr lang="en-ZA" dirty="0"/>
        </a:p>
      </dgm:t>
    </dgm:pt>
    <dgm:pt modelId="{8D04C389-24D0-487C-B19A-CE96781C3005}" type="parTrans" cxnId="{F0E48E3C-B91D-4C66-9575-27A5B7469CAA}">
      <dgm:prSet/>
      <dgm:spPr/>
      <dgm:t>
        <a:bodyPr/>
        <a:lstStyle/>
        <a:p>
          <a:endParaRPr lang="en-ZA"/>
        </a:p>
      </dgm:t>
    </dgm:pt>
    <dgm:pt modelId="{E6AA064E-1D3C-43F1-BB93-F49EDC7C1694}" type="sibTrans" cxnId="{F0E48E3C-B91D-4C66-9575-27A5B7469CAA}">
      <dgm:prSet/>
      <dgm:spPr/>
      <dgm:t>
        <a:bodyPr/>
        <a:lstStyle/>
        <a:p>
          <a:endParaRPr lang="en-ZA"/>
        </a:p>
      </dgm:t>
    </dgm:pt>
    <dgm:pt modelId="{BDA51F32-DE0B-41A3-A3D7-8F7765C8BD73}">
      <dgm:prSet phldrT="[Text]"/>
      <dgm:spPr/>
      <dgm:t>
        <a:bodyPr/>
        <a:lstStyle/>
        <a:p>
          <a:r>
            <a:rPr lang="en-US" dirty="0" smtClean="0"/>
            <a:t>What is a Brand?</a:t>
          </a:r>
          <a:endParaRPr lang="en-ZA" dirty="0"/>
        </a:p>
      </dgm:t>
    </dgm:pt>
    <dgm:pt modelId="{2611931C-C4ED-42D8-9DBB-5CEA3B313AC4}" type="parTrans" cxnId="{E686E7CA-56C6-4C22-B3F4-E50E9CCF77C1}">
      <dgm:prSet/>
      <dgm:spPr/>
      <dgm:t>
        <a:bodyPr/>
        <a:lstStyle/>
        <a:p>
          <a:endParaRPr lang="en-ZA"/>
        </a:p>
      </dgm:t>
    </dgm:pt>
    <dgm:pt modelId="{7875CECC-C876-4402-A48B-2E81BA6C9474}" type="sibTrans" cxnId="{E686E7CA-56C6-4C22-B3F4-E50E9CCF77C1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0430982E-9FB1-458F-A41F-E4FB39ADE5F0}" type="pres">
      <dgm:prSet presAssocID="{BDA51F32-DE0B-41A3-A3D7-8F7765C8BD7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0E151F3-3631-4693-916F-E60BE832E3F1}" type="pres">
      <dgm:prSet presAssocID="{BDA51F32-DE0B-41A3-A3D7-8F7765C8BD73}" presName="accent_1" presStyleCnt="0"/>
      <dgm:spPr/>
    </dgm:pt>
    <dgm:pt modelId="{FFF39F8E-88B4-46D9-A67C-D69E7A4AAD3E}" type="pres">
      <dgm:prSet presAssocID="{BDA51F32-DE0B-41A3-A3D7-8F7765C8BD73}" presName="accentRepeatNode" presStyleLbl="solidFgAcc1" presStyleIdx="0" presStyleCnt="3"/>
      <dgm:spPr/>
    </dgm:pt>
    <dgm:pt modelId="{9E7A35EF-884F-4761-A649-4D582E5CCF39}" type="pres">
      <dgm:prSet presAssocID="{4AAE418F-5758-443B-89ED-550D122C5B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474B41E-C259-4A69-BC64-2EA72B037678}" type="pres">
      <dgm:prSet presAssocID="{4AAE418F-5758-443B-89ED-550D122C5B57}" presName="accent_2" presStyleCnt="0"/>
      <dgm:spPr/>
    </dgm:pt>
    <dgm:pt modelId="{9EEDAC98-E408-412A-8AAC-01F828E5827E}" type="pres">
      <dgm:prSet presAssocID="{4AAE418F-5758-443B-89ED-550D122C5B57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AAA67B9F-5536-41EF-9FB7-5D7099CB8A66}" type="pres">
      <dgm:prSet presAssocID="{C59F0C87-0F4F-43D9-8D7C-9D204D9BEE0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94C0AF-F103-463A-99A3-D03AB5FC89F5}" type="pres">
      <dgm:prSet presAssocID="{C59F0C87-0F4F-43D9-8D7C-9D204D9BEE08}" presName="accent_3" presStyleCnt="0"/>
      <dgm:spPr/>
    </dgm:pt>
    <dgm:pt modelId="{9FF301A0-1DAB-4603-9DAC-D5ABBB24E3AA}" type="pres">
      <dgm:prSet presAssocID="{C59F0C87-0F4F-43D9-8D7C-9D204D9BEE08}" presName="accentRepeatNode" presStyleLbl="solidFgAcc1" presStyleIdx="2" presStyleCnt="3"/>
      <dgm:spPr/>
    </dgm:pt>
  </dgm:ptLst>
  <dgm:cxnLst>
    <dgm:cxn modelId="{6423307C-C231-4D5C-AA70-A0C83848BEAB}" srcId="{115B1753-8E91-4854-A7CA-49951B88BA77}" destId="{4AAE418F-5758-443B-89ED-550D122C5B57}" srcOrd="1" destOrd="0" parTransId="{9E460C44-AA29-492E-AD9C-E0379B91FBC4}" sibTransId="{A2B8B10F-8AFB-4BFA-B578-B3760A0CE262}"/>
    <dgm:cxn modelId="{E686E7CA-56C6-4C22-B3F4-E50E9CCF77C1}" srcId="{115B1753-8E91-4854-A7CA-49951B88BA77}" destId="{BDA51F32-DE0B-41A3-A3D7-8F7765C8BD73}" srcOrd="0" destOrd="0" parTransId="{2611931C-C4ED-42D8-9DBB-5CEA3B313AC4}" sibTransId="{7875CECC-C876-4402-A48B-2E81BA6C9474}"/>
    <dgm:cxn modelId="{27176099-AA96-41CB-9DCA-695658CCFAA3}" type="presOf" srcId="{4AAE418F-5758-443B-89ED-550D122C5B57}" destId="{9E7A35EF-884F-4761-A649-4D582E5CCF39}" srcOrd="0" destOrd="0" presId="urn:microsoft.com/office/officeart/2008/layout/VerticalCurvedList"/>
    <dgm:cxn modelId="{9EF3BA20-2D7E-4AFB-9178-68A2BD2D1290}" type="presOf" srcId="{115B1753-8E91-4854-A7CA-49951B88BA77}" destId="{DEDA6856-E9E8-4D70-B836-BE2108D7438A}" srcOrd="0" destOrd="0" presId="urn:microsoft.com/office/officeart/2008/layout/VerticalCurvedList"/>
    <dgm:cxn modelId="{F0E48E3C-B91D-4C66-9575-27A5B7469CAA}" srcId="{115B1753-8E91-4854-A7CA-49951B88BA77}" destId="{C59F0C87-0F4F-43D9-8D7C-9D204D9BEE08}" srcOrd="2" destOrd="0" parTransId="{8D04C389-24D0-487C-B19A-CE96781C3005}" sibTransId="{E6AA064E-1D3C-43F1-BB93-F49EDC7C1694}"/>
    <dgm:cxn modelId="{797F69AB-EFC2-433F-A950-5BF728D585AA}" type="presOf" srcId="{BDA51F32-DE0B-41A3-A3D7-8F7765C8BD73}" destId="{0430982E-9FB1-458F-A41F-E4FB39ADE5F0}" srcOrd="0" destOrd="0" presId="urn:microsoft.com/office/officeart/2008/layout/VerticalCurvedList"/>
    <dgm:cxn modelId="{B179CF77-EFEB-4F95-AA92-3F75AD456DB5}" type="presOf" srcId="{7875CECC-C876-4402-A48B-2E81BA6C9474}" destId="{E73B9235-DC5A-4194-A0F9-48E3A868FEC9}" srcOrd="0" destOrd="0" presId="urn:microsoft.com/office/officeart/2008/layout/VerticalCurvedList"/>
    <dgm:cxn modelId="{D5D78879-1FAB-45CD-A756-F97494025110}" type="presOf" srcId="{C59F0C87-0F4F-43D9-8D7C-9D204D9BEE08}" destId="{AAA67B9F-5536-41EF-9FB7-5D7099CB8A66}" srcOrd="0" destOrd="0" presId="urn:microsoft.com/office/officeart/2008/layout/VerticalCurvedList"/>
    <dgm:cxn modelId="{2AC61D5E-A58A-4080-884E-3C0786BFD04F}" type="presParOf" srcId="{DEDA6856-E9E8-4D70-B836-BE2108D7438A}" destId="{243834C5-EC7C-408A-92BB-B1811E36C7BC}" srcOrd="0" destOrd="0" presId="urn:microsoft.com/office/officeart/2008/layout/VerticalCurvedList"/>
    <dgm:cxn modelId="{B7F4BE29-6886-4B82-83B2-D2ECB60E987E}" type="presParOf" srcId="{243834C5-EC7C-408A-92BB-B1811E36C7BC}" destId="{1EA29985-E59A-47A3-A409-3435BF4E28E6}" srcOrd="0" destOrd="0" presId="urn:microsoft.com/office/officeart/2008/layout/VerticalCurvedList"/>
    <dgm:cxn modelId="{BCB4935A-3032-463E-8D08-5E49A52719DC}" type="presParOf" srcId="{1EA29985-E59A-47A3-A409-3435BF4E28E6}" destId="{A1D80975-D9FC-4198-B7B9-6DB87942F8F2}" srcOrd="0" destOrd="0" presId="urn:microsoft.com/office/officeart/2008/layout/VerticalCurvedList"/>
    <dgm:cxn modelId="{F320E9BE-316C-40B2-A4F5-42389E3D083A}" type="presParOf" srcId="{1EA29985-E59A-47A3-A409-3435BF4E28E6}" destId="{E73B9235-DC5A-4194-A0F9-48E3A868FEC9}" srcOrd="1" destOrd="0" presId="urn:microsoft.com/office/officeart/2008/layout/VerticalCurvedList"/>
    <dgm:cxn modelId="{D8822D48-C96C-4371-B725-4FA553D0DD5D}" type="presParOf" srcId="{1EA29985-E59A-47A3-A409-3435BF4E28E6}" destId="{570385F4-D916-4DAF-8213-C1CFC7A8739F}" srcOrd="2" destOrd="0" presId="urn:microsoft.com/office/officeart/2008/layout/VerticalCurvedList"/>
    <dgm:cxn modelId="{80D1C941-CD8F-4AAF-8BF2-A1353315DA94}" type="presParOf" srcId="{1EA29985-E59A-47A3-A409-3435BF4E28E6}" destId="{E5F91077-0EDA-4C80-A8D5-2AFBAEAA262E}" srcOrd="3" destOrd="0" presId="urn:microsoft.com/office/officeart/2008/layout/VerticalCurvedList"/>
    <dgm:cxn modelId="{1CC6A985-E30A-4CE3-86DB-7F547A8F646A}" type="presParOf" srcId="{243834C5-EC7C-408A-92BB-B1811E36C7BC}" destId="{0430982E-9FB1-458F-A41F-E4FB39ADE5F0}" srcOrd="1" destOrd="0" presId="urn:microsoft.com/office/officeart/2008/layout/VerticalCurvedList"/>
    <dgm:cxn modelId="{5176ACCB-E866-4F1F-AF9E-367ED4F6144B}" type="presParOf" srcId="{243834C5-EC7C-408A-92BB-B1811E36C7BC}" destId="{40E151F3-3631-4693-916F-E60BE832E3F1}" srcOrd="2" destOrd="0" presId="urn:microsoft.com/office/officeart/2008/layout/VerticalCurvedList"/>
    <dgm:cxn modelId="{BF65C849-0217-43D4-AD03-B722795DA099}" type="presParOf" srcId="{40E151F3-3631-4693-916F-E60BE832E3F1}" destId="{FFF39F8E-88B4-46D9-A67C-D69E7A4AAD3E}" srcOrd="0" destOrd="0" presId="urn:microsoft.com/office/officeart/2008/layout/VerticalCurvedList"/>
    <dgm:cxn modelId="{5E989FC1-D5D6-4F1A-97EE-C3F777C067A0}" type="presParOf" srcId="{243834C5-EC7C-408A-92BB-B1811E36C7BC}" destId="{9E7A35EF-884F-4761-A649-4D582E5CCF39}" srcOrd="3" destOrd="0" presId="urn:microsoft.com/office/officeart/2008/layout/VerticalCurvedList"/>
    <dgm:cxn modelId="{F7262A3F-3945-473A-90A8-52D6DC2710A2}" type="presParOf" srcId="{243834C5-EC7C-408A-92BB-B1811E36C7BC}" destId="{8474B41E-C259-4A69-BC64-2EA72B037678}" srcOrd="4" destOrd="0" presId="urn:microsoft.com/office/officeart/2008/layout/VerticalCurvedList"/>
    <dgm:cxn modelId="{BFE5B893-86FB-4AE2-9527-95CAFA95AF58}" type="presParOf" srcId="{8474B41E-C259-4A69-BC64-2EA72B037678}" destId="{9EEDAC98-E408-412A-8AAC-01F828E5827E}" srcOrd="0" destOrd="0" presId="urn:microsoft.com/office/officeart/2008/layout/VerticalCurvedList"/>
    <dgm:cxn modelId="{10D7230F-0249-42EC-BF9A-280B33195018}" type="presParOf" srcId="{243834C5-EC7C-408A-92BB-B1811E36C7BC}" destId="{AAA67B9F-5536-41EF-9FB7-5D7099CB8A66}" srcOrd="5" destOrd="0" presId="urn:microsoft.com/office/officeart/2008/layout/VerticalCurvedList"/>
    <dgm:cxn modelId="{C70F5165-40BB-4B49-88AA-BB1A06D33B35}" type="presParOf" srcId="{243834C5-EC7C-408A-92BB-B1811E36C7BC}" destId="{2694C0AF-F103-463A-99A3-D03AB5FC89F5}" srcOrd="6" destOrd="0" presId="urn:microsoft.com/office/officeart/2008/layout/VerticalCurvedList"/>
    <dgm:cxn modelId="{3792056B-6DE1-4200-9089-38810E9998F3}" type="presParOf" srcId="{2694C0AF-F103-463A-99A3-D03AB5FC89F5}" destId="{9FF301A0-1DAB-4603-9DAC-D5ABBB24E3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34928BA-BC9A-42B0-8305-A6473D74E66B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CC4BCBFC-D510-47B2-80D9-38F75210B35B}">
      <dgm:prSet phldrT="[Text]"/>
      <dgm:spPr/>
      <dgm:t>
        <a:bodyPr/>
        <a:lstStyle/>
        <a:p>
          <a:r>
            <a:rPr lang="en-US" b="1" dirty="0" smtClean="0"/>
            <a:t>A special symbol, mark, logo, name, word, sentence or a </a:t>
          </a:r>
          <a:r>
            <a:rPr lang="en-US" b="1" dirty="0" smtClean="0"/>
            <a:t>mix of </a:t>
          </a:r>
          <a:r>
            <a:rPr lang="en-US" b="1" dirty="0" smtClean="0"/>
            <a:t>these items that companies use to separate their product from other products</a:t>
          </a:r>
          <a:endParaRPr lang="en-ZA" dirty="0"/>
        </a:p>
      </dgm:t>
    </dgm:pt>
    <dgm:pt modelId="{EC799D77-0E99-427B-B003-CF60A0BC0DB4}" type="parTrans" cxnId="{D76E7BBA-230F-4DCC-ADCE-93691360F47A}">
      <dgm:prSet/>
      <dgm:spPr/>
      <dgm:t>
        <a:bodyPr/>
        <a:lstStyle/>
        <a:p>
          <a:endParaRPr lang="en-ZA"/>
        </a:p>
      </dgm:t>
    </dgm:pt>
    <dgm:pt modelId="{C5376F23-A975-4B64-A11E-DC67A7B11F23}" type="sibTrans" cxnId="{D76E7BBA-230F-4DCC-ADCE-93691360F47A}">
      <dgm:prSet/>
      <dgm:spPr/>
      <dgm:t>
        <a:bodyPr/>
        <a:lstStyle/>
        <a:p>
          <a:endParaRPr lang="en-ZA"/>
        </a:p>
      </dgm:t>
    </dgm:pt>
    <dgm:pt modelId="{6E449ABC-5B90-4484-8B12-9FEB1B6F32FF}" type="pres">
      <dgm:prSet presAssocID="{234928BA-BC9A-42B0-8305-A6473D74E6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5B6752A-1573-46E6-8931-ED002FB45637}" type="pres">
      <dgm:prSet presAssocID="{CC4BCBFC-D510-47B2-80D9-38F75210B35B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76E7BBA-230F-4DCC-ADCE-93691360F47A}" srcId="{234928BA-BC9A-42B0-8305-A6473D74E66B}" destId="{CC4BCBFC-D510-47B2-80D9-38F75210B35B}" srcOrd="0" destOrd="0" parTransId="{EC799D77-0E99-427B-B003-CF60A0BC0DB4}" sibTransId="{C5376F23-A975-4B64-A11E-DC67A7B11F23}"/>
    <dgm:cxn modelId="{9878BE59-949E-4DBB-B835-202EBB03EF16}" type="presOf" srcId="{234928BA-BC9A-42B0-8305-A6473D74E66B}" destId="{6E449ABC-5B90-4484-8B12-9FEB1B6F32FF}" srcOrd="0" destOrd="0" presId="urn:microsoft.com/office/officeart/2005/8/layout/default"/>
    <dgm:cxn modelId="{99A15944-796A-4540-AF61-B4C575549C91}" type="presOf" srcId="{CC4BCBFC-D510-47B2-80D9-38F75210B35B}" destId="{F5B6752A-1573-46E6-8931-ED002FB45637}" srcOrd="0" destOrd="0" presId="urn:microsoft.com/office/officeart/2005/8/layout/default"/>
    <dgm:cxn modelId="{F3D9DA87-6157-4904-AB4B-0616F070AF49}" type="presParOf" srcId="{6E449ABC-5B90-4484-8B12-9FEB1B6F32FF}" destId="{F5B6752A-1573-46E6-8931-ED002FB4563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766FCC3-58BA-41BF-AD9C-35A45AC53364}" type="doc">
      <dgm:prSet loTypeId="urn:microsoft.com/office/officeart/2005/8/layout/pList2" loCatId="list" qsTypeId="urn:microsoft.com/office/officeart/2005/8/quickstyle/3d1" qsCatId="3D" csTypeId="urn:microsoft.com/office/officeart/2005/8/colors/colorful4" csCatId="colorful" phldr="1"/>
      <dgm:spPr/>
    </dgm:pt>
    <dgm:pt modelId="{398BEC61-FF9E-4F37-908A-E5E76AAB810F}">
      <dgm:prSet phldrT="[Text]" custT="1"/>
      <dgm:spPr/>
      <dgm:t>
        <a:bodyPr/>
        <a:lstStyle/>
        <a:p>
          <a:r>
            <a:rPr lang="en-AU" sz="2800" b="1" dirty="0" smtClean="0"/>
            <a:t>The sales market brand</a:t>
          </a:r>
          <a:r>
            <a:rPr lang="en-AU" sz="2800" dirty="0" smtClean="0"/>
            <a:t> </a:t>
          </a:r>
        </a:p>
        <a:p>
          <a:r>
            <a:rPr lang="en-AU" sz="2400" dirty="0" smtClean="0"/>
            <a:t>The brand that the clients have bought and need to see they are getting.  </a:t>
          </a:r>
          <a:endParaRPr lang="en-ZA" sz="2400" dirty="0"/>
        </a:p>
      </dgm:t>
    </dgm:pt>
    <dgm:pt modelId="{B4464E9C-38EC-4ABC-90B6-B9011F608EDB}" type="parTrans" cxnId="{A10F34A6-E727-489D-9836-24680ED60B01}">
      <dgm:prSet/>
      <dgm:spPr/>
      <dgm:t>
        <a:bodyPr/>
        <a:lstStyle/>
        <a:p>
          <a:endParaRPr lang="en-ZA"/>
        </a:p>
      </dgm:t>
    </dgm:pt>
    <dgm:pt modelId="{AA1AE659-6E32-43CF-A3F7-4F6D09EA0321}" type="sibTrans" cxnId="{A10F34A6-E727-489D-9836-24680ED60B01}">
      <dgm:prSet/>
      <dgm:spPr/>
      <dgm:t>
        <a:bodyPr/>
        <a:lstStyle/>
        <a:p>
          <a:endParaRPr lang="en-ZA"/>
        </a:p>
      </dgm:t>
    </dgm:pt>
    <dgm:pt modelId="{C360F4FD-8FF5-4897-9361-C7F1ABCD7171}">
      <dgm:prSet phldrT="[Text]" custT="1"/>
      <dgm:spPr/>
      <dgm:t>
        <a:bodyPr/>
        <a:lstStyle/>
        <a:p>
          <a:r>
            <a:rPr lang="en-AU" sz="2800" b="1" dirty="0" smtClean="0"/>
            <a:t>The employing organisation</a:t>
          </a:r>
          <a:r>
            <a:rPr lang="en-AU" sz="2800" dirty="0" smtClean="0"/>
            <a:t> </a:t>
          </a:r>
        </a:p>
        <a:p>
          <a:r>
            <a:rPr lang="en-AU" sz="2400" dirty="0" smtClean="0"/>
            <a:t>The local tour operator who contracts the guide, and who you send invoices to and get paid by</a:t>
          </a:r>
          <a:endParaRPr lang="en-ZA" sz="2400" dirty="0"/>
        </a:p>
      </dgm:t>
    </dgm:pt>
    <dgm:pt modelId="{F3D5F7AC-6134-4CEA-94B7-6429C80F5682}" type="parTrans" cxnId="{77753C11-2AC1-48BA-8C56-018BF6958928}">
      <dgm:prSet/>
      <dgm:spPr/>
      <dgm:t>
        <a:bodyPr/>
        <a:lstStyle/>
        <a:p>
          <a:endParaRPr lang="en-ZA"/>
        </a:p>
      </dgm:t>
    </dgm:pt>
    <dgm:pt modelId="{3BE7FFB0-8FE8-44F8-ADC6-A545F243792C}" type="sibTrans" cxnId="{77753C11-2AC1-48BA-8C56-018BF6958928}">
      <dgm:prSet/>
      <dgm:spPr/>
      <dgm:t>
        <a:bodyPr/>
        <a:lstStyle/>
        <a:p>
          <a:endParaRPr lang="en-ZA"/>
        </a:p>
      </dgm:t>
    </dgm:pt>
    <dgm:pt modelId="{68938F5C-162D-4664-BE0F-78D915A89403}" type="pres">
      <dgm:prSet presAssocID="{5766FCC3-58BA-41BF-AD9C-35A45AC53364}" presName="Name0" presStyleCnt="0">
        <dgm:presLayoutVars>
          <dgm:dir/>
          <dgm:resizeHandles val="exact"/>
        </dgm:presLayoutVars>
      </dgm:prSet>
      <dgm:spPr/>
    </dgm:pt>
    <dgm:pt modelId="{1445C763-795B-401A-B50B-05C1F3923C95}" type="pres">
      <dgm:prSet presAssocID="{5766FCC3-58BA-41BF-AD9C-35A45AC53364}" presName="bkgdShp" presStyleLbl="alignAccFollowNode1" presStyleIdx="0" presStyleCnt="1"/>
      <dgm:spPr/>
    </dgm:pt>
    <dgm:pt modelId="{EF5FE641-B137-4223-95EB-98EF9B0422AD}" type="pres">
      <dgm:prSet presAssocID="{5766FCC3-58BA-41BF-AD9C-35A45AC53364}" presName="linComp" presStyleCnt="0"/>
      <dgm:spPr/>
    </dgm:pt>
    <dgm:pt modelId="{C47518B6-35DD-4E17-9DE7-D2D3584E0684}" type="pres">
      <dgm:prSet presAssocID="{398BEC61-FF9E-4F37-908A-E5E76AAB810F}" presName="compNode" presStyleCnt="0"/>
      <dgm:spPr/>
    </dgm:pt>
    <dgm:pt modelId="{63F2F517-2443-4F15-9B08-A83B6C37464C}" type="pres">
      <dgm:prSet presAssocID="{398BEC61-FF9E-4F37-908A-E5E76AAB810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A860223-DE37-4035-B80E-A83693F6B74F}" type="pres">
      <dgm:prSet presAssocID="{398BEC61-FF9E-4F37-908A-E5E76AAB810F}" presName="invisiNode" presStyleLbl="node1" presStyleIdx="0" presStyleCnt="2"/>
      <dgm:spPr/>
    </dgm:pt>
    <dgm:pt modelId="{91521E1D-7442-4962-BC24-B08C821A7D9C}" type="pres">
      <dgm:prSet presAssocID="{398BEC61-FF9E-4F37-908A-E5E76AAB810F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FE9F906E-737F-465F-BB9C-011D3FC430FA}" type="pres">
      <dgm:prSet presAssocID="{AA1AE659-6E32-43CF-A3F7-4F6D09EA0321}" presName="sibTrans" presStyleLbl="sibTrans2D1" presStyleIdx="0" presStyleCnt="0"/>
      <dgm:spPr/>
      <dgm:t>
        <a:bodyPr/>
        <a:lstStyle/>
        <a:p>
          <a:endParaRPr lang="en-ZA"/>
        </a:p>
      </dgm:t>
    </dgm:pt>
    <dgm:pt modelId="{A89B741C-E33F-4BB9-A6C2-3609760F0494}" type="pres">
      <dgm:prSet presAssocID="{C360F4FD-8FF5-4897-9361-C7F1ABCD7171}" presName="compNode" presStyleCnt="0"/>
      <dgm:spPr/>
    </dgm:pt>
    <dgm:pt modelId="{F132E806-4577-4480-BCAF-D375ACA16E8A}" type="pres">
      <dgm:prSet presAssocID="{C360F4FD-8FF5-4897-9361-C7F1ABCD717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219ABD9-BD0B-4095-AF7C-B36795ED9472}" type="pres">
      <dgm:prSet presAssocID="{C360F4FD-8FF5-4897-9361-C7F1ABCD7171}" presName="invisiNode" presStyleLbl="node1" presStyleIdx="1" presStyleCnt="2"/>
      <dgm:spPr/>
    </dgm:pt>
    <dgm:pt modelId="{89DC0AAC-D6C2-4A4F-8B45-910672114918}" type="pres">
      <dgm:prSet presAssocID="{C360F4FD-8FF5-4897-9361-C7F1ABCD7171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</dgm:ptLst>
  <dgm:cxnLst>
    <dgm:cxn modelId="{77753C11-2AC1-48BA-8C56-018BF6958928}" srcId="{5766FCC3-58BA-41BF-AD9C-35A45AC53364}" destId="{C360F4FD-8FF5-4897-9361-C7F1ABCD7171}" srcOrd="1" destOrd="0" parTransId="{F3D5F7AC-6134-4CEA-94B7-6429C80F5682}" sibTransId="{3BE7FFB0-8FE8-44F8-ADC6-A545F243792C}"/>
    <dgm:cxn modelId="{4E7C4802-4FF6-4E7C-9B49-DDD2DD7CB175}" type="presOf" srcId="{398BEC61-FF9E-4F37-908A-E5E76AAB810F}" destId="{63F2F517-2443-4F15-9B08-A83B6C37464C}" srcOrd="0" destOrd="0" presId="urn:microsoft.com/office/officeart/2005/8/layout/pList2"/>
    <dgm:cxn modelId="{D61CA064-4BC0-4D0E-990B-1619B6F4244B}" type="presOf" srcId="{C360F4FD-8FF5-4897-9361-C7F1ABCD7171}" destId="{F132E806-4577-4480-BCAF-D375ACA16E8A}" srcOrd="0" destOrd="0" presId="urn:microsoft.com/office/officeart/2005/8/layout/pList2"/>
    <dgm:cxn modelId="{F757EE27-FEDC-4DC4-A242-8248B498D5A5}" type="presOf" srcId="{AA1AE659-6E32-43CF-A3F7-4F6D09EA0321}" destId="{FE9F906E-737F-465F-BB9C-011D3FC430FA}" srcOrd="0" destOrd="0" presId="urn:microsoft.com/office/officeart/2005/8/layout/pList2"/>
    <dgm:cxn modelId="{A10F34A6-E727-489D-9836-24680ED60B01}" srcId="{5766FCC3-58BA-41BF-AD9C-35A45AC53364}" destId="{398BEC61-FF9E-4F37-908A-E5E76AAB810F}" srcOrd="0" destOrd="0" parTransId="{B4464E9C-38EC-4ABC-90B6-B9011F608EDB}" sibTransId="{AA1AE659-6E32-43CF-A3F7-4F6D09EA0321}"/>
    <dgm:cxn modelId="{41748DF2-5AB8-47AD-B13B-C792BC85F054}" type="presOf" srcId="{5766FCC3-58BA-41BF-AD9C-35A45AC53364}" destId="{68938F5C-162D-4664-BE0F-78D915A89403}" srcOrd="0" destOrd="0" presId="urn:microsoft.com/office/officeart/2005/8/layout/pList2"/>
    <dgm:cxn modelId="{F49F723B-51B7-4377-974B-569ABFFEAA37}" type="presParOf" srcId="{68938F5C-162D-4664-BE0F-78D915A89403}" destId="{1445C763-795B-401A-B50B-05C1F3923C95}" srcOrd="0" destOrd="0" presId="urn:microsoft.com/office/officeart/2005/8/layout/pList2"/>
    <dgm:cxn modelId="{CC63CCA7-22A8-4520-82C8-EB975F09B04A}" type="presParOf" srcId="{68938F5C-162D-4664-BE0F-78D915A89403}" destId="{EF5FE641-B137-4223-95EB-98EF9B0422AD}" srcOrd="1" destOrd="0" presId="urn:microsoft.com/office/officeart/2005/8/layout/pList2"/>
    <dgm:cxn modelId="{42023CA1-FD90-4C8A-A771-F84BC853FDE0}" type="presParOf" srcId="{EF5FE641-B137-4223-95EB-98EF9B0422AD}" destId="{C47518B6-35DD-4E17-9DE7-D2D3584E0684}" srcOrd="0" destOrd="0" presId="urn:microsoft.com/office/officeart/2005/8/layout/pList2"/>
    <dgm:cxn modelId="{F8CBB821-95C0-48E3-9279-23922DEF6BF5}" type="presParOf" srcId="{C47518B6-35DD-4E17-9DE7-D2D3584E0684}" destId="{63F2F517-2443-4F15-9B08-A83B6C37464C}" srcOrd="0" destOrd="0" presId="urn:microsoft.com/office/officeart/2005/8/layout/pList2"/>
    <dgm:cxn modelId="{FC3B4E90-E1CB-443F-8597-BCDDFADF9DF6}" type="presParOf" srcId="{C47518B6-35DD-4E17-9DE7-D2D3584E0684}" destId="{0A860223-DE37-4035-B80E-A83693F6B74F}" srcOrd="1" destOrd="0" presId="urn:microsoft.com/office/officeart/2005/8/layout/pList2"/>
    <dgm:cxn modelId="{854F10CC-B0CB-475C-8900-90896B4CF2F1}" type="presParOf" srcId="{C47518B6-35DD-4E17-9DE7-D2D3584E0684}" destId="{91521E1D-7442-4962-BC24-B08C821A7D9C}" srcOrd="2" destOrd="0" presId="urn:microsoft.com/office/officeart/2005/8/layout/pList2"/>
    <dgm:cxn modelId="{7998BFD7-2E73-40F9-85AC-046DFA257E6B}" type="presParOf" srcId="{EF5FE641-B137-4223-95EB-98EF9B0422AD}" destId="{FE9F906E-737F-465F-BB9C-011D3FC430FA}" srcOrd="1" destOrd="0" presId="urn:microsoft.com/office/officeart/2005/8/layout/pList2"/>
    <dgm:cxn modelId="{51B11F94-15CF-4FB4-9B2E-4B58A3EC99F9}" type="presParOf" srcId="{EF5FE641-B137-4223-95EB-98EF9B0422AD}" destId="{A89B741C-E33F-4BB9-A6C2-3609760F0494}" srcOrd="2" destOrd="0" presId="urn:microsoft.com/office/officeart/2005/8/layout/pList2"/>
    <dgm:cxn modelId="{7FE24B69-F2DA-4C8A-A665-748968678245}" type="presParOf" srcId="{A89B741C-E33F-4BB9-A6C2-3609760F0494}" destId="{F132E806-4577-4480-BCAF-D375ACA16E8A}" srcOrd="0" destOrd="0" presId="urn:microsoft.com/office/officeart/2005/8/layout/pList2"/>
    <dgm:cxn modelId="{4D1AFABB-B802-4E34-B073-F688EC49EE9B}" type="presParOf" srcId="{A89B741C-E33F-4BB9-A6C2-3609760F0494}" destId="{E219ABD9-BD0B-4095-AF7C-B36795ED9472}" srcOrd="1" destOrd="0" presId="urn:microsoft.com/office/officeart/2005/8/layout/pList2"/>
    <dgm:cxn modelId="{92171ED7-2A63-4204-BAA1-DD6D32637DED}" type="presParOf" srcId="{A89B741C-E33F-4BB9-A6C2-3609760F0494}" destId="{89DC0AAC-D6C2-4A4F-8B45-91067211491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5D71611-990A-4D3B-BBDB-541747ABEBBC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A86551B7-5D42-4B17-943A-D389E388320A}">
      <dgm:prSet phldrT="[Text]" custT="1"/>
      <dgm:spPr/>
      <dgm:t>
        <a:bodyPr/>
        <a:lstStyle/>
        <a:p>
          <a:r>
            <a:rPr lang="en-ZA" sz="3600" b="1" smtClean="0"/>
            <a:t>Confuses the client</a:t>
          </a:r>
          <a:endParaRPr lang="en-ZA" sz="3600" b="1" dirty="0"/>
        </a:p>
      </dgm:t>
    </dgm:pt>
    <dgm:pt modelId="{85B300E1-990A-4FF7-BEFD-5FB79ECE09EA}" type="parTrans" cxnId="{81182D1C-887B-425C-92BF-09B8AABA4256}">
      <dgm:prSet/>
      <dgm:spPr/>
      <dgm:t>
        <a:bodyPr/>
        <a:lstStyle/>
        <a:p>
          <a:endParaRPr lang="en-ZA" sz="1800" b="1"/>
        </a:p>
      </dgm:t>
    </dgm:pt>
    <dgm:pt modelId="{D547CD3A-55C9-49A8-A3D4-8C83E5B0F8AE}" type="sibTrans" cxnId="{81182D1C-887B-425C-92BF-09B8AABA4256}">
      <dgm:prSet/>
      <dgm:spPr/>
      <dgm:t>
        <a:bodyPr/>
        <a:lstStyle/>
        <a:p>
          <a:endParaRPr lang="en-ZA" sz="1800" b="1"/>
        </a:p>
      </dgm:t>
    </dgm:pt>
    <dgm:pt modelId="{3DCFB96E-0C93-4FAC-8E2C-4311DD1926E1}">
      <dgm:prSet custT="1"/>
      <dgm:spPr/>
      <dgm:t>
        <a:bodyPr/>
        <a:lstStyle/>
        <a:p>
          <a:r>
            <a:rPr lang="en-ZA" sz="3600" b="1" dirty="0" smtClean="0"/>
            <a:t>Creates an image of unprofessionalism</a:t>
          </a:r>
        </a:p>
      </dgm:t>
    </dgm:pt>
    <dgm:pt modelId="{2A20BB81-12EB-4B31-9A29-B1D8CD8887D0}" type="parTrans" cxnId="{258E4901-3052-446E-AC16-2524416E5FE8}">
      <dgm:prSet/>
      <dgm:spPr/>
      <dgm:t>
        <a:bodyPr/>
        <a:lstStyle/>
        <a:p>
          <a:endParaRPr lang="en-ZA" sz="1800" b="1"/>
        </a:p>
      </dgm:t>
    </dgm:pt>
    <dgm:pt modelId="{A67BBAD2-FE72-42DE-A45F-A787EF410A9E}" type="sibTrans" cxnId="{258E4901-3052-446E-AC16-2524416E5FE8}">
      <dgm:prSet/>
      <dgm:spPr/>
      <dgm:t>
        <a:bodyPr/>
        <a:lstStyle/>
        <a:p>
          <a:endParaRPr lang="en-ZA" sz="1800" b="1"/>
        </a:p>
      </dgm:t>
    </dgm:pt>
    <dgm:pt modelId="{9071EFC7-1EDB-45E8-98F1-98327CB11BC1}" type="pres">
      <dgm:prSet presAssocID="{45D71611-990A-4D3B-BBDB-541747ABEB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40FD8C7C-4DA9-4A8C-A756-0EECFC55F59B}" type="pres">
      <dgm:prSet presAssocID="{A86551B7-5D42-4B17-943A-D389E388320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E3EABDE-622C-48B3-BEE7-D002EAAA0104}" type="pres">
      <dgm:prSet presAssocID="{D547CD3A-55C9-49A8-A3D4-8C83E5B0F8AE}" presName="sibTrans" presStyleCnt="0"/>
      <dgm:spPr/>
    </dgm:pt>
    <dgm:pt modelId="{13C6186A-F497-4732-818A-E09B01D94045}" type="pres">
      <dgm:prSet presAssocID="{3DCFB96E-0C93-4FAC-8E2C-4311DD1926E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1182D1C-887B-425C-92BF-09B8AABA4256}" srcId="{45D71611-990A-4D3B-BBDB-541747ABEBBC}" destId="{A86551B7-5D42-4B17-943A-D389E388320A}" srcOrd="0" destOrd="0" parTransId="{85B300E1-990A-4FF7-BEFD-5FB79ECE09EA}" sibTransId="{D547CD3A-55C9-49A8-A3D4-8C83E5B0F8AE}"/>
    <dgm:cxn modelId="{CFC37906-E9FB-4BFE-B9F4-F72A84278EBC}" type="presOf" srcId="{A86551B7-5D42-4B17-943A-D389E388320A}" destId="{40FD8C7C-4DA9-4A8C-A756-0EECFC55F59B}" srcOrd="0" destOrd="0" presId="urn:microsoft.com/office/officeart/2005/8/layout/default"/>
    <dgm:cxn modelId="{AC619459-9C1B-425D-8D6B-7DB812768355}" type="presOf" srcId="{3DCFB96E-0C93-4FAC-8E2C-4311DD1926E1}" destId="{13C6186A-F497-4732-818A-E09B01D94045}" srcOrd="0" destOrd="0" presId="urn:microsoft.com/office/officeart/2005/8/layout/default"/>
    <dgm:cxn modelId="{258E4901-3052-446E-AC16-2524416E5FE8}" srcId="{45D71611-990A-4D3B-BBDB-541747ABEBBC}" destId="{3DCFB96E-0C93-4FAC-8E2C-4311DD1926E1}" srcOrd="1" destOrd="0" parTransId="{2A20BB81-12EB-4B31-9A29-B1D8CD8887D0}" sibTransId="{A67BBAD2-FE72-42DE-A45F-A787EF410A9E}"/>
    <dgm:cxn modelId="{F58975A7-9ED2-4906-B533-498163FA97DC}" type="presOf" srcId="{45D71611-990A-4D3B-BBDB-541747ABEBBC}" destId="{9071EFC7-1EDB-45E8-98F1-98327CB11BC1}" srcOrd="0" destOrd="0" presId="urn:microsoft.com/office/officeart/2005/8/layout/default"/>
    <dgm:cxn modelId="{3F4F40D6-50D9-41A8-92EB-60CC647C50DE}" type="presParOf" srcId="{9071EFC7-1EDB-45E8-98F1-98327CB11BC1}" destId="{40FD8C7C-4DA9-4A8C-A756-0EECFC55F59B}" srcOrd="0" destOrd="0" presId="urn:microsoft.com/office/officeart/2005/8/layout/default"/>
    <dgm:cxn modelId="{B384C12B-72E7-4342-BE30-6B21ABE284D1}" type="presParOf" srcId="{9071EFC7-1EDB-45E8-98F1-98327CB11BC1}" destId="{CE3EABDE-622C-48B3-BEE7-D002EAAA0104}" srcOrd="1" destOrd="0" presId="urn:microsoft.com/office/officeart/2005/8/layout/default"/>
    <dgm:cxn modelId="{14736792-3426-4601-8E5E-51586627234F}" type="presParOf" srcId="{9071EFC7-1EDB-45E8-98F1-98327CB11BC1}" destId="{13C6186A-F497-4732-818A-E09B01D9404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Interpretive Activity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72D7ACAE-28C7-4E19-8C1B-C61A0DFF1D53}">
      <dgm:prSet phldrT="[Text]"/>
      <dgm:spPr/>
      <dgm:t>
        <a:bodyPr/>
        <a:lstStyle/>
        <a:p>
          <a:r>
            <a:rPr lang="en-US" dirty="0" smtClean="0"/>
            <a:t>Module Summary</a:t>
          </a:r>
          <a:endParaRPr lang="en-ZA" dirty="0"/>
        </a:p>
      </dgm:t>
    </dgm:pt>
    <dgm:pt modelId="{418ADAF7-1ACB-4AD4-BC35-42AF2A563E07}" type="parTrans" cxnId="{F582E0EA-66A8-4CFC-907D-F290BEA373E2}">
      <dgm:prSet/>
      <dgm:spPr/>
      <dgm:t>
        <a:bodyPr/>
        <a:lstStyle/>
        <a:p>
          <a:endParaRPr lang="en-ZA"/>
        </a:p>
      </dgm:t>
    </dgm:pt>
    <dgm:pt modelId="{4D6DB605-195D-4B08-A8DA-6E9227BE4566}" type="sibTrans" cxnId="{F582E0EA-66A8-4CFC-907D-F290BEA373E2}">
      <dgm:prSet/>
      <dgm:spPr/>
      <dgm:t>
        <a:bodyPr/>
        <a:lstStyle/>
        <a:p>
          <a:endParaRPr lang="en-ZA"/>
        </a:p>
      </dgm:t>
    </dgm:pt>
    <dgm:pt modelId="{605D2E29-3E1B-4459-92AF-EE3DA3DE3D6C}">
      <dgm:prSet phldrT="[Text]"/>
      <dgm:spPr/>
      <dgm:t>
        <a:bodyPr/>
        <a:lstStyle/>
        <a:p>
          <a:r>
            <a:rPr lang="en-US" dirty="0" smtClean="0"/>
            <a:t>Next Module</a:t>
          </a:r>
          <a:endParaRPr lang="en-ZA" dirty="0"/>
        </a:p>
      </dgm:t>
    </dgm:pt>
    <dgm:pt modelId="{3FFD3557-8F9B-4530-BB2B-FF9622A148AA}" type="parTrans" cxnId="{256CF4AE-8828-4986-ACC2-07180C249642}">
      <dgm:prSet/>
      <dgm:spPr/>
      <dgm:t>
        <a:bodyPr/>
        <a:lstStyle/>
        <a:p>
          <a:endParaRPr lang="en-ZA"/>
        </a:p>
      </dgm:t>
    </dgm:pt>
    <dgm:pt modelId="{68EA04B9-8CBD-445D-9BDE-F6705F60A7B3}" type="sibTrans" cxnId="{256CF4AE-8828-4986-ACC2-07180C249642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3DBE8C45-4217-4B0B-97CA-47B64479D70E}" type="pres">
      <dgm:prSet presAssocID="{72D7ACAE-28C7-4E19-8C1B-C61A0DFF1D5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D37193D-FDE6-4453-A210-F6CB2D4CBCE7}" type="pres">
      <dgm:prSet presAssocID="{72D7ACAE-28C7-4E19-8C1B-C61A0DFF1D53}" presName="accent_2" presStyleCnt="0"/>
      <dgm:spPr/>
    </dgm:pt>
    <dgm:pt modelId="{C4CC9711-970B-48F7-A983-9F6D126CE047}" type="pres">
      <dgm:prSet presAssocID="{72D7ACAE-28C7-4E19-8C1B-C61A0DFF1D53}" presName="accentRepeatNode" presStyleLbl="solidFgAcc1" presStyleIdx="1" presStyleCnt="3"/>
      <dgm:spPr/>
    </dgm:pt>
    <dgm:pt modelId="{B6B63227-8B25-4A3A-9A9D-19D413C162A0}" type="pres">
      <dgm:prSet presAssocID="{605D2E29-3E1B-4459-92AF-EE3DA3DE3D6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82296B2-070B-4B17-ADD3-7CE224764A66}" type="pres">
      <dgm:prSet presAssocID="{605D2E29-3E1B-4459-92AF-EE3DA3DE3D6C}" presName="accent_3" presStyleCnt="0"/>
      <dgm:spPr/>
    </dgm:pt>
    <dgm:pt modelId="{1B9B27DE-10B9-465D-B41D-7107EC297DB9}" type="pres">
      <dgm:prSet presAssocID="{605D2E29-3E1B-4459-92AF-EE3DA3DE3D6C}" presName="accentRepeatNode" presStyleLbl="solidFgAcc1" presStyleIdx="2" presStyleCnt="3"/>
      <dgm:spPr/>
    </dgm:pt>
  </dgm:ptLst>
  <dgm:cxnLst>
    <dgm:cxn modelId="{2D7AB699-8ABA-4A5E-B866-0F61CAA96AF2}" type="presOf" srcId="{115B1753-8E91-4854-A7CA-49951B88BA77}" destId="{DEDA6856-E9E8-4D70-B836-BE2108D7438A}" srcOrd="0" destOrd="0" presId="urn:microsoft.com/office/officeart/2008/layout/VerticalCurvedList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579481F6-D6EB-4E4B-ACF0-7B9F641EC250}" type="presOf" srcId="{4AAE418F-5758-443B-89ED-550D122C5B57}" destId="{37A2E607-A504-46D2-99BC-231AC7127872}" srcOrd="0" destOrd="0" presId="urn:microsoft.com/office/officeart/2008/layout/VerticalCurvedList"/>
    <dgm:cxn modelId="{F582E0EA-66A8-4CFC-907D-F290BEA373E2}" srcId="{115B1753-8E91-4854-A7CA-49951B88BA77}" destId="{72D7ACAE-28C7-4E19-8C1B-C61A0DFF1D53}" srcOrd="1" destOrd="0" parTransId="{418ADAF7-1ACB-4AD4-BC35-42AF2A563E07}" sibTransId="{4D6DB605-195D-4B08-A8DA-6E9227BE4566}"/>
    <dgm:cxn modelId="{DC0BCD81-E4E0-4FAE-9133-8622438CA142}" type="presOf" srcId="{605D2E29-3E1B-4459-92AF-EE3DA3DE3D6C}" destId="{B6B63227-8B25-4A3A-9A9D-19D413C162A0}" srcOrd="0" destOrd="0" presId="urn:microsoft.com/office/officeart/2008/layout/VerticalCurvedList"/>
    <dgm:cxn modelId="{908C9039-BADF-4200-9910-D026FEB36ABB}" type="presOf" srcId="{72D7ACAE-28C7-4E19-8C1B-C61A0DFF1D53}" destId="{3DBE8C45-4217-4B0B-97CA-47B64479D70E}" srcOrd="0" destOrd="0" presId="urn:microsoft.com/office/officeart/2008/layout/VerticalCurvedList"/>
    <dgm:cxn modelId="{256CF4AE-8828-4986-ACC2-07180C249642}" srcId="{115B1753-8E91-4854-A7CA-49951B88BA77}" destId="{605D2E29-3E1B-4459-92AF-EE3DA3DE3D6C}" srcOrd="2" destOrd="0" parTransId="{3FFD3557-8F9B-4530-BB2B-FF9622A148AA}" sibTransId="{68EA04B9-8CBD-445D-9BDE-F6705F60A7B3}"/>
    <dgm:cxn modelId="{039913DA-4038-4127-870F-1D1BC2EF7595}" type="presOf" srcId="{A2B8B10F-8AFB-4BFA-B578-B3760A0CE262}" destId="{E73B9235-DC5A-4194-A0F9-48E3A868FEC9}" srcOrd="0" destOrd="0" presId="urn:microsoft.com/office/officeart/2008/layout/VerticalCurvedList"/>
    <dgm:cxn modelId="{B22A0FE4-F54E-41CB-A6E6-2BAD91C62D30}" type="presParOf" srcId="{DEDA6856-E9E8-4D70-B836-BE2108D7438A}" destId="{243834C5-EC7C-408A-92BB-B1811E36C7BC}" srcOrd="0" destOrd="0" presId="urn:microsoft.com/office/officeart/2008/layout/VerticalCurvedList"/>
    <dgm:cxn modelId="{85ECA58A-E738-4222-8412-7306F1F09BD7}" type="presParOf" srcId="{243834C5-EC7C-408A-92BB-B1811E36C7BC}" destId="{1EA29985-E59A-47A3-A409-3435BF4E28E6}" srcOrd="0" destOrd="0" presId="urn:microsoft.com/office/officeart/2008/layout/VerticalCurvedList"/>
    <dgm:cxn modelId="{99BF8CE0-81EC-4732-ABD8-15DBF779D2A7}" type="presParOf" srcId="{1EA29985-E59A-47A3-A409-3435BF4E28E6}" destId="{A1D80975-D9FC-4198-B7B9-6DB87942F8F2}" srcOrd="0" destOrd="0" presId="urn:microsoft.com/office/officeart/2008/layout/VerticalCurvedList"/>
    <dgm:cxn modelId="{9BB3C5F2-AEEB-4554-A9E7-9465A7EDFD93}" type="presParOf" srcId="{1EA29985-E59A-47A3-A409-3435BF4E28E6}" destId="{E73B9235-DC5A-4194-A0F9-48E3A868FEC9}" srcOrd="1" destOrd="0" presId="urn:microsoft.com/office/officeart/2008/layout/VerticalCurvedList"/>
    <dgm:cxn modelId="{48F7D065-7E77-4FCD-A5E1-BE56C6FCC661}" type="presParOf" srcId="{1EA29985-E59A-47A3-A409-3435BF4E28E6}" destId="{570385F4-D916-4DAF-8213-C1CFC7A8739F}" srcOrd="2" destOrd="0" presId="urn:microsoft.com/office/officeart/2008/layout/VerticalCurvedList"/>
    <dgm:cxn modelId="{5913E891-D8A8-4B8D-80C0-255341439E4A}" type="presParOf" srcId="{1EA29985-E59A-47A3-A409-3435BF4E28E6}" destId="{E5F91077-0EDA-4C80-A8D5-2AFBAEAA262E}" srcOrd="3" destOrd="0" presId="urn:microsoft.com/office/officeart/2008/layout/VerticalCurvedList"/>
    <dgm:cxn modelId="{9163BF2A-7A5D-4A78-8CB7-0258B9C5401C}" type="presParOf" srcId="{243834C5-EC7C-408A-92BB-B1811E36C7BC}" destId="{37A2E607-A504-46D2-99BC-231AC7127872}" srcOrd="1" destOrd="0" presId="urn:microsoft.com/office/officeart/2008/layout/VerticalCurvedList"/>
    <dgm:cxn modelId="{35F01D18-DE2C-4D0B-AE56-9A12DB52901D}" type="presParOf" srcId="{243834C5-EC7C-408A-92BB-B1811E36C7BC}" destId="{A2DDFD5A-4F94-4560-B566-96E572FD5B23}" srcOrd="2" destOrd="0" presId="urn:microsoft.com/office/officeart/2008/layout/VerticalCurvedList"/>
    <dgm:cxn modelId="{BFFEAE4A-1B74-43D4-A492-B1101711532C}" type="presParOf" srcId="{A2DDFD5A-4F94-4560-B566-96E572FD5B23}" destId="{9EEDAC98-E408-412A-8AAC-01F828E5827E}" srcOrd="0" destOrd="0" presId="urn:microsoft.com/office/officeart/2008/layout/VerticalCurvedList"/>
    <dgm:cxn modelId="{6CA04FE6-675A-4068-B2B7-09C64E2FEEAC}" type="presParOf" srcId="{243834C5-EC7C-408A-92BB-B1811E36C7BC}" destId="{3DBE8C45-4217-4B0B-97CA-47B64479D70E}" srcOrd="3" destOrd="0" presId="urn:microsoft.com/office/officeart/2008/layout/VerticalCurvedList"/>
    <dgm:cxn modelId="{8369500B-70B2-4035-97B1-3EDE1BAACB1A}" type="presParOf" srcId="{243834C5-EC7C-408A-92BB-B1811E36C7BC}" destId="{ED37193D-FDE6-4453-A210-F6CB2D4CBCE7}" srcOrd="4" destOrd="0" presId="urn:microsoft.com/office/officeart/2008/layout/VerticalCurvedList"/>
    <dgm:cxn modelId="{1CD88204-77E5-4B97-AE37-964F333B1442}" type="presParOf" srcId="{ED37193D-FDE6-4453-A210-F6CB2D4CBCE7}" destId="{C4CC9711-970B-48F7-A983-9F6D126CE047}" srcOrd="0" destOrd="0" presId="urn:microsoft.com/office/officeart/2008/layout/VerticalCurvedList"/>
    <dgm:cxn modelId="{D495F09D-F78F-4DAF-8A93-D8CDC02C423A}" type="presParOf" srcId="{243834C5-EC7C-408A-92BB-B1811E36C7BC}" destId="{B6B63227-8B25-4A3A-9A9D-19D413C162A0}" srcOrd="5" destOrd="0" presId="urn:microsoft.com/office/officeart/2008/layout/VerticalCurvedList"/>
    <dgm:cxn modelId="{D5382CC0-FB67-476B-9A19-631176C9B580}" type="presParOf" srcId="{243834C5-EC7C-408A-92BB-B1811E36C7BC}" destId="{682296B2-070B-4B17-ADD3-7CE224764A66}" srcOrd="6" destOrd="0" presId="urn:microsoft.com/office/officeart/2008/layout/VerticalCurvedList"/>
    <dgm:cxn modelId="{D1CFF2EE-D3EF-489A-94B9-2486D6BCBBDF}" type="presParOf" srcId="{682296B2-070B-4B17-ADD3-7CE224764A66}" destId="{1B9B27DE-10B9-465D-B41D-7107EC297D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1600C05-7BCD-495C-95E6-9C8A4657E3C5}" type="doc">
      <dgm:prSet loTypeId="urn:microsoft.com/office/officeart/2005/8/layout/chevron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1FC1EE0E-55EE-45FB-B719-825038B75C6A}">
      <dgm:prSet phldrT="[Text]" custT="1"/>
      <dgm:spPr/>
      <dgm:t>
        <a:bodyPr/>
        <a:lstStyle/>
        <a:p>
          <a:r>
            <a:rPr lang="en-US" sz="4000" b="1" dirty="0" smtClean="0"/>
            <a:t>1</a:t>
          </a:r>
          <a:endParaRPr lang="en-ZA" sz="4000" b="1" dirty="0"/>
        </a:p>
      </dgm:t>
    </dgm:pt>
    <dgm:pt modelId="{130AF71E-3355-48AE-AA93-671CB1B64703}" type="parTrans" cxnId="{696B601C-5C0D-479C-93D2-76D337A3DCC8}">
      <dgm:prSet/>
      <dgm:spPr/>
      <dgm:t>
        <a:bodyPr/>
        <a:lstStyle/>
        <a:p>
          <a:endParaRPr lang="en-ZA" sz="2000"/>
        </a:p>
      </dgm:t>
    </dgm:pt>
    <dgm:pt modelId="{962C9C08-26E9-4268-8AFB-00CDBA0FC5D7}" type="sibTrans" cxnId="{696B601C-5C0D-479C-93D2-76D337A3DCC8}">
      <dgm:prSet/>
      <dgm:spPr/>
      <dgm:t>
        <a:bodyPr/>
        <a:lstStyle/>
        <a:p>
          <a:endParaRPr lang="en-ZA" sz="2000"/>
        </a:p>
      </dgm:t>
    </dgm:pt>
    <dgm:pt modelId="{42A35EC7-C1C0-42F2-A1BD-3AC831902F87}">
      <dgm:prSet phldrT="[Text]" custT="1"/>
      <dgm:spPr/>
      <dgm:t>
        <a:bodyPr/>
        <a:lstStyle/>
        <a:p>
          <a:r>
            <a:rPr lang="en-US" sz="2400" dirty="0" smtClean="0"/>
            <a:t>Choose a topic</a:t>
          </a:r>
          <a:endParaRPr lang="en-ZA" sz="2400" dirty="0"/>
        </a:p>
      </dgm:t>
    </dgm:pt>
    <dgm:pt modelId="{47341EAC-A312-4B58-8023-156FE761323C}" type="parTrans" cxnId="{776A1742-CE23-4974-B41A-915FC2EB4982}">
      <dgm:prSet/>
      <dgm:spPr/>
      <dgm:t>
        <a:bodyPr/>
        <a:lstStyle/>
        <a:p>
          <a:endParaRPr lang="en-ZA" sz="2000"/>
        </a:p>
      </dgm:t>
    </dgm:pt>
    <dgm:pt modelId="{9526D249-9F78-43CB-A637-3778F73BBE99}" type="sibTrans" cxnId="{776A1742-CE23-4974-B41A-915FC2EB4982}">
      <dgm:prSet/>
      <dgm:spPr/>
      <dgm:t>
        <a:bodyPr/>
        <a:lstStyle/>
        <a:p>
          <a:endParaRPr lang="en-ZA" sz="2000"/>
        </a:p>
      </dgm:t>
    </dgm:pt>
    <dgm:pt modelId="{6D1C6F22-10A8-4354-A800-E2CCEF8FCA69}">
      <dgm:prSet phldrT="[Text]" custT="1"/>
      <dgm:spPr/>
      <dgm:t>
        <a:bodyPr/>
        <a:lstStyle/>
        <a:p>
          <a:r>
            <a:rPr lang="en-US" sz="4000" b="1" dirty="0" smtClean="0"/>
            <a:t>2</a:t>
          </a:r>
          <a:endParaRPr lang="en-ZA" sz="4000" b="1" dirty="0"/>
        </a:p>
      </dgm:t>
    </dgm:pt>
    <dgm:pt modelId="{763FE7EA-CD97-4D0F-B3FF-C6B46666D8AA}" type="parTrans" cxnId="{AD1B0AEE-1EBD-480C-A030-0E6562182470}">
      <dgm:prSet/>
      <dgm:spPr/>
      <dgm:t>
        <a:bodyPr/>
        <a:lstStyle/>
        <a:p>
          <a:endParaRPr lang="en-ZA" sz="2000"/>
        </a:p>
      </dgm:t>
    </dgm:pt>
    <dgm:pt modelId="{1F7A932C-20FE-49BD-A6AB-D3D43D5D84AA}" type="sibTrans" cxnId="{AD1B0AEE-1EBD-480C-A030-0E6562182470}">
      <dgm:prSet/>
      <dgm:spPr/>
      <dgm:t>
        <a:bodyPr/>
        <a:lstStyle/>
        <a:p>
          <a:endParaRPr lang="en-ZA" sz="2000"/>
        </a:p>
      </dgm:t>
    </dgm:pt>
    <dgm:pt modelId="{2685E60D-857C-452F-AADD-CE70CC960F39}">
      <dgm:prSet phldrT="[Text]" custT="1"/>
      <dgm:spPr/>
      <dgm:t>
        <a:bodyPr/>
        <a:lstStyle/>
        <a:p>
          <a:r>
            <a:rPr lang="en-US" sz="2400" dirty="0" smtClean="0"/>
            <a:t>Research the topic</a:t>
          </a:r>
          <a:endParaRPr lang="en-ZA" sz="2400" dirty="0"/>
        </a:p>
      </dgm:t>
    </dgm:pt>
    <dgm:pt modelId="{01D8E5BF-FB01-48D1-A6F7-AB52009FE641}" type="parTrans" cxnId="{5F6B2F79-3336-4FA6-BA75-04BB958644C2}">
      <dgm:prSet/>
      <dgm:spPr/>
      <dgm:t>
        <a:bodyPr/>
        <a:lstStyle/>
        <a:p>
          <a:endParaRPr lang="en-ZA" sz="2000"/>
        </a:p>
      </dgm:t>
    </dgm:pt>
    <dgm:pt modelId="{D1AB09A4-4242-4257-8594-B771710CC6E8}" type="sibTrans" cxnId="{5F6B2F79-3336-4FA6-BA75-04BB958644C2}">
      <dgm:prSet/>
      <dgm:spPr/>
      <dgm:t>
        <a:bodyPr/>
        <a:lstStyle/>
        <a:p>
          <a:endParaRPr lang="en-ZA" sz="2000"/>
        </a:p>
      </dgm:t>
    </dgm:pt>
    <dgm:pt modelId="{50A1E7DC-5E19-4F1D-8472-C9FC68351CB2}">
      <dgm:prSet phldrT="[Text]" custT="1"/>
      <dgm:spPr/>
      <dgm:t>
        <a:bodyPr/>
        <a:lstStyle/>
        <a:p>
          <a:r>
            <a:rPr lang="en-US" sz="4000" b="1" dirty="0" smtClean="0"/>
            <a:t>3</a:t>
          </a:r>
          <a:endParaRPr lang="en-ZA" sz="4000" b="1" dirty="0"/>
        </a:p>
      </dgm:t>
    </dgm:pt>
    <dgm:pt modelId="{9E955680-69B7-4BC5-93F1-A767FB03C902}" type="parTrans" cxnId="{2B9A5E30-B281-494A-AC76-4F8B01175FB9}">
      <dgm:prSet/>
      <dgm:spPr/>
      <dgm:t>
        <a:bodyPr/>
        <a:lstStyle/>
        <a:p>
          <a:endParaRPr lang="en-ZA" sz="2000"/>
        </a:p>
      </dgm:t>
    </dgm:pt>
    <dgm:pt modelId="{3C912FCE-17AA-4CC5-9D43-715A0F2171B9}" type="sibTrans" cxnId="{2B9A5E30-B281-494A-AC76-4F8B01175FB9}">
      <dgm:prSet/>
      <dgm:spPr/>
      <dgm:t>
        <a:bodyPr/>
        <a:lstStyle/>
        <a:p>
          <a:endParaRPr lang="en-ZA" sz="2000"/>
        </a:p>
      </dgm:t>
    </dgm:pt>
    <dgm:pt modelId="{AFACA14D-129A-466A-A4DB-33F376D8B70D}">
      <dgm:prSet phldrT="[Text]" custT="1"/>
      <dgm:spPr/>
      <dgm:t>
        <a:bodyPr/>
        <a:lstStyle/>
        <a:p>
          <a:r>
            <a:rPr lang="en-US" sz="2400" dirty="0" smtClean="0"/>
            <a:t>Choose an Interpretive Activity </a:t>
          </a:r>
          <a:r>
            <a:rPr lang="en-US" sz="2400" dirty="0" smtClean="0"/>
            <a:t>to </a:t>
          </a:r>
          <a:r>
            <a:rPr lang="en-US" sz="2400" dirty="0" smtClean="0"/>
            <a:t>present that topic to tourists</a:t>
          </a:r>
          <a:endParaRPr lang="en-ZA" sz="2400" dirty="0"/>
        </a:p>
      </dgm:t>
    </dgm:pt>
    <dgm:pt modelId="{009FE103-8576-46BD-B92E-E771082388E3}" type="parTrans" cxnId="{2F23F6EB-4210-44A8-9B4F-11B7C093F7A8}">
      <dgm:prSet/>
      <dgm:spPr/>
      <dgm:t>
        <a:bodyPr/>
        <a:lstStyle/>
        <a:p>
          <a:endParaRPr lang="en-ZA" sz="2000"/>
        </a:p>
      </dgm:t>
    </dgm:pt>
    <dgm:pt modelId="{98E7A839-CFD2-4242-8553-78E94BE13BC6}" type="sibTrans" cxnId="{2F23F6EB-4210-44A8-9B4F-11B7C093F7A8}">
      <dgm:prSet/>
      <dgm:spPr/>
      <dgm:t>
        <a:bodyPr/>
        <a:lstStyle/>
        <a:p>
          <a:endParaRPr lang="en-ZA" sz="2000"/>
        </a:p>
      </dgm:t>
    </dgm:pt>
    <dgm:pt modelId="{2D4983DF-E778-471F-951E-B6C3BAF97B4E}">
      <dgm:prSet phldrT="[Text]" custT="1"/>
      <dgm:spPr/>
      <dgm:t>
        <a:bodyPr/>
        <a:lstStyle/>
        <a:p>
          <a:r>
            <a:rPr lang="en-US" sz="4000" b="1" dirty="0" smtClean="0"/>
            <a:t>4</a:t>
          </a:r>
          <a:endParaRPr lang="en-ZA" sz="4000" b="1" dirty="0"/>
        </a:p>
      </dgm:t>
    </dgm:pt>
    <dgm:pt modelId="{79791D3B-76A1-4404-B81E-5D99D8DB8958}" type="parTrans" cxnId="{4115A34C-643D-4155-B56E-B2C3C883CD19}">
      <dgm:prSet/>
      <dgm:spPr/>
      <dgm:t>
        <a:bodyPr/>
        <a:lstStyle/>
        <a:p>
          <a:endParaRPr lang="en-ZA" sz="2000"/>
        </a:p>
      </dgm:t>
    </dgm:pt>
    <dgm:pt modelId="{2B393362-5294-4A5C-9C9C-07DD8010B1A5}" type="sibTrans" cxnId="{4115A34C-643D-4155-B56E-B2C3C883CD19}">
      <dgm:prSet/>
      <dgm:spPr/>
      <dgm:t>
        <a:bodyPr/>
        <a:lstStyle/>
        <a:p>
          <a:endParaRPr lang="en-ZA" sz="2000"/>
        </a:p>
      </dgm:t>
    </dgm:pt>
    <dgm:pt modelId="{95B54DC2-61CE-4DF8-A6F2-A04A8DC4345D}">
      <dgm:prSet phldrT="[Text]" custT="1"/>
      <dgm:spPr/>
      <dgm:t>
        <a:bodyPr/>
        <a:lstStyle/>
        <a:p>
          <a:r>
            <a:rPr lang="en-US" sz="4000" b="1" dirty="0" smtClean="0"/>
            <a:t>5</a:t>
          </a:r>
          <a:endParaRPr lang="en-ZA" sz="4000" b="1" dirty="0"/>
        </a:p>
      </dgm:t>
    </dgm:pt>
    <dgm:pt modelId="{92CB3909-F69A-4EA7-A8A0-09B11D5982DF}" type="parTrans" cxnId="{153941C8-F846-48A6-A0A4-5BCA7226C730}">
      <dgm:prSet/>
      <dgm:spPr/>
      <dgm:t>
        <a:bodyPr/>
        <a:lstStyle/>
        <a:p>
          <a:endParaRPr lang="en-ZA" sz="2000"/>
        </a:p>
      </dgm:t>
    </dgm:pt>
    <dgm:pt modelId="{105DDD6B-D0FD-4C57-9FB8-27CBF06EDE46}" type="sibTrans" cxnId="{153941C8-F846-48A6-A0A4-5BCA7226C730}">
      <dgm:prSet/>
      <dgm:spPr/>
      <dgm:t>
        <a:bodyPr/>
        <a:lstStyle/>
        <a:p>
          <a:endParaRPr lang="en-ZA" sz="2000"/>
        </a:p>
      </dgm:t>
    </dgm:pt>
    <dgm:pt modelId="{3FEF90F2-5F82-4D04-864A-9DD6ECAEA366}">
      <dgm:prSet custT="1"/>
      <dgm:spPr/>
      <dgm:t>
        <a:bodyPr/>
        <a:lstStyle/>
        <a:p>
          <a:r>
            <a:rPr lang="en-US" sz="2400" dirty="0" smtClean="0"/>
            <a:t>Develop and prepare the Interpretive Activity – </a:t>
          </a:r>
          <a:r>
            <a:rPr lang="en-US" sz="2400" dirty="0" smtClean="0"/>
            <a:t>use </a:t>
          </a:r>
          <a:r>
            <a:rPr lang="en-US" sz="2400" dirty="0" smtClean="0"/>
            <a:t>the Planning sheet</a:t>
          </a:r>
          <a:endParaRPr lang="en-ZA" sz="2400" dirty="0"/>
        </a:p>
      </dgm:t>
    </dgm:pt>
    <dgm:pt modelId="{C4721E6A-982F-4822-A658-FEF1CE9025A3}" type="parTrans" cxnId="{E0801D83-09F7-4658-B5FD-2AE81798FF20}">
      <dgm:prSet/>
      <dgm:spPr/>
      <dgm:t>
        <a:bodyPr/>
        <a:lstStyle/>
        <a:p>
          <a:endParaRPr lang="en-ZA" sz="2000"/>
        </a:p>
      </dgm:t>
    </dgm:pt>
    <dgm:pt modelId="{5E9D4D86-A2E5-4C56-8C2F-B2B23B11AEF1}" type="sibTrans" cxnId="{E0801D83-09F7-4658-B5FD-2AE81798FF20}">
      <dgm:prSet/>
      <dgm:spPr/>
      <dgm:t>
        <a:bodyPr/>
        <a:lstStyle/>
        <a:p>
          <a:endParaRPr lang="en-ZA" sz="2000"/>
        </a:p>
      </dgm:t>
    </dgm:pt>
    <dgm:pt modelId="{AAFF3CA3-AAC4-4B2D-9394-1DEA754863E7}">
      <dgm:prSet custT="1"/>
      <dgm:spPr/>
      <dgm:t>
        <a:bodyPr/>
        <a:lstStyle/>
        <a:p>
          <a:r>
            <a:rPr lang="en-US" sz="2400" dirty="0" smtClean="0"/>
            <a:t>Present the activity in class on Day 5</a:t>
          </a:r>
          <a:endParaRPr lang="en-ZA" sz="2400" dirty="0"/>
        </a:p>
      </dgm:t>
    </dgm:pt>
    <dgm:pt modelId="{A21974A5-2BB3-499C-9E75-26C0F1988C0E}" type="parTrans" cxnId="{3E19A462-D87B-4D5F-808C-E1B571CFE589}">
      <dgm:prSet/>
      <dgm:spPr/>
      <dgm:t>
        <a:bodyPr/>
        <a:lstStyle/>
        <a:p>
          <a:endParaRPr lang="en-ZA" sz="2000"/>
        </a:p>
      </dgm:t>
    </dgm:pt>
    <dgm:pt modelId="{8540C834-4838-4000-BD0F-0A3E92EAD86E}" type="sibTrans" cxnId="{3E19A462-D87B-4D5F-808C-E1B571CFE589}">
      <dgm:prSet/>
      <dgm:spPr/>
      <dgm:t>
        <a:bodyPr/>
        <a:lstStyle/>
        <a:p>
          <a:endParaRPr lang="en-ZA" sz="2000"/>
        </a:p>
      </dgm:t>
    </dgm:pt>
    <dgm:pt modelId="{8AFFCB2D-85BF-48E9-B69E-5CB1B4ABB5B4}" type="pres">
      <dgm:prSet presAssocID="{F1600C05-7BCD-495C-95E6-9C8A4657E3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F43C433-2A17-4216-BB92-920019EC3C76}" type="pres">
      <dgm:prSet presAssocID="{1FC1EE0E-55EE-45FB-B719-825038B75C6A}" presName="composite" presStyleCnt="0"/>
      <dgm:spPr/>
    </dgm:pt>
    <dgm:pt modelId="{1DB28AD6-01A4-407E-B6D8-4E7A479B6BD1}" type="pres">
      <dgm:prSet presAssocID="{1FC1EE0E-55EE-45FB-B719-825038B75C6A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4884B34-0CE9-4A34-97E4-12ACAD3898C7}" type="pres">
      <dgm:prSet presAssocID="{1FC1EE0E-55EE-45FB-B719-825038B75C6A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F3446CF-104B-4ECF-A277-0DCB40B9A175}" type="pres">
      <dgm:prSet presAssocID="{962C9C08-26E9-4268-8AFB-00CDBA0FC5D7}" presName="sp" presStyleCnt="0"/>
      <dgm:spPr/>
    </dgm:pt>
    <dgm:pt modelId="{C50367E5-AE2A-4ECA-818D-3608B6637D2C}" type="pres">
      <dgm:prSet presAssocID="{6D1C6F22-10A8-4354-A800-E2CCEF8FCA69}" presName="composite" presStyleCnt="0"/>
      <dgm:spPr/>
    </dgm:pt>
    <dgm:pt modelId="{08B2BF1C-494F-4975-915F-8A14D2788C8F}" type="pres">
      <dgm:prSet presAssocID="{6D1C6F22-10A8-4354-A800-E2CCEF8FCA69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78FC84E-B2A9-4C32-866A-EA6EA911CCFA}" type="pres">
      <dgm:prSet presAssocID="{6D1C6F22-10A8-4354-A800-E2CCEF8FCA6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2002153-E522-4773-AA8E-D5202EE463EC}" type="pres">
      <dgm:prSet presAssocID="{1F7A932C-20FE-49BD-A6AB-D3D43D5D84AA}" presName="sp" presStyleCnt="0"/>
      <dgm:spPr/>
    </dgm:pt>
    <dgm:pt modelId="{8C771CF1-4269-412A-9C79-0F1A268F5F54}" type="pres">
      <dgm:prSet presAssocID="{50A1E7DC-5E19-4F1D-8472-C9FC68351CB2}" presName="composite" presStyleCnt="0"/>
      <dgm:spPr/>
    </dgm:pt>
    <dgm:pt modelId="{58C3D106-689F-4573-AC42-297665F5BB60}" type="pres">
      <dgm:prSet presAssocID="{50A1E7DC-5E19-4F1D-8472-C9FC68351CB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4443A05-9D02-4BC3-BA31-BFD4647D614A}" type="pres">
      <dgm:prSet presAssocID="{50A1E7DC-5E19-4F1D-8472-C9FC68351CB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0F4D7A6-C002-4DFB-B018-AA7017D555DD}" type="pres">
      <dgm:prSet presAssocID="{3C912FCE-17AA-4CC5-9D43-715A0F2171B9}" presName="sp" presStyleCnt="0"/>
      <dgm:spPr/>
    </dgm:pt>
    <dgm:pt modelId="{B3BE835C-F11C-4E92-AF57-F457D9795E97}" type="pres">
      <dgm:prSet presAssocID="{2D4983DF-E778-471F-951E-B6C3BAF97B4E}" presName="composite" presStyleCnt="0"/>
      <dgm:spPr/>
    </dgm:pt>
    <dgm:pt modelId="{5C8C1F60-3448-40E7-A992-59BA8E538845}" type="pres">
      <dgm:prSet presAssocID="{2D4983DF-E778-471F-951E-B6C3BAF97B4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A90408E-452B-4A63-B9EC-63B7A46CBAE0}" type="pres">
      <dgm:prSet presAssocID="{2D4983DF-E778-471F-951E-B6C3BAF97B4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029C28D-3689-459B-88D3-87A5A42A3623}" type="pres">
      <dgm:prSet presAssocID="{2B393362-5294-4A5C-9C9C-07DD8010B1A5}" presName="sp" presStyleCnt="0"/>
      <dgm:spPr/>
    </dgm:pt>
    <dgm:pt modelId="{E74B5CE6-0D52-4E65-8580-F671A34D6EC7}" type="pres">
      <dgm:prSet presAssocID="{95B54DC2-61CE-4DF8-A6F2-A04A8DC4345D}" presName="composite" presStyleCnt="0"/>
      <dgm:spPr/>
    </dgm:pt>
    <dgm:pt modelId="{470F1C34-4877-4982-8210-1D2DBC73A0CC}" type="pres">
      <dgm:prSet presAssocID="{95B54DC2-61CE-4DF8-A6F2-A04A8DC4345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A30D165-1C33-46E8-A1B5-5A5546DE7B7B}" type="pres">
      <dgm:prSet presAssocID="{95B54DC2-61CE-4DF8-A6F2-A04A8DC4345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2133DF45-4A53-452D-ADF2-2D3ECBA328C0}" type="presOf" srcId="{50A1E7DC-5E19-4F1D-8472-C9FC68351CB2}" destId="{58C3D106-689F-4573-AC42-297665F5BB60}" srcOrd="0" destOrd="0" presId="urn:microsoft.com/office/officeart/2005/8/layout/chevron2"/>
    <dgm:cxn modelId="{2F23F6EB-4210-44A8-9B4F-11B7C093F7A8}" srcId="{50A1E7DC-5E19-4F1D-8472-C9FC68351CB2}" destId="{AFACA14D-129A-466A-A4DB-33F376D8B70D}" srcOrd="0" destOrd="0" parTransId="{009FE103-8576-46BD-B92E-E771082388E3}" sibTransId="{98E7A839-CFD2-4242-8553-78E94BE13BC6}"/>
    <dgm:cxn modelId="{A99D74A2-AF09-4B41-A739-E05F8988B4B3}" type="presOf" srcId="{2D4983DF-E778-471F-951E-B6C3BAF97B4E}" destId="{5C8C1F60-3448-40E7-A992-59BA8E538845}" srcOrd="0" destOrd="0" presId="urn:microsoft.com/office/officeart/2005/8/layout/chevron2"/>
    <dgm:cxn modelId="{2B9A5E30-B281-494A-AC76-4F8B01175FB9}" srcId="{F1600C05-7BCD-495C-95E6-9C8A4657E3C5}" destId="{50A1E7DC-5E19-4F1D-8472-C9FC68351CB2}" srcOrd="2" destOrd="0" parTransId="{9E955680-69B7-4BC5-93F1-A767FB03C902}" sibTransId="{3C912FCE-17AA-4CC5-9D43-715A0F2171B9}"/>
    <dgm:cxn modelId="{C90A1733-F8D8-4C1C-B1DB-D4CEE63C14B9}" type="presOf" srcId="{2685E60D-857C-452F-AADD-CE70CC960F39}" destId="{D78FC84E-B2A9-4C32-866A-EA6EA911CCFA}" srcOrd="0" destOrd="0" presId="urn:microsoft.com/office/officeart/2005/8/layout/chevron2"/>
    <dgm:cxn modelId="{5F6B2F79-3336-4FA6-BA75-04BB958644C2}" srcId="{6D1C6F22-10A8-4354-A800-E2CCEF8FCA69}" destId="{2685E60D-857C-452F-AADD-CE70CC960F39}" srcOrd="0" destOrd="0" parTransId="{01D8E5BF-FB01-48D1-A6F7-AB52009FE641}" sibTransId="{D1AB09A4-4242-4257-8594-B771710CC6E8}"/>
    <dgm:cxn modelId="{BE22FA18-191D-4E0D-9920-3503378D5B37}" type="presOf" srcId="{6D1C6F22-10A8-4354-A800-E2CCEF8FCA69}" destId="{08B2BF1C-494F-4975-915F-8A14D2788C8F}" srcOrd="0" destOrd="0" presId="urn:microsoft.com/office/officeart/2005/8/layout/chevron2"/>
    <dgm:cxn modelId="{3E19A462-D87B-4D5F-808C-E1B571CFE589}" srcId="{95B54DC2-61CE-4DF8-A6F2-A04A8DC4345D}" destId="{AAFF3CA3-AAC4-4B2D-9394-1DEA754863E7}" srcOrd="0" destOrd="0" parTransId="{A21974A5-2BB3-499C-9E75-26C0F1988C0E}" sibTransId="{8540C834-4838-4000-BD0F-0A3E92EAD86E}"/>
    <dgm:cxn modelId="{DBE86070-14EE-4229-B342-43445257DDBF}" type="presOf" srcId="{42A35EC7-C1C0-42F2-A1BD-3AC831902F87}" destId="{24884B34-0CE9-4A34-97E4-12ACAD3898C7}" srcOrd="0" destOrd="0" presId="urn:microsoft.com/office/officeart/2005/8/layout/chevron2"/>
    <dgm:cxn modelId="{F17EF1A8-26F0-4EC0-9A63-F6F39A1C8869}" type="presOf" srcId="{F1600C05-7BCD-495C-95E6-9C8A4657E3C5}" destId="{8AFFCB2D-85BF-48E9-B69E-5CB1B4ABB5B4}" srcOrd="0" destOrd="0" presId="urn:microsoft.com/office/officeart/2005/8/layout/chevron2"/>
    <dgm:cxn modelId="{A84B91A4-DB0D-4803-8846-146AE02CF2FC}" type="presOf" srcId="{3FEF90F2-5F82-4D04-864A-9DD6ECAEA366}" destId="{2A90408E-452B-4A63-B9EC-63B7A46CBAE0}" srcOrd="0" destOrd="0" presId="urn:microsoft.com/office/officeart/2005/8/layout/chevron2"/>
    <dgm:cxn modelId="{776A1742-CE23-4974-B41A-915FC2EB4982}" srcId="{1FC1EE0E-55EE-45FB-B719-825038B75C6A}" destId="{42A35EC7-C1C0-42F2-A1BD-3AC831902F87}" srcOrd="0" destOrd="0" parTransId="{47341EAC-A312-4B58-8023-156FE761323C}" sibTransId="{9526D249-9F78-43CB-A637-3778F73BBE99}"/>
    <dgm:cxn modelId="{70B29F13-A54B-417D-B7D7-E5593CE49012}" type="presOf" srcId="{95B54DC2-61CE-4DF8-A6F2-A04A8DC4345D}" destId="{470F1C34-4877-4982-8210-1D2DBC73A0CC}" srcOrd="0" destOrd="0" presId="urn:microsoft.com/office/officeart/2005/8/layout/chevron2"/>
    <dgm:cxn modelId="{153941C8-F846-48A6-A0A4-5BCA7226C730}" srcId="{F1600C05-7BCD-495C-95E6-9C8A4657E3C5}" destId="{95B54DC2-61CE-4DF8-A6F2-A04A8DC4345D}" srcOrd="4" destOrd="0" parTransId="{92CB3909-F69A-4EA7-A8A0-09B11D5982DF}" sibTransId="{105DDD6B-D0FD-4C57-9FB8-27CBF06EDE46}"/>
    <dgm:cxn modelId="{4115A34C-643D-4155-B56E-B2C3C883CD19}" srcId="{F1600C05-7BCD-495C-95E6-9C8A4657E3C5}" destId="{2D4983DF-E778-471F-951E-B6C3BAF97B4E}" srcOrd="3" destOrd="0" parTransId="{79791D3B-76A1-4404-B81E-5D99D8DB8958}" sibTransId="{2B393362-5294-4A5C-9C9C-07DD8010B1A5}"/>
    <dgm:cxn modelId="{E0801D83-09F7-4658-B5FD-2AE81798FF20}" srcId="{2D4983DF-E778-471F-951E-B6C3BAF97B4E}" destId="{3FEF90F2-5F82-4D04-864A-9DD6ECAEA366}" srcOrd="0" destOrd="0" parTransId="{C4721E6A-982F-4822-A658-FEF1CE9025A3}" sibTransId="{5E9D4D86-A2E5-4C56-8C2F-B2B23B11AEF1}"/>
    <dgm:cxn modelId="{696B601C-5C0D-479C-93D2-76D337A3DCC8}" srcId="{F1600C05-7BCD-495C-95E6-9C8A4657E3C5}" destId="{1FC1EE0E-55EE-45FB-B719-825038B75C6A}" srcOrd="0" destOrd="0" parTransId="{130AF71E-3355-48AE-AA93-671CB1B64703}" sibTransId="{962C9C08-26E9-4268-8AFB-00CDBA0FC5D7}"/>
    <dgm:cxn modelId="{8CD3EEAD-5282-4718-9A0E-82EE33DD5920}" type="presOf" srcId="{1FC1EE0E-55EE-45FB-B719-825038B75C6A}" destId="{1DB28AD6-01A4-407E-B6D8-4E7A479B6BD1}" srcOrd="0" destOrd="0" presId="urn:microsoft.com/office/officeart/2005/8/layout/chevron2"/>
    <dgm:cxn modelId="{AD1B0AEE-1EBD-480C-A030-0E6562182470}" srcId="{F1600C05-7BCD-495C-95E6-9C8A4657E3C5}" destId="{6D1C6F22-10A8-4354-A800-E2CCEF8FCA69}" srcOrd="1" destOrd="0" parTransId="{763FE7EA-CD97-4D0F-B3FF-C6B46666D8AA}" sibTransId="{1F7A932C-20FE-49BD-A6AB-D3D43D5D84AA}"/>
    <dgm:cxn modelId="{5C1BA575-C4F8-4789-BA5B-0ACD5207CFD9}" type="presOf" srcId="{AAFF3CA3-AAC4-4B2D-9394-1DEA754863E7}" destId="{6A30D165-1C33-46E8-A1B5-5A5546DE7B7B}" srcOrd="0" destOrd="0" presId="urn:microsoft.com/office/officeart/2005/8/layout/chevron2"/>
    <dgm:cxn modelId="{6EA71485-C686-4071-8BAF-DCDAA5C6BF64}" type="presOf" srcId="{AFACA14D-129A-466A-A4DB-33F376D8B70D}" destId="{C4443A05-9D02-4BC3-BA31-BFD4647D614A}" srcOrd="0" destOrd="0" presId="urn:microsoft.com/office/officeart/2005/8/layout/chevron2"/>
    <dgm:cxn modelId="{8FA83BB7-590D-485E-917C-E28AA7814B5F}" type="presParOf" srcId="{8AFFCB2D-85BF-48E9-B69E-5CB1B4ABB5B4}" destId="{3F43C433-2A17-4216-BB92-920019EC3C76}" srcOrd="0" destOrd="0" presId="urn:microsoft.com/office/officeart/2005/8/layout/chevron2"/>
    <dgm:cxn modelId="{E640BC46-9339-4547-A205-6F93F61DBB31}" type="presParOf" srcId="{3F43C433-2A17-4216-BB92-920019EC3C76}" destId="{1DB28AD6-01A4-407E-B6D8-4E7A479B6BD1}" srcOrd="0" destOrd="0" presId="urn:microsoft.com/office/officeart/2005/8/layout/chevron2"/>
    <dgm:cxn modelId="{79A47A74-F9F9-4EE9-8FE1-C8E537971468}" type="presParOf" srcId="{3F43C433-2A17-4216-BB92-920019EC3C76}" destId="{24884B34-0CE9-4A34-97E4-12ACAD3898C7}" srcOrd="1" destOrd="0" presId="urn:microsoft.com/office/officeart/2005/8/layout/chevron2"/>
    <dgm:cxn modelId="{EC38E916-8E6E-4B2F-89D2-682BC53C094C}" type="presParOf" srcId="{8AFFCB2D-85BF-48E9-B69E-5CB1B4ABB5B4}" destId="{8F3446CF-104B-4ECF-A277-0DCB40B9A175}" srcOrd="1" destOrd="0" presId="urn:microsoft.com/office/officeart/2005/8/layout/chevron2"/>
    <dgm:cxn modelId="{E4B0E6BD-8EDB-4F0F-B422-D49AE533D49D}" type="presParOf" srcId="{8AFFCB2D-85BF-48E9-B69E-5CB1B4ABB5B4}" destId="{C50367E5-AE2A-4ECA-818D-3608B6637D2C}" srcOrd="2" destOrd="0" presId="urn:microsoft.com/office/officeart/2005/8/layout/chevron2"/>
    <dgm:cxn modelId="{58E04D0D-7D41-40D4-8057-A5D7D5E3FDF4}" type="presParOf" srcId="{C50367E5-AE2A-4ECA-818D-3608B6637D2C}" destId="{08B2BF1C-494F-4975-915F-8A14D2788C8F}" srcOrd="0" destOrd="0" presId="urn:microsoft.com/office/officeart/2005/8/layout/chevron2"/>
    <dgm:cxn modelId="{FA9CECE7-B3F5-4895-A552-AD87D2B3C29A}" type="presParOf" srcId="{C50367E5-AE2A-4ECA-818D-3608B6637D2C}" destId="{D78FC84E-B2A9-4C32-866A-EA6EA911CCFA}" srcOrd="1" destOrd="0" presId="urn:microsoft.com/office/officeart/2005/8/layout/chevron2"/>
    <dgm:cxn modelId="{B575CC30-CF6F-4578-9688-448F7BE3238A}" type="presParOf" srcId="{8AFFCB2D-85BF-48E9-B69E-5CB1B4ABB5B4}" destId="{72002153-E522-4773-AA8E-D5202EE463EC}" srcOrd="3" destOrd="0" presId="urn:microsoft.com/office/officeart/2005/8/layout/chevron2"/>
    <dgm:cxn modelId="{A18DCA38-0390-4606-B602-51957E8E255C}" type="presParOf" srcId="{8AFFCB2D-85BF-48E9-B69E-5CB1B4ABB5B4}" destId="{8C771CF1-4269-412A-9C79-0F1A268F5F54}" srcOrd="4" destOrd="0" presId="urn:microsoft.com/office/officeart/2005/8/layout/chevron2"/>
    <dgm:cxn modelId="{A9D062B0-4C76-42C6-8C84-A3741632481E}" type="presParOf" srcId="{8C771CF1-4269-412A-9C79-0F1A268F5F54}" destId="{58C3D106-689F-4573-AC42-297665F5BB60}" srcOrd="0" destOrd="0" presId="urn:microsoft.com/office/officeart/2005/8/layout/chevron2"/>
    <dgm:cxn modelId="{5CE6A5F4-BC27-4E0C-8558-2798F26B4B72}" type="presParOf" srcId="{8C771CF1-4269-412A-9C79-0F1A268F5F54}" destId="{C4443A05-9D02-4BC3-BA31-BFD4647D614A}" srcOrd="1" destOrd="0" presId="urn:microsoft.com/office/officeart/2005/8/layout/chevron2"/>
    <dgm:cxn modelId="{A973BCD4-B6DE-4B08-B2E6-8A09D95D1F6F}" type="presParOf" srcId="{8AFFCB2D-85BF-48E9-B69E-5CB1B4ABB5B4}" destId="{10F4D7A6-C002-4DFB-B018-AA7017D555DD}" srcOrd="5" destOrd="0" presId="urn:microsoft.com/office/officeart/2005/8/layout/chevron2"/>
    <dgm:cxn modelId="{B6E025DD-B034-4BA9-9292-0A9171CAD4DB}" type="presParOf" srcId="{8AFFCB2D-85BF-48E9-B69E-5CB1B4ABB5B4}" destId="{B3BE835C-F11C-4E92-AF57-F457D9795E97}" srcOrd="6" destOrd="0" presId="urn:microsoft.com/office/officeart/2005/8/layout/chevron2"/>
    <dgm:cxn modelId="{6D54BA22-5C66-48EE-87EA-EBF99FEA73EE}" type="presParOf" srcId="{B3BE835C-F11C-4E92-AF57-F457D9795E97}" destId="{5C8C1F60-3448-40E7-A992-59BA8E538845}" srcOrd="0" destOrd="0" presId="urn:microsoft.com/office/officeart/2005/8/layout/chevron2"/>
    <dgm:cxn modelId="{25A14C0F-FECE-4243-98DA-886613785DAE}" type="presParOf" srcId="{B3BE835C-F11C-4E92-AF57-F457D9795E97}" destId="{2A90408E-452B-4A63-B9EC-63B7A46CBAE0}" srcOrd="1" destOrd="0" presId="urn:microsoft.com/office/officeart/2005/8/layout/chevron2"/>
    <dgm:cxn modelId="{9CD1BB55-702E-4C22-ACD2-196185FE6499}" type="presParOf" srcId="{8AFFCB2D-85BF-48E9-B69E-5CB1B4ABB5B4}" destId="{E029C28D-3689-459B-88D3-87A5A42A3623}" srcOrd="7" destOrd="0" presId="urn:microsoft.com/office/officeart/2005/8/layout/chevron2"/>
    <dgm:cxn modelId="{752E89D7-F7F3-46BA-83D2-B15780206B98}" type="presParOf" srcId="{8AFFCB2D-85BF-48E9-B69E-5CB1B4ABB5B4}" destId="{E74B5CE6-0D52-4E65-8580-F671A34D6EC7}" srcOrd="8" destOrd="0" presId="urn:microsoft.com/office/officeart/2005/8/layout/chevron2"/>
    <dgm:cxn modelId="{FD5B2895-5AA9-486E-940D-97F91EF55543}" type="presParOf" srcId="{E74B5CE6-0D52-4E65-8580-F671A34D6EC7}" destId="{470F1C34-4877-4982-8210-1D2DBC73A0CC}" srcOrd="0" destOrd="0" presId="urn:microsoft.com/office/officeart/2005/8/layout/chevron2"/>
    <dgm:cxn modelId="{2A9CCBBD-AC2F-436D-8E5D-E1C061BD2047}" type="presParOf" srcId="{E74B5CE6-0D52-4E65-8580-F671A34D6EC7}" destId="{6A30D165-1C33-46E8-A1B5-5A5546DE7B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/>
      <dgm:spPr/>
      <dgm:t>
        <a:bodyPr/>
        <a:lstStyle/>
        <a:p>
          <a:r>
            <a:rPr lang="en-US" dirty="0" smtClean="0"/>
            <a:t>Topic 1:  Professional Behaviour</a:t>
          </a:r>
          <a:endParaRPr lang="en-ZA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69A9D12E-2C5D-43EA-9B34-02243330D0E6}">
      <dgm:prSet phldrT="[Text]"/>
      <dgm:spPr/>
      <dgm:t>
        <a:bodyPr/>
        <a:lstStyle/>
        <a:p>
          <a:r>
            <a:rPr lang="en-US" dirty="0" smtClean="0"/>
            <a:t>Topic 2:  Responsible Tourism</a:t>
          </a:r>
        </a:p>
      </dgm:t>
    </dgm:pt>
    <dgm:pt modelId="{E21E7219-5068-445A-95F3-93B988C6D77F}" type="parTrans" cxnId="{E52516C1-CE4E-40EB-8352-6B5134A4AF28}">
      <dgm:prSet/>
      <dgm:spPr/>
      <dgm:t>
        <a:bodyPr/>
        <a:lstStyle/>
        <a:p>
          <a:endParaRPr lang="en-ZA"/>
        </a:p>
      </dgm:t>
    </dgm:pt>
    <dgm:pt modelId="{0A0238B2-370C-45D6-A86E-DA632D367F21}" type="sibTrans" cxnId="{E52516C1-CE4E-40EB-8352-6B5134A4AF28}">
      <dgm:prSet/>
      <dgm:spPr/>
      <dgm:t>
        <a:bodyPr/>
        <a:lstStyle/>
        <a:p>
          <a:endParaRPr lang="en-ZA"/>
        </a:p>
      </dgm:t>
    </dgm:pt>
    <dgm:pt modelId="{5618DC92-6877-4966-AE74-73E36D4DB6DC}">
      <dgm:prSet phldrT="[Text]"/>
      <dgm:spPr/>
      <dgm:t>
        <a:bodyPr/>
        <a:lstStyle/>
        <a:p>
          <a:r>
            <a:rPr lang="en-US" dirty="0" smtClean="0"/>
            <a:t>Topic 3:  Research Skills</a:t>
          </a:r>
        </a:p>
      </dgm:t>
    </dgm:pt>
    <dgm:pt modelId="{65AE464B-50F4-4110-9C86-973D368EDF6E}" type="parTrans" cxnId="{758D14CD-2AB2-46C6-A623-57EF4C68BFED}">
      <dgm:prSet/>
      <dgm:spPr/>
      <dgm:t>
        <a:bodyPr/>
        <a:lstStyle/>
        <a:p>
          <a:endParaRPr lang="en-ZA"/>
        </a:p>
      </dgm:t>
    </dgm:pt>
    <dgm:pt modelId="{D25CC812-40F8-4EE3-9F1A-9F8759ED25B1}" type="sibTrans" cxnId="{758D14CD-2AB2-46C6-A623-57EF4C68BFED}">
      <dgm:prSet/>
      <dgm:spPr/>
      <dgm:t>
        <a:bodyPr/>
        <a:lstStyle/>
        <a:p>
          <a:endParaRPr lang="en-ZA"/>
        </a:p>
      </dgm:t>
    </dgm:pt>
    <dgm:pt modelId="{AF2D0BEF-B0D2-4456-92F3-6392BDF3F9F1}">
      <dgm:prSet phldrT="[Text]"/>
      <dgm:spPr/>
      <dgm:t>
        <a:bodyPr/>
        <a:lstStyle/>
        <a:p>
          <a:r>
            <a:rPr lang="en-US" dirty="0" smtClean="0"/>
            <a:t>Topic 4:  Tour Guiding Ethics</a:t>
          </a:r>
        </a:p>
      </dgm:t>
    </dgm:pt>
    <dgm:pt modelId="{5502A614-B3A5-4F10-B9C8-E3D0532E8EE3}" type="parTrans" cxnId="{C6794021-3AC3-4849-92A0-28E18087FE3F}">
      <dgm:prSet/>
      <dgm:spPr/>
      <dgm:t>
        <a:bodyPr/>
        <a:lstStyle/>
        <a:p>
          <a:endParaRPr lang="en-ZA"/>
        </a:p>
      </dgm:t>
    </dgm:pt>
    <dgm:pt modelId="{7ACD0E7E-3DD6-491E-8815-EEB171817B11}" type="sibTrans" cxnId="{C6794021-3AC3-4849-92A0-28E18087FE3F}">
      <dgm:prSet/>
      <dgm:spPr/>
      <dgm:t>
        <a:bodyPr/>
        <a:lstStyle/>
        <a:p>
          <a:endParaRPr lang="en-ZA"/>
        </a:p>
      </dgm:t>
    </dgm:pt>
    <dgm:pt modelId="{CA8EB050-975A-4AC8-965C-11653D3D0754}">
      <dgm:prSet phldrT="[Text]"/>
      <dgm:spPr/>
      <dgm:t>
        <a:bodyPr/>
        <a:lstStyle/>
        <a:p>
          <a:r>
            <a:rPr lang="en-US" dirty="0" smtClean="0"/>
            <a:t>Topic 5:  Brand Representation</a:t>
          </a:r>
        </a:p>
      </dgm:t>
    </dgm:pt>
    <dgm:pt modelId="{FD3053BF-9C72-451D-B70B-7278B8617852}" type="parTrans" cxnId="{2E644906-1367-4EE5-B1AD-8C2861688F57}">
      <dgm:prSet/>
      <dgm:spPr/>
      <dgm:t>
        <a:bodyPr/>
        <a:lstStyle/>
        <a:p>
          <a:endParaRPr lang="en-ZA"/>
        </a:p>
      </dgm:t>
    </dgm:pt>
    <dgm:pt modelId="{A30F98F0-90EA-4319-BE9F-3469C5B0E759}" type="sibTrans" cxnId="{2E644906-1367-4EE5-B1AD-8C2861688F57}">
      <dgm:prSet/>
      <dgm:spPr/>
      <dgm:t>
        <a:bodyPr/>
        <a:lstStyle/>
        <a:p>
          <a:endParaRPr lang="en-ZA"/>
        </a:p>
      </dgm:t>
    </dgm:pt>
    <dgm:pt modelId="{565AD2A2-0ECB-4CA2-8C5A-A5BB49C59E73}" type="pres">
      <dgm:prSet presAssocID="{1641CFCD-20BD-43F8-8D9D-09DD14AFDD4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239DB32-43B0-4D7B-8591-3B43A01529BF}" type="pres">
      <dgm:prSet presAssocID="{1641CFCD-20BD-43F8-8D9D-09DD14AFDD49}" presName="dummyMaxCanvas" presStyleCnt="0">
        <dgm:presLayoutVars/>
      </dgm:prSet>
      <dgm:spPr/>
      <dgm:t>
        <a:bodyPr/>
        <a:lstStyle/>
        <a:p>
          <a:endParaRPr lang="en-ZA"/>
        </a:p>
      </dgm:t>
    </dgm:pt>
    <dgm:pt modelId="{5CA39104-2199-42FF-A17B-F5502BA251E4}" type="pres">
      <dgm:prSet presAssocID="{1641CFCD-20BD-43F8-8D9D-09DD14AFDD4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CA69A3F-1310-495C-A707-FCBA6E0F222B}" type="pres">
      <dgm:prSet presAssocID="{1641CFCD-20BD-43F8-8D9D-09DD14AFDD4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776B97-0478-4848-A2C8-4AFB12F359D6}" type="pres">
      <dgm:prSet presAssocID="{1641CFCD-20BD-43F8-8D9D-09DD14AFDD4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2D88041-1CDA-4289-9845-92A98A6BF76F}" type="pres">
      <dgm:prSet presAssocID="{1641CFCD-20BD-43F8-8D9D-09DD14AFDD4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AC01C4B-1029-4CB1-A299-4FF11422105F}" type="pres">
      <dgm:prSet presAssocID="{1641CFCD-20BD-43F8-8D9D-09DD14AFDD4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8D08821-9762-47BB-B510-ADB6FB6F8A7C}" type="pres">
      <dgm:prSet presAssocID="{1641CFCD-20BD-43F8-8D9D-09DD14AFDD4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AA88579-72FD-4614-969B-629A6818D7A3}" type="pres">
      <dgm:prSet presAssocID="{1641CFCD-20BD-43F8-8D9D-09DD14AFDD4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484ED04-6E37-4657-8305-1199261C6906}" type="pres">
      <dgm:prSet presAssocID="{1641CFCD-20BD-43F8-8D9D-09DD14AFDD4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3C2DED1-E55B-4F71-A03C-394205A5E67E}" type="pres">
      <dgm:prSet presAssocID="{1641CFCD-20BD-43F8-8D9D-09DD14AFDD4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0AD531-2B5B-45A1-91CF-56E80832418D}" type="pres">
      <dgm:prSet presAssocID="{1641CFCD-20BD-43F8-8D9D-09DD14AFDD4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8D7A752-C9B3-45E4-A562-0DA879DA7AB7}" type="pres">
      <dgm:prSet presAssocID="{1641CFCD-20BD-43F8-8D9D-09DD14AFDD4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2BDA168-F863-4011-8924-5B640A5E9D32}" type="pres">
      <dgm:prSet presAssocID="{1641CFCD-20BD-43F8-8D9D-09DD14AFDD4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8DDC26C-2666-4120-A28C-D021E99E7597}" type="pres">
      <dgm:prSet presAssocID="{1641CFCD-20BD-43F8-8D9D-09DD14AFDD4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5B4A720-5D84-4FC9-9600-6B3CAAA37C31}" type="pres">
      <dgm:prSet presAssocID="{1641CFCD-20BD-43F8-8D9D-09DD14AFDD4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7CF3701D-97E3-4FC3-91DA-5EBC347A9E6B}" type="presOf" srcId="{AF2D0BEF-B0D2-4456-92F3-6392BDF3F9F1}" destId="{A8DDC26C-2666-4120-A28C-D021E99E7597}" srcOrd="1" destOrd="0" presId="urn:microsoft.com/office/officeart/2005/8/layout/vProcess5"/>
    <dgm:cxn modelId="{FC9A26BF-55DD-4B92-A48C-478405727DA5}" type="presOf" srcId="{5618DC92-6877-4966-AE74-73E36D4DB6DC}" destId="{32BDA168-F863-4011-8924-5B640A5E9D32}" srcOrd="1" destOrd="0" presId="urn:microsoft.com/office/officeart/2005/8/layout/vProcess5"/>
    <dgm:cxn modelId="{61BAF1DB-B12D-4BC9-B10E-C04A5580243B}" type="presOf" srcId="{AF2D0BEF-B0D2-4456-92F3-6392BDF3F9F1}" destId="{92D88041-1CDA-4289-9845-92A98A6BF76F}" srcOrd="0" destOrd="0" presId="urn:microsoft.com/office/officeart/2005/8/layout/vProcess5"/>
    <dgm:cxn modelId="{D6BFC816-7838-4F10-BC8F-58F27E867D7B}" type="presOf" srcId="{AF863669-53A8-490C-9B44-50372144E586}" destId="{5CA39104-2199-42FF-A17B-F5502BA251E4}" srcOrd="0" destOrd="0" presId="urn:microsoft.com/office/officeart/2005/8/layout/vProcess5"/>
    <dgm:cxn modelId="{758D14CD-2AB2-46C6-A623-57EF4C68BFED}" srcId="{1641CFCD-20BD-43F8-8D9D-09DD14AFDD49}" destId="{5618DC92-6877-4966-AE74-73E36D4DB6DC}" srcOrd="2" destOrd="0" parTransId="{65AE464B-50F4-4110-9C86-973D368EDF6E}" sibTransId="{D25CC812-40F8-4EE3-9F1A-9F8759ED25B1}"/>
    <dgm:cxn modelId="{C6794021-3AC3-4849-92A0-28E18087FE3F}" srcId="{1641CFCD-20BD-43F8-8D9D-09DD14AFDD49}" destId="{AF2D0BEF-B0D2-4456-92F3-6392BDF3F9F1}" srcOrd="3" destOrd="0" parTransId="{5502A614-B3A5-4F10-B9C8-E3D0532E8EE3}" sibTransId="{7ACD0E7E-3DD6-491E-8815-EEB171817B11}"/>
    <dgm:cxn modelId="{1BA8A3E0-D83F-424D-8BC6-04BD2F891096}" type="presOf" srcId="{69A9D12E-2C5D-43EA-9B34-02243330D0E6}" destId="{28D7A752-C9B3-45E4-A562-0DA879DA7AB7}" srcOrd="1" destOrd="0" presId="urn:microsoft.com/office/officeart/2005/8/layout/vProcess5"/>
    <dgm:cxn modelId="{8BE96D98-9C76-4D3B-A069-8F078FBAC337}" type="presOf" srcId="{D804A81B-F9BF-4950-9486-9F5CD31E3E73}" destId="{78D08821-9762-47BB-B510-ADB6FB6F8A7C}" srcOrd="0" destOrd="0" presId="urn:microsoft.com/office/officeart/2005/8/layout/vProcess5"/>
    <dgm:cxn modelId="{E52516C1-CE4E-40EB-8352-6B5134A4AF28}" srcId="{1641CFCD-20BD-43F8-8D9D-09DD14AFDD49}" destId="{69A9D12E-2C5D-43EA-9B34-02243330D0E6}" srcOrd="1" destOrd="0" parTransId="{E21E7219-5068-445A-95F3-93B988C6D77F}" sibTransId="{0A0238B2-370C-45D6-A86E-DA632D367F21}"/>
    <dgm:cxn modelId="{A4C756BA-25CE-405C-812D-B6FFFA851D25}" type="presOf" srcId="{5618DC92-6877-4966-AE74-73E36D4DB6DC}" destId="{4A776B97-0478-4848-A2C8-4AFB12F359D6}" srcOrd="0" destOrd="0" presId="urn:microsoft.com/office/officeart/2005/8/layout/vProcess5"/>
    <dgm:cxn modelId="{04CCB2BE-5244-4099-AB0D-4CD30BD55D67}" type="presOf" srcId="{AF863669-53A8-490C-9B44-50372144E586}" destId="{1C0AD531-2B5B-45A1-91CF-56E80832418D}" srcOrd="1" destOrd="0" presId="urn:microsoft.com/office/officeart/2005/8/layout/vProcess5"/>
    <dgm:cxn modelId="{89E10ABF-71DF-458E-898D-13628FB6F7CB}" type="presOf" srcId="{CA8EB050-975A-4AC8-965C-11653D3D0754}" destId="{5AC01C4B-1029-4CB1-A299-4FF11422105F}" srcOrd="0" destOrd="0" presId="urn:microsoft.com/office/officeart/2005/8/layout/vProcess5"/>
    <dgm:cxn modelId="{2E644906-1367-4EE5-B1AD-8C2861688F57}" srcId="{1641CFCD-20BD-43F8-8D9D-09DD14AFDD49}" destId="{CA8EB050-975A-4AC8-965C-11653D3D0754}" srcOrd="4" destOrd="0" parTransId="{FD3053BF-9C72-451D-B70B-7278B8617852}" sibTransId="{A30F98F0-90EA-4319-BE9F-3469C5B0E759}"/>
    <dgm:cxn modelId="{FE201373-8710-41E8-B87A-B81CB163AE2B}" type="presOf" srcId="{69A9D12E-2C5D-43EA-9B34-02243330D0E6}" destId="{6CA69A3F-1310-495C-A707-FCBA6E0F222B}" srcOrd="0" destOrd="0" presId="urn:microsoft.com/office/officeart/2005/8/layout/vProcess5"/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07103C36-7511-4528-BEB2-532E11C556CE}" type="presOf" srcId="{0A0238B2-370C-45D6-A86E-DA632D367F21}" destId="{3AA88579-72FD-4614-969B-629A6818D7A3}" srcOrd="0" destOrd="0" presId="urn:microsoft.com/office/officeart/2005/8/layout/vProcess5"/>
    <dgm:cxn modelId="{5C17E031-5A54-4C32-BE58-7A4DA795C7FA}" type="presOf" srcId="{D25CC812-40F8-4EE3-9F1A-9F8759ED25B1}" destId="{1484ED04-6E37-4657-8305-1199261C6906}" srcOrd="0" destOrd="0" presId="urn:microsoft.com/office/officeart/2005/8/layout/vProcess5"/>
    <dgm:cxn modelId="{3D8EADD4-D3D8-42E2-A1F8-9854DD7630F9}" type="presOf" srcId="{1641CFCD-20BD-43F8-8D9D-09DD14AFDD49}" destId="{565AD2A2-0ECB-4CA2-8C5A-A5BB49C59E73}" srcOrd="0" destOrd="0" presId="urn:microsoft.com/office/officeart/2005/8/layout/vProcess5"/>
    <dgm:cxn modelId="{945CA7C1-4621-4738-85DE-D444D1BAE228}" type="presOf" srcId="{CA8EB050-975A-4AC8-965C-11653D3D0754}" destId="{85B4A720-5D84-4FC9-9600-6B3CAAA37C31}" srcOrd="1" destOrd="0" presId="urn:microsoft.com/office/officeart/2005/8/layout/vProcess5"/>
    <dgm:cxn modelId="{D1315486-F7BC-4F02-9B05-833B85EE2C07}" type="presOf" srcId="{7ACD0E7E-3DD6-491E-8815-EEB171817B11}" destId="{93C2DED1-E55B-4F71-A03C-394205A5E67E}" srcOrd="0" destOrd="0" presId="urn:microsoft.com/office/officeart/2005/8/layout/vProcess5"/>
    <dgm:cxn modelId="{A86B138C-5A9E-474D-96E7-99ABAD3C59CD}" type="presParOf" srcId="{565AD2A2-0ECB-4CA2-8C5A-A5BB49C59E73}" destId="{C239DB32-43B0-4D7B-8591-3B43A01529BF}" srcOrd="0" destOrd="0" presId="urn:microsoft.com/office/officeart/2005/8/layout/vProcess5"/>
    <dgm:cxn modelId="{FCF3F01D-207C-4155-B5A4-727AEB577329}" type="presParOf" srcId="{565AD2A2-0ECB-4CA2-8C5A-A5BB49C59E73}" destId="{5CA39104-2199-42FF-A17B-F5502BA251E4}" srcOrd="1" destOrd="0" presId="urn:microsoft.com/office/officeart/2005/8/layout/vProcess5"/>
    <dgm:cxn modelId="{5C2E271E-1CAC-424A-A3F1-3E104503E3AE}" type="presParOf" srcId="{565AD2A2-0ECB-4CA2-8C5A-A5BB49C59E73}" destId="{6CA69A3F-1310-495C-A707-FCBA6E0F222B}" srcOrd="2" destOrd="0" presId="urn:microsoft.com/office/officeart/2005/8/layout/vProcess5"/>
    <dgm:cxn modelId="{2FC83D79-65BF-4CE6-B245-209F86277BE6}" type="presParOf" srcId="{565AD2A2-0ECB-4CA2-8C5A-A5BB49C59E73}" destId="{4A776B97-0478-4848-A2C8-4AFB12F359D6}" srcOrd="3" destOrd="0" presId="urn:microsoft.com/office/officeart/2005/8/layout/vProcess5"/>
    <dgm:cxn modelId="{E0B1A71C-E1F7-4DF0-BE2A-9911D5D46036}" type="presParOf" srcId="{565AD2A2-0ECB-4CA2-8C5A-A5BB49C59E73}" destId="{92D88041-1CDA-4289-9845-92A98A6BF76F}" srcOrd="4" destOrd="0" presId="urn:microsoft.com/office/officeart/2005/8/layout/vProcess5"/>
    <dgm:cxn modelId="{2827A1C6-6D24-4C90-81E4-CF2132119EE6}" type="presParOf" srcId="{565AD2A2-0ECB-4CA2-8C5A-A5BB49C59E73}" destId="{5AC01C4B-1029-4CB1-A299-4FF11422105F}" srcOrd="5" destOrd="0" presId="urn:microsoft.com/office/officeart/2005/8/layout/vProcess5"/>
    <dgm:cxn modelId="{4814C5A0-D059-4C4E-AFD8-E8D5B5B8F2A5}" type="presParOf" srcId="{565AD2A2-0ECB-4CA2-8C5A-A5BB49C59E73}" destId="{78D08821-9762-47BB-B510-ADB6FB6F8A7C}" srcOrd="6" destOrd="0" presId="urn:microsoft.com/office/officeart/2005/8/layout/vProcess5"/>
    <dgm:cxn modelId="{AC2C3292-38B5-4962-B388-089EEDA3A13E}" type="presParOf" srcId="{565AD2A2-0ECB-4CA2-8C5A-A5BB49C59E73}" destId="{3AA88579-72FD-4614-969B-629A6818D7A3}" srcOrd="7" destOrd="0" presId="urn:microsoft.com/office/officeart/2005/8/layout/vProcess5"/>
    <dgm:cxn modelId="{0A5D79BB-1321-483F-9176-FA806DDE5D36}" type="presParOf" srcId="{565AD2A2-0ECB-4CA2-8C5A-A5BB49C59E73}" destId="{1484ED04-6E37-4657-8305-1199261C6906}" srcOrd="8" destOrd="0" presId="urn:microsoft.com/office/officeart/2005/8/layout/vProcess5"/>
    <dgm:cxn modelId="{17D6D290-16C1-4E9A-82D8-7B420E05BB19}" type="presParOf" srcId="{565AD2A2-0ECB-4CA2-8C5A-A5BB49C59E73}" destId="{93C2DED1-E55B-4F71-A03C-394205A5E67E}" srcOrd="9" destOrd="0" presId="urn:microsoft.com/office/officeart/2005/8/layout/vProcess5"/>
    <dgm:cxn modelId="{FB14BE2E-7EEC-446F-83AA-6682F64EF975}" type="presParOf" srcId="{565AD2A2-0ECB-4CA2-8C5A-A5BB49C59E73}" destId="{1C0AD531-2B5B-45A1-91CF-56E80832418D}" srcOrd="10" destOrd="0" presId="urn:microsoft.com/office/officeart/2005/8/layout/vProcess5"/>
    <dgm:cxn modelId="{FCE1905E-EE24-4706-A3C9-40DED02EB95A}" type="presParOf" srcId="{565AD2A2-0ECB-4CA2-8C5A-A5BB49C59E73}" destId="{28D7A752-C9B3-45E4-A562-0DA879DA7AB7}" srcOrd="11" destOrd="0" presId="urn:microsoft.com/office/officeart/2005/8/layout/vProcess5"/>
    <dgm:cxn modelId="{AE26BA64-BB02-4D2D-8AEE-AC16FF65E83F}" type="presParOf" srcId="{565AD2A2-0ECB-4CA2-8C5A-A5BB49C59E73}" destId="{32BDA168-F863-4011-8924-5B640A5E9D32}" srcOrd="12" destOrd="0" presId="urn:microsoft.com/office/officeart/2005/8/layout/vProcess5"/>
    <dgm:cxn modelId="{5A38B92E-D49C-4BD3-B057-8C2DEAB06ED6}" type="presParOf" srcId="{565AD2A2-0ECB-4CA2-8C5A-A5BB49C59E73}" destId="{A8DDC26C-2666-4120-A28C-D021E99E7597}" srcOrd="13" destOrd="0" presId="urn:microsoft.com/office/officeart/2005/8/layout/vProcess5"/>
    <dgm:cxn modelId="{CF099AF2-698E-4403-AED2-8B1970F8C994}" type="presParOf" srcId="{565AD2A2-0ECB-4CA2-8C5A-A5BB49C59E73}" destId="{85B4A720-5D84-4FC9-9600-6B3CAAA37C3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702B60-3580-47E2-9A38-0A44264DCD07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033466B7-8AF9-4528-AE52-AE7F8241192C}">
      <dgm:prSet phldrT="[Text]" custT="1"/>
      <dgm:spPr/>
      <dgm:t>
        <a:bodyPr/>
        <a:lstStyle/>
        <a:p>
          <a:r>
            <a:rPr lang="en-ZA" sz="3600" b="1" dirty="0"/>
            <a:t>Tour guide </a:t>
          </a:r>
          <a:r>
            <a:rPr lang="en-ZA" sz="3600" b="1" dirty="0" smtClean="0"/>
            <a:t>competencies:  </a:t>
          </a:r>
        </a:p>
        <a:p>
          <a:r>
            <a:rPr lang="en-US" sz="3600" b="1" dirty="0" smtClean="0"/>
            <a:t>Skills, Knowledge, Attitudes</a:t>
          </a:r>
          <a:endParaRPr lang="en-ZA" sz="3600" b="1" dirty="0"/>
        </a:p>
      </dgm:t>
    </dgm:pt>
    <dgm:pt modelId="{810E64FE-4A81-4FB0-A511-4F492077A695}" type="parTrans" cxnId="{7E078DDD-B03A-47CF-8F92-8A08E2082E72}">
      <dgm:prSet/>
      <dgm:spPr/>
      <dgm:t>
        <a:bodyPr/>
        <a:lstStyle/>
        <a:p>
          <a:endParaRPr lang="en-ZA"/>
        </a:p>
      </dgm:t>
    </dgm:pt>
    <dgm:pt modelId="{8AD02230-8BBF-4E80-9F7D-EE879983AACC}" type="sibTrans" cxnId="{7E078DDD-B03A-47CF-8F92-8A08E2082E72}">
      <dgm:prSet/>
      <dgm:spPr/>
      <dgm:t>
        <a:bodyPr/>
        <a:lstStyle/>
        <a:p>
          <a:endParaRPr lang="en-ZA"/>
        </a:p>
      </dgm:t>
    </dgm:pt>
    <dgm:pt modelId="{9A92C510-5F32-4965-9087-5A6E963D996C}">
      <dgm:prSet phldrT="[Text]" custT="1"/>
      <dgm:spPr/>
      <dgm:t>
        <a:bodyPr/>
        <a:lstStyle/>
        <a:p>
          <a:r>
            <a:rPr lang="en-ZA" sz="1800" b="1"/>
            <a:t>Leadership</a:t>
          </a:r>
        </a:p>
      </dgm:t>
    </dgm:pt>
    <dgm:pt modelId="{899F6CC4-17C4-40F0-9476-53B2E5C1D569}" type="parTrans" cxnId="{F7D59D06-9828-4ACC-82A3-83DCC735802C}">
      <dgm:prSet/>
      <dgm:spPr/>
      <dgm:t>
        <a:bodyPr/>
        <a:lstStyle/>
        <a:p>
          <a:endParaRPr lang="en-ZA"/>
        </a:p>
      </dgm:t>
    </dgm:pt>
    <dgm:pt modelId="{A0EA7896-7576-4D60-9B57-8618B58A9A65}" type="sibTrans" cxnId="{F7D59D06-9828-4ACC-82A3-83DCC735802C}">
      <dgm:prSet/>
      <dgm:spPr/>
      <dgm:t>
        <a:bodyPr/>
        <a:lstStyle/>
        <a:p>
          <a:endParaRPr lang="en-ZA"/>
        </a:p>
      </dgm:t>
    </dgm:pt>
    <dgm:pt modelId="{B05DBE37-207B-4F1F-B6BB-646A6698A77D}">
      <dgm:prSet phldrT="[Text]" custT="1"/>
      <dgm:spPr/>
      <dgm:t>
        <a:bodyPr/>
        <a:lstStyle/>
        <a:p>
          <a:r>
            <a:rPr lang="en-ZA" sz="1800" b="1"/>
            <a:t>General behaviour</a:t>
          </a:r>
        </a:p>
      </dgm:t>
    </dgm:pt>
    <dgm:pt modelId="{129D4DA9-206E-49A5-B886-7322BD905EF2}" type="sibTrans" cxnId="{07EFFDF9-4CFC-442B-ABAC-ABBB2E6BFF23}">
      <dgm:prSet/>
      <dgm:spPr/>
      <dgm:t>
        <a:bodyPr/>
        <a:lstStyle/>
        <a:p>
          <a:endParaRPr lang="en-ZA"/>
        </a:p>
      </dgm:t>
    </dgm:pt>
    <dgm:pt modelId="{9A13EA66-8E3E-447E-9521-366D035195ED}" type="parTrans" cxnId="{07EFFDF9-4CFC-442B-ABAC-ABBB2E6BFF23}">
      <dgm:prSet/>
      <dgm:spPr/>
      <dgm:t>
        <a:bodyPr/>
        <a:lstStyle/>
        <a:p>
          <a:endParaRPr lang="en-ZA"/>
        </a:p>
      </dgm:t>
    </dgm:pt>
    <dgm:pt modelId="{BCDBE4B0-85CD-4E43-A5C1-BDC9B08E7302}">
      <dgm:prSet phldrT="[Text]" custT="1"/>
      <dgm:spPr/>
      <dgm:t>
        <a:bodyPr/>
        <a:lstStyle/>
        <a:p>
          <a:r>
            <a:rPr lang="en-ZA" sz="1800" b="1" dirty="0"/>
            <a:t>Tour management</a:t>
          </a:r>
        </a:p>
      </dgm:t>
    </dgm:pt>
    <dgm:pt modelId="{1A5643DD-7B63-458D-A424-777FB87C0F89}" type="parTrans" cxnId="{F8A4B1A9-613B-40D4-B9CF-382327F98C20}">
      <dgm:prSet/>
      <dgm:spPr/>
      <dgm:t>
        <a:bodyPr/>
        <a:lstStyle/>
        <a:p>
          <a:endParaRPr lang="en-ZA"/>
        </a:p>
      </dgm:t>
    </dgm:pt>
    <dgm:pt modelId="{A6FEBF84-0753-4173-9DA1-60E5808520C9}" type="sibTrans" cxnId="{F8A4B1A9-613B-40D4-B9CF-382327F98C20}">
      <dgm:prSet/>
      <dgm:spPr/>
      <dgm:t>
        <a:bodyPr/>
        <a:lstStyle/>
        <a:p>
          <a:endParaRPr lang="en-ZA"/>
        </a:p>
      </dgm:t>
    </dgm:pt>
    <dgm:pt modelId="{0AFE6C64-1A2A-417E-B0FA-551BE5F3448E}">
      <dgm:prSet phldrT="[Text]" custT="1"/>
      <dgm:spPr/>
      <dgm:t>
        <a:bodyPr/>
        <a:lstStyle/>
        <a:p>
          <a:r>
            <a:rPr lang="en-ZA" sz="1800" b="1"/>
            <a:t>Knowledge</a:t>
          </a:r>
        </a:p>
      </dgm:t>
    </dgm:pt>
    <dgm:pt modelId="{30A4B0AC-4917-42E5-95D4-D7EFAAA0B2A8}" type="parTrans" cxnId="{9D10BF95-B2A0-4586-A7F8-ED89A8C09225}">
      <dgm:prSet/>
      <dgm:spPr/>
      <dgm:t>
        <a:bodyPr/>
        <a:lstStyle/>
        <a:p>
          <a:endParaRPr lang="en-ZA"/>
        </a:p>
      </dgm:t>
    </dgm:pt>
    <dgm:pt modelId="{4CB9AFD9-2B7E-41AD-BA4C-CC30B48A1A9E}" type="sibTrans" cxnId="{9D10BF95-B2A0-4586-A7F8-ED89A8C09225}">
      <dgm:prSet/>
      <dgm:spPr/>
      <dgm:t>
        <a:bodyPr/>
        <a:lstStyle/>
        <a:p>
          <a:endParaRPr lang="en-ZA"/>
        </a:p>
      </dgm:t>
    </dgm:pt>
    <dgm:pt modelId="{6A8E809F-6FA0-42D6-9C9A-FCC8082BDBFA}">
      <dgm:prSet phldrT="[Text]" custT="1"/>
      <dgm:spPr/>
      <dgm:t>
        <a:bodyPr/>
        <a:lstStyle/>
        <a:p>
          <a:r>
            <a:rPr lang="en-ZA" sz="1800" b="1"/>
            <a:t>Guiding skills</a:t>
          </a:r>
        </a:p>
      </dgm:t>
    </dgm:pt>
    <dgm:pt modelId="{DAFE6AB9-4232-49FB-A9C4-D58897F9E21C}" type="parTrans" cxnId="{630ADB18-3608-41AF-B4B4-BC275D4AEAC6}">
      <dgm:prSet/>
      <dgm:spPr/>
      <dgm:t>
        <a:bodyPr/>
        <a:lstStyle/>
        <a:p>
          <a:endParaRPr lang="en-ZA"/>
        </a:p>
      </dgm:t>
    </dgm:pt>
    <dgm:pt modelId="{BE3BEA4D-4C45-4CE2-AA65-DC83E2299E33}" type="sibTrans" cxnId="{630ADB18-3608-41AF-B4B4-BC275D4AEAC6}">
      <dgm:prSet/>
      <dgm:spPr/>
      <dgm:t>
        <a:bodyPr/>
        <a:lstStyle/>
        <a:p>
          <a:endParaRPr lang="en-ZA"/>
        </a:p>
      </dgm:t>
    </dgm:pt>
    <dgm:pt modelId="{4F52BBE8-35BB-41AA-BF2C-6335293C418D}">
      <dgm:prSet phldrT="[Text]" custT="1"/>
      <dgm:spPr/>
      <dgm:t>
        <a:bodyPr/>
        <a:lstStyle/>
        <a:p>
          <a:r>
            <a:rPr lang="en-ZA" sz="1800" b="1"/>
            <a:t>Ethics</a:t>
          </a:r>
        </a:p>
      </dgm:t>
    </dgm:pt>
    <dgm:pt modelId="{CB7A100D-CB7D-4F73-A719-48FBBAC1C5C2}" type="parTrans" cxnId="{B3712F20-F9EE-4A2A-A2B9-F5CEC9528B3E}">
      <dgm:prSet/>
      <dgm:spPr/>
      <dgm:t>
        <a:bodyPr/>
        <a:lstStyle/>
        <a:p>
          <a:endParaRPr lang="en-ZA"/>
        </a:p>
      </dgm:t>
    </dgm:pt>
    <dgm:pt modelId="{B058E1DF-A1CA-4DD6-8C9C-4064052F8C6C}" type="sibTrans" cxnId="{B3712F20-F9EE-4A2A-A2B9-F5CEC9528B3E}">
      <dgm:prSet/>
      <dgm:spPr/>
      <dgm:t>
        <a:bodyPr/>
        <a:lstStyle/>
        <a:p>
          <a:endParaRPr lang="en-ZA"/>
        </a:p>
      </dgm:t>
    </dgm:pt>
    <dgm:pt modelId="{215C4AC0-73DD-413F-B1A6-99490A3A5A17}">
      <dgm:prSet phldrT="[Text]" custT="1"/>
      <dgm:spPr/>
      <dgm:t>
        <a:bodyPr/>
        <a:lstStyle/>
        <a:p>
          <a:r>
            <a:rPr lang="en-ZA" sz="1800" b="1"/>
            <a:t>Responsible tourism</a:t>
          </a:r>
        </a:p>
      </dgm:t>
    </dgm:pt>
    <dgm:pt modelId="{D5AB62C9-271A-4CA0-B531-416DDDCF7B52}" type="parTrans" cxnId="{66E6D225-4365-4535-9CA7-374B2D7D3A09}">
      <dgm:prSet/>
      <dgm:spPr/>
      <dgm:t>
        <a:bodyPr/>
        <a:lstStyle/>
        <a:p>
          <a:endParaRPr lang="en-ZA"/>
        </a:p>
      </dgm:t>
    </dgm:pt>
    <dgm:pt modelId="{189849E0-F03A-4681-877F-FE14D5225A75}" type="sibTrans" cxnId="{66E6D225-4365-4535-9CA7-374B2D7D3A09}">
      <dgm:prSet/>
      <dgm:spPr/>
      <dgm:t>
        <a:bodyPr/>
        <a:lstStyle/>
        <a:p>
          <a:endParaRPr lang="en-ZA"/>
        </a:p>
      </dgm:t>
    </dgm:pt>
    <dgm:pt modelId="{DE6F0D76-E133-489F-85E0-1163210A8012}">
      <dgm:prSet phldrT="[Text]" custT="1"/>
      <dgm:spPr/>
      <dgm:t>
        <a:bodyPr/>
        <a:lstStyle/>
        <a:p>
          <a:r>
            <a:rPr lang="en-ZA" sz="1800" b="1" dirty="0" smtClean="0"/>
            <a:t>Communication </a:t>
          </a:r>
          <a:r>
            <a:rPr lang="en-ZA" sz="1800" b="1" dirty="0"/>
            <a:t>skills</a:t>
          </a:r>
        </a:p>
      </dgm:t>
    </dgm:pt>
    <dgm:pt modelId="{F5CB63A0-B684-4A69-9F3F-598318D24443}" type="parTrans" cxnId="{C45B6050-E5C7-4CB6-A5D8-F957B16E6EDF}">
      <dgm:prSet/>
      <dgm:spPr/>
      <dgm:t>
        <a:bodyPr/>
        <a:lstStyle/>
        <a:p>
          <a:endParaRPr lang="en-ZA"/>
        </a:p>
      </dgm:t>
    </dgm:pt>
    <dgm:pt modelId="{F5258479-C472-42CA-AE17-D95848968371}" type="sibTrans" cxnId="{C45B6050-E5C7-4CB6-A5D8-F957B16E6EDF}">
      <dgm:prSet/>
      <dgm:spPr/>
      <dgm:t>
        <a:bodyPr/>
        <a:lstStyle/>
        <a:p>
          <a:endParaRPr lang="en-ZA"/>
        </a:p>
      </dgm:t>
    </dgm:pt>
    <dgm:pt modelId="{983446ED-DEC0-49DA-A296-AF8C3F99137B}" type="pres">
      <dgm:prSet presAssocID="{49702B60-3580-47E2-9A38-0A44264DCD0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00E7DD2-8D7A-4D1E-A669-386F17D7FA86}" type="pres">
      <dgm:prSet presAssocID="{033466B7-8AF9-4528-AE52-AE7F8241192C}" presName="root1" presStyleCnt="0"/>
      <dgm:spPr/>
      <dgm:t>
        <a:bodyPr/>
        <a:lstStyle/>
        <a:p>
          <a:endParaRPr lang="en-ZA"/>
        </a:p>
      </dgm:t>
    </dgm:pt>
    <dgm:pt modelId="{0F4AE56B-12B7-4EE5-A73D-B05D279081AE}" type="pres">
      <dgm:prSet presAssocID="{033466B7-8AF9-4528-AE52-AE7F8241192C}" presName="LevelOneTextNode" presStyleLbl="node0" presStyleIdx="0" presStyleCnt="1" custAng="5400000" custScaleX="637166" custScaleY="104986" custLinFactX="-12581" custLinFactNeighborX="-100000" custLinFactNeighborY="0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020234CD-4E3F-419B-9468-6AC10C5C2512}" type="pres">
      <dgm:prSet presAssocID="{033466B7-8AF9-4528-AE52-AE7F8241192C}" presName="level2hierChild" presStyleCnt="0"/>
      <dgm:spPr/>
      <dgm:t>
        <a:bodyPr/>
        <a:lstStyle/>
        <a:p>
          <a:endParaRPr lang="en-ZA"/>
        </a:p>
      </dgm:t>
    </dgm:pt>
    <dgm:pt modelId="{53AD77BE-0F91-49A6-93AF-535BC44F7B56}" type="pres">
      <dgm:prSet presAssocID="{9A13EA66-8E3E-447E-9521-366D035195ED}" presName="conn2-1" presStyleLbl="parChTrans1D2" presStyleIdx="0" presStyleCnt="8"/>
      <dgm:spPr/>
      <dgm:t>
        <a:bodyPr/>
        <a:lstStyle/>
        <a:p>
          <a:endParaRPr lang="en-ZA"/>
        </a:p>
      </dgm:t>
    </dgm:pt>
    <dgm:pt modelId="{E18A670B-18E1-40DD-9094-8DA97B30AA49}" type="pres">
      <dgm:prSet presAssocID="{9A13EA66-8E3E-447E-9521-366D035195ED}" presName="connTx" presStyleLbl="parChTrans1D2" presStyleIdx="0" presStyleCnt="8"/>
      <dgm:spPr/>
      <dgm:t>
        <a:bodyPr/>
        <a:lstStyle/>
        <a:p>
          <a:endParaRPr lang="en-ZA"/>
        </a:p>
      </dgm:t>
    </dgm:pt>
    <dgm:pt modelId="{BF024199-5002-4904-8805-AFA9A7DCF7B7}" type="pres">
      <dgm:prSet presAssocID="{B05DBE37-207B-4F1F-B6BB-646A6698A77D}" presName="root2" presStyleCnt="0"/>
      <dgm:spPr/>
      <dgm:t>
        <a:bodyPr/>
        <a:lstStyle/>
        <a:p>
          <a:endParaRPr lang="en-ZA"/>
        </a:p>
      </dgm:t>
    </dgm:pt>
    <dgm:pt modelId="{DC114D61-E481-4B52-9FD1-9804BC716530}" type="pres">
      <dgm:prSet presAssocID="{B05DBE37-207B-4F1F-B6BB-646A6698A77D}" presName="LevelTwoTextNode" presStyleLbl="node2" presStyleIdx="0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871ECCAA-77BE-46A2-A098-3F4CAC9F4A91}" type="pres">
      <dgm:prSet presAssocID="{B05DBE37-207B-4F1F-B6BB-646A6698A77D}" presName="level3hierChild" presStyleCnt="0"/>
      <dgm:spPr/>
      <dgm:t>
        <a:bodyPr/>
        <a:lstStyle/>
        <a:p>
          <a:endParaRPr lang="en-ZA"/>
        </a:p>
      </dgm:t>
    </dgm:pt>
    <dgm:pt modelId="{511A5487-B523-4AD9-A680-077C7527609D}" type="pres">
      <dgm:prSet presAssocID="{30A4B0AC-4917-42E5-95D4-D7EFAAA0B2A8}" presName="conn2-1" presStyleLbl="parChTrans1D2" presStyleIdx="1" presStyleCnt="8"/>
      <dgm:spPr/>
      <dgm:t>
        <a:bodyPr/>
        <a:lstStyle/>
        <a:p>
          <a:endParaRPr lang="en-ZA"/>
        </a:p>
      </dgm:t>
    </dgm:pt>
    <dgm:pt modelId="{5065AD98-6248-4A7B-A514-9CA48DDC4F30}" type="pres">
      <dgm:prSet presAssocID="{30A4B0AC-4917-42E5-95D4-D7EFAAA0B2A8}" presName="connTx" presStyleLbl="parChTrans1D2" presStyleIdx="1" presStyleCnt="8"/>
      <dgm:spPr/>
      <dgm:t>
        <a:bodyPr/>
        <a:lstStyle/>
        <a:p>
          <a:endParaRPr lang="en-ZA"/>
        </a:p>
      </dgm:t>
    </dgm:pt>
    <dgm:pt modelId="{05EC6DF1-D7C9-4F7C-987D-C70FC4DE7E09}" type="pres">
      <dgm:prSet presAssocID="{0AFE6C64-1A2A-417E-B0FA-551BE5F3448E}" presName="root2" presStyleCnt="0"/>
      <dgm:spPr/>
      <dgm:t>
        <a:bodyPr/>
        <a:lstStyle/>
        <a:p>
          <a:endParaRPr lang="en-ZA"/>
        </a:p>
      </dgm:t>
    </dgm:pt>
    <dgm:pt modelId="{2312AE8E-26AB-4C6D-92BD-A1119AE9255C}" type="pres">
      <dgm:prSet presAssocID="{0AFE6C64-1A2A-417E-B0FA-551BE5F3448E}" presName="LevelTwoTextNode" presStyleLbl="node2" presStyleIdx="1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34E39DCC-8147-4B43-9BFE-32A86CA5FC85}" type="pres">
      <dgm:prSet presAssocID="{0AFE6C64-1A2A-417E-B0FA-551BE5F3448E}" presName="level3hierChild" presStyleCnt="0"/>
      <dgm:spPr/>
      <dgm:t>
        <a:bodyPr/>
        <a:lstStyle/>
        <a:p>
          <a:endParaRPr lang="en-ZA"/>
        </a:p>
      </dgm:t>
    </dgm:pt>
    <dgm:pt modelId="{199EF4F1-1457-4A8C-8F25-209E9E4A548A}" type="pres">
      <dgm:prSet presAssocID="{DAFE6AB9-4232-49FB-A9C4-D58897F9E21C}" presName="conn2-1" presStyleLbl="parChTrans1D2" presStyleIdx="2" presStyleCnt="8"/>
      <dgm:spPr/>
      <dgm:t>
        <a:bodyPr/>
        <a:lstStyle/>
        <a:p>
          <a:endParaRPr lang="en-ZA"/>
        </a:p>
      </dgm:t>
    </dgm:pt>
    <dgm:pt modelId="{E4DFD44B-E10E-4E0A-8EB3-E8B4C27599C0}" type="pres">
      <dgm:prSet presAssocID="{DAFE6AB9-4232-49FB-A9C4-D58897F9E21C}" presName="connTx" presStyleLbl="parChTrans1D2" presStyleIdx="2" presStyleCnt="8"/>
      <dgm:spPr/>
      <dgm:t>
        <a:bodyPr/>
        <a:lstStyle/>
        <a:p>
          <a:endParaRPr lang="en-ZA"/>
        </a:p>
      </dgm:t>
    </dgm:pt>
    <dgm:pt modelId="{E9DD286E-8463-4549-A494-8BF311C9E98C}" type="pres">
      <dgm:prSet presAssocID="{6A8E809F-6FA0-42D6-9C9A-FCC8082BDBFA}" presName="root2" presStyleCnt="0"/>
      <dgm:spPr/>
      <dgm:t>
        <a:bodyPr/>
        <a:lstStyle/>
        <a:p>
          <a:endParaRPr lang="en-ZA"/>
        </a:p>
      </dgm:t>
    </dgm:pt>
    <dgm:pt modelId="{208590AD-C4E8-4AF8-84E4-42BB67EB7222}" type="pres">
      <dgm:prSet presAssocID="{6A8E809F-6FA0-42D6-9C9A-FCC8082BDBFA}" presName="LevelTwoTextNode" presStyleLbl="node2" presStyleIdx="2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8F31268E-C43E-4572-97FC-B92FC2DE595B}" type="pres">
      <dgm:prSet presAssocID="{6A8E809F-6FA0-42D6-9C9A-FCC8082BDBFA}" presName="level3hierChild" presStyleCnt="0"/>
      <dgm:spPr/>
      <dgm:t>
        <a:bodyPr/>
        <a:lstStyle/>
        <a:p>
          <a:endParaRPr lang="en-ZA"/>
        </a:p>
      </dgm:t>
    </dgm:pt>
    <dgm:pt modelId="{F12B5654-60CD-4FF4-965A-EE79DB589961}" type="pres">
      <dgm:prSet presAssocID="{1A5643DD-7B63-458D-A424-777FB87C0F89}" presName="conn2-1" presStyleLbl="parChTrans1D2" presStyleIdx="3" presStyleCnt="8"/>
      <dgm:spPr/>
      <dgm:t>
        <a:bodyPr/>
        <a:lstStyle/>
        <a:p>
          <a:endParaRPr lang="en-ZA"/>
        </a:p>
      </dgm:t>
    </dgm:pt>
    <dgm:pt modelId="{6FE23489-C380-48A7-BDF8-CF8766622160}" type="pres">
      <dgm:prSet presAssocID="{1A5643DD-7B63-458D-A424-777FB87C0F89}" presName="connTx" presStyleLbl="parChTrans1D2" presStyleIdx="3" presStyleCnt="8"/>
      <dgm:spPr/>
      <dgm:t>
        <a:bodyPr/>
        <a:lstStyle/>
        <a:p>
          <a:endParaRPr lang="en-ZA"/>
        </a:p>
      </dgm:t>
    </dgm:pt>
    <dgm:pt modelId="{238A31BC-E2A0-4B2A-9151-C2ED072944BF}" type="pres">
      <dgm:prSet presAssocID="{BCDBE4B0-85CD-4E43-A5C1-BDC9B08E7302}" presName="root2" presStyleCnt="0"/>
      <dgm:spPr/>
      <dgm:t>
        <a:bodyPr/>
        <a:lstStyle/>
        <a:p>
          <a:endParaRPr lang="en-ZA"/>
        </a:p>
      </dgm:t>
    </dgm:pt>
    <dgm:pt modelId="{AD3422AB-FCEB-491D-AF6C-C9F04DB520AA}" type="pres">
      <dgm:prSet presAssocID="{BCDBE4B0-85CD-4E43-A5C1-BDC9B08E7302}" presName="LevelTwoTextNode" presStyleLbl="node2" presStyleIdx="3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C2570640-0F30-4D15-9594-08399FDD9B5B}" type="pres">
      <dgm:prSet presAssocID="{BCDBE4B0-85CD-4E43-A5C1-BDC9B08E7302}" presName="level3hierChild" presStyleCnt="0"/>
      <dgm:spPr/>
      <dgm:t>
        <a:bodyPr/>
        <a:lstStyle/>
        <a:p>
          <a:endParaRPr lang="en-ZA"/>
        </a:p>
      </dgm:t>
    </dgm:pt>
    <dgm:pt modelId="{91CEC4A1-BEFA-4A7D-AD43-495D4FBDAB39}" type="pres">
      <dgm:prSet presAssocID="{899F6CC4-17C4-40F0-9476-53B2E5C1D569}" presName="conn2-1" presStyleLbl="parChTrans1D2" presStyleIdx="4" presStyleCnt="8"/>
      <dgm:spPr/>
      <dgm:t>
        <a:bodyPr/>
        <a:lstStyle/>
        <a:p>
          <a:endParaRPr lang="en-ZA"/>
        </a:p>
      </dgm:t>
    </dgm:pt>
    <dgm:pt modelId="{216D121B-FD8B-460B-9FF9-D818AE328EEC}" type="pres">
      <dgm:prSet presAssocID="{899F6CC4-17C4-40F0-9476-53B2E5C1D569}" presName="connTx" presStyleLbl="parChTrans1D2" presStyleIdx="4" presStyleCnt="8"/>
      <dgm:spPr/>
      <dgm:t>
        <a:bodyPr/>
        <a:lstStyle/>
        <a:p>
          <a:endParaRPr lang="en-ZA"/>
        </a:p>
      </dgm:t>
    </dgm:pt>
    <dgm:pt modelId="{06368A24-E62B-4646-B49F-E63D03401E1C}" type="pres">
      <dgm:prSet presAssocID="{9A92C510-5F32-4965-9087-5A6E963D996C}" presName="root2" presStyleCnt="0"/>
      <dgm:spPr/>
      <dgm:t>
        <a:bodyPr/>
        <a:lstStyle/>
        <a:p>
          <a:endParaRPr lang="en-ZA"/>
        </a:p>
      </dgm:t>
    </dgm:pt>
    <dgm:pt modelId="{2028ED09-C793-42F7-B9AA-85E473A32FD5}" type="pres">
      <dgm:prSet presAssocID="{9A92C510-5F32-4965-9087-5A6E963D996C}" presName="LevelTwoTextNode" presStyleLbl="node2" presStyleIdx="4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995ECC0C-B0DD-4D4C-9B23-8333E58D5EBB}" type="pres">
      <dgm:prSet presAssocID="{9A92C510-5F32-4965-9087-5A6E963D996C}" presName="level3hierChild" presStyleCnt="0"/>
      <dgm:spPr/>
      <dgm:t>
        <a:bodyPr/>
        <a:lstStyle/>
        <a:p>
          <a:endParaRPr lang="en-ZA"/>
        </a:p>
      </dgm:t>
    </dgm:pt>
    <dgm:pt modelId="{685EF842-41A0-460C-984C-399F2E9243FB}" type="pres">
      <dgm:prSet presAssocID="{CB7A100D-CB7D-4F73-A719-48FBBAC1C5C2}" presName="conn2-1" presStyleLbl="parChTrans1D2" presStyleIdx="5" presStyleCnt="8"/>
      <dgm:spPr/>
      <dgm:t>
        <a:bodyPr/>
        <a:lstStyle/>
        <a:p>
          <a:endParaRPr lang="en-ZA"/>
        </a:p>
      </dgm:t>
    </dgm:pt>
    <dgm:pt modelId="{45FDA019-D04F-4BE5-B8E4-FC500C03DCB2}" type="pres">
      <dgm:prSet presAssocID="{CB7A100D-CB7D-4F73-A719-48FBBAC1C5C2}" presName="connTx" presStyleLbl="parChTrans1D2" presStyleIdx="5" presStyleCnt="8"/>
      <dgm:spPr/>
      <dgm:t>
        <a:bodyPr/>
        <a:lstStyle/>
        <a:p>
          <a:endParaRPr lang="en-ZA"/>
        </a:p>
      </dgm:t>
    </dgm:pt>
    <dgm:pt modelId="{B6F74A16-B703-4037-97FE-A1E50BE9886F}" type="pres">
      <dgm:prSet presAssocID="{4F52BBE8-35BB-41AA-BF2C-6335293C418D}" presName="root2" presStyleCnt="0"/>
      <dgm:spPr/>
      <dgm:t>
        <a:bodyPr/>
        <a:lstStyle/>
        <a:p>
          <a:endParaRPr lang="en-ZA"/>
        </a:p>
      </dgm:t>
    </dgm:pt>
    <dgm:pt modelId="{4084C90F-D605-44BA-A882-394BB41A8047}" type="pres">
      <dgm:prSet presAssocID="{4F52BBE8-35BB-41AA-BF2C-6335293C418D}" presName="LevelTwoTextNode" presStyleLbl="node2" presStyleIdx="5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E5E3DE4-DAFA-4087-BBDE-0968C2264F03}" type="pres">
      <dgm:prSet presAssocID="{4F52BBE8-35BB-41AA-BF2C-6335293C418D}" presName="level3hierChild" presStyleCnt="0"/>
      <dgm:spPr/>
      <dgm:t>
        <a:bodyPr/>
        <a:lstStyle/>
        <a:p>
          <a:endParaRPr lang="en-ZA"/>
        </a:p>
      </dgm:t>
    </dgm:pt>
    <dgm:pt modelId="{86E12EC8-210B-4DB2-8452-73DFD5AB9238}" type="pres">
      <dgm:prSet presAssocID="{D5AB62C9-271A-4CA0-B531-416DDDCF7B52}" presName="conn2-1" presStyleLbl="parChTrans1D2" presStyleIdx="6" presStyleCnt="8"/>
      <dgm:spPr/>
      <dgm:t>
        <a:bodyPr/>
        <a:lstStyle/>
        <a:p>
          <a:endParaRPr lang="en-ZA"/>
        </a:p>
      </dgm:t>
    </dgm:pt>
    <dgm:pt modelId="{C3F42627-7201-4985-B143-B06074ACDB8D}" type="pres">
      <dgm:prSet presAssocID="{D5AB62C9-271A-4CA0-B531-416DDDCF7B52}" presName="connTx" presStyleLbl="parChTrans1D2" presStyleIdx="6" presStyleCnt="8"/>
      <dgm:spPr/>
      <dgm:t>
        <a:bodyPr/>
        <a:lstStyle/>
        <a:p>
          <a:endParaRPr lang="en-ZA"/>
        </a:p>
      </dgm:t>
    </dgm:pt>
    <dgm:pt modelId="{9B02DD4E-4426-44A9-BD7B-A90AA926EEE5}" type="pres">
      <dgm:prSet presAssocID="{215C4AC0-73DD-413F-B1A6-99490A3A5A17}" presName="root2" presStyleCnt="0"/>
      <dgm:spPr/>
      <dgm:t>
        <a:bodyPr/>
        <a:lstStyle/>
        <a:p>
          <a:endParaRPr lang="en-ZA"/>
        </a:p>
      </dgm:t>
    </dgm:pt>
    <dgm:pt modelId="{D4CB2067-B65F-48A9-AF07-7301AA422494}" type="pres">
      <dgm:prSet presAssocID="{215C4AC0-73DD-413F-B1A6-99490A3A5A17}" presName="LevelTwoTextNode" presStyleLbl="node2" presStyleIdx="6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1C686736-F005-4448-9586-82C00C7B63C9}" type="pres">
      <dgm:prSet presAssocID="{215C4AC0-73DD-413F-B1A6-99490A3A5A17}" presName="level3hierChild" presStyleCnt="0"/>
      <dgm:spPr/>
      <dgm:t>
        <a:bodyPr/>
        <a:lstStyle/>
        <a:p>
          <a:endParaRPr lang="en-ZA"/>
        </a:p>
      </dgm:t>
    </dgm:pt>
    <dgm:pt modelId="{F3571A8E-EA1C-4DA5-B04A-FCDCC777CA11}" type="pres">
      <dgm:prSet presAssocID="{F5CB63A0-B684-4A69-9F3F-598318D24443}" presName="conn2-1" presStyleLbl="parChTrans1D2" presStyleIdx="7" presStyleCnt="8"/>
      <dgm:spPr/>
      <dgm:t>
        <a:bodyPr/>
        <a:lstStyle/>
        <a:p>
          <a:endParaRPr lang="en-ZA"/>
        </a:p>
      </dgm:t>
    </dgm:pt>
    <dgm:pt modelId="{92E979FC-73FE-4A77-8E19-D1E51FB7640E}" type="pres">
      <dgm:prSet presAssocID="{F5CB63A0-B684-4A69-9F3F-598318D24443}" presName="connTx" presStyleLbl="parChTrans1D2" presStyleIdx="7" presStyleCnt="8"/>
      <dgm:spPr/>
      <dgm:t>
        <a:bodyPr/>
        <a:lstStyle/>
        <a:p>
          <a:endParaRPr lang="en-ZA"/>
        </a:p>
      </dgm:t>
    </dgm:pt>
    <dgm:pt modelId="{25CF741C-C318-40E2-B2A6-E8A590CBAB61}" type="pres">
      <dgm:prSet presAssocID="{DE6F0D76-E133-489F-85E0-1163210A8012}" presName="root2" presStyleCnt="0"/>
      <dgm:spPr/>
      <dgm:t>
        <a:bodyPr/>
        <a:lstStyle/>
        <a:p>
          <a:endParaRPr lang="en-ZA"/>
        </a:p>
      </dgm:t>
    </dgm:pt>
    <dgm:pt modelId="{DD8FC04E-82B1-4872-9272-2773D6A6051F}" type="pres">
      <dgm:prSet presAssocID="{DE6F0D76-E133-489F-85E0-1163210A8012}" presName="LevelTwoTextNode" presStyleLbl="node2" presStyleIdx="7" presStyleCnt="8" custScaleX="166856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5CE787F-0E74-4231-8D73-CEAF3C6521DB}" type="pres">
      <dgm:prSet presAssocID="{DE6F0D76-E133-489F-85E0-1163210A8012}" presName="level3hierChild" presStyleCnt="0"/>
      <dgm:spPr/>
      <dgm:t>
        <a:bodyPr/>
        <a:lstStyle/>
        <a:p>
          <a:endParaRPr lang="en-ZA"/>
        </a:p>
      </dgm:t>
    </dgm:pt>
  </dgm:ptLst>
  <dgm:cxnLst>
    <dgm:cxn modelId="{F4CE9644-56F3-4D4B-8D10-677C25A45D63}" type="presOf" srcId="{215C4AC0-73DD-413F-B1A6-99490A3A5A17}" destId="{D4CB2067-B65F-48A9-AF07-7301AA422494}" srcOrd="0" destOrd="0" presId="urn:microsoft.com/office/officeart/2008/layout/HorizontalMultiLevelHierarchy"/>
    <dgm:cxn modelId="{C933C1E6-7616-43D4-B2B0-3BE97CC76791}" type="presOf" srcId="{1A5643DD-7B63-458D-A424-777FB87C0F89}" destId="{F12B5654-60CD-4FF4-965A-EE79DB589961}" srcOrd="0" destOrd="0" presId="urn:microsoft.com/office/officeart/2008/layout/HorizontalMultiLevelHierarchy"/>
    <dgm:cxn modelId="{C0B861BE-A609-4AE0-9373-7D04B6144D90}" type="presOf" srcId="{DAFE6AB9-4232-49FB-A9C4-D58897F9E21C}" destId="{199EF4F1-1457-4A8C-8F25-209E9E4A548A}" srcOrd="0" destOrd="0" presId="urn:microsoft.com/office/officeart/2008/layout/HorizontalMultiLevelHierarchy"/>
    <dgm:cxn modelId="{810BBCA9-E79F-4760-9A18-26992A9F904F}" type="presOf" srcId="{DAFE6AB9-4232-49FB-A9C4-D58897F9E21C}" destId="{E4DFD44B-E10E-4E0A-8EB3-E8B4C27599C0}" srcOrd="1" destOrd="0" presId="urn:microsoft.com/office/officeart/2008/layout/HorizontalMultiLevelHierarchy"/>
    <dgm:cxn modelId="{A2E22D16-07D7-41D3-B6A8-7C73B349525A}" type="presOf" srcId="{DE6F0D76-E133-489F-85E0-1163210A8012}" destId="{DD8FC04E-82B1-4872-9272-2773D6A6051F}" srcOrd="0" destOrd="0" presId="urn:microsoft.com/office/officeart/2008/layout/HorizontalMultiLevelHierarchy"/>
    <dgm:cxn modelId="{7F82B771-BF25-4EB7-B6EC-93DDF0A365E2}" type="presOf" srcId="{9A13EA66-8E3E-447E-9521-366D035195ED}" destId="{E18A670B-18E1-40DD-9094-8DA97B30AA49}" srcOrd="1" destOrd="0" presId="urn:microsoft.com/office/officeart/2008/layout/HorizontalMultiLevelHierarchy"/>
    <dgm:cxn modelId="{1954A252-EAA1-4788-84E9-6D30254D6C51}" type="presOf" srcId="{9A92C510-5F32-4965-9087-5A6E963D996C}" destId="{2028ED09-C793-42F7-B9AA-85E473A32FD5}" srcOrd="0" destOrd="0" presId="urn:microsoft.com/office/officeart/2008/layout/HorizontalMultiLevelHierarchy"/>
    <dgm:cxn modelId="{420480A6-AFEB-44E0-BF8E-8AC5F31E538C}" type="presOf" srcId="{9A13EA66-8E3E-447E-9521-366D035195ED}" destId="{53AD77BE-0F91-49A6-93AF-535BC44F7B56}" srcOrd="0" destOrd="0" presId="urn:microsoft.com/office/officeart/2008/layout/HorizontalMultiLevelHierarchy"/>
    <dgm:cxn modelId="{E177EC54-0F74-45D5-8CC5-5110E2C131F8}" type="presOf" srcId="{BCDBE4B0-85CD-4E43-A5C1-BDC9B08E7302}" destId="{AD3422AB-FCEB-491D-AF6C-C9F04DB520AA}" srcOrd="0" destOrd="0" presId="urn:microsoft.com/office/officeart/2008/layout/HorizontalMultiLevelHierarchy"/>
    <dgm:cxn modelId="{4B0940FF-CC7A-4073-BB74-A6ED57C19F24}" type="presOf" srcId="{49702B60-3580-47E2-9A38-0A44264DCD07}" destId="{983446ED-DEC0-49DA-A296-AF8C3F99137B}" srcOrd="0" destOrd="0" presId="urn:microsoft.com/office/officeart/2008/layout/HorizontalMultiLevelHierarchy"/>
    <dgm:cxn modelId="{C5F36B4F-B5BA-46A6-951A-15113CD5CDB6}" type="presOf" srcId="{1A5643DD-7B63-458D-A424-777FB87C0F89}" destId="{6FE23489-C380-48A7-BDF8-CF8766622160}" srcOrd="1" destOrd="0" presId="urn:microsoft.com/office/officeart/2008/layout/HorizontalMultiLevelHierarchy"/>
    <dgm:cxn modelId="{CE898DA8-E9AB-4BDC-B180-F7FACABF3640}" type="presOf" srcId="{D5AB62C9-271A-4CA0-B531-416DDDCF7B52}" destId="{C3F42627-7201-4985-B143-B06074ACDB8D}" srcOrd="1" destOrd="0" presId="urn:microsoft.com/office/officeart/2008/layout/HorizontalMultiLevelHierarchy"/>
    <dgm:cxn modelId="{F8A4B1A9-613B-40D4-B9CF-382327F98C20}" srcId="{033466B7-8AF9-4528-AE52-AE7F8241192C}" destId="{BCDBE4B0-85CD-4E43-A5C1-BDC9B08E7302}" srcOrd="3" destOrd="0" parTransId="{1A5643DD-7B63-458D-A424-777FB87C0F89}" sibTransId="{A6FEBF84-0753-4173-9DA1-60E5808520C9}"/>
    <dgm:cxn modelId="{7E078DDD-B03A-47CF-8F92-8A08E2082E72}" srcId="{49702B60-3580-47E2-9A38-0A44264DCD07}" destId="{033466B7-8AF9-4528-AE52-AE7F8241192C}" srcOrd="0" destOrd="0" parTransId="{810E64FE-4A81-4FB0-A511-4F492077A695}" sibTransId="{8AD02230-8BBF-4E80-9F7D-EE879983AACC}"/>
    <dgm:cxn modelId="{7AF939BC-7C70-4F3E-AA64-2CFE3D320F2E}" type="presOf" srcId="{899F6CC4-17C4-40F0-9476-53B2E5C1D569}" destId="{216D121B-FD8B-460B-9FF9-D818AE328EEC}" srcOrd="1" destOrd="0" presId="urn:microsoft.com/office/officeart/2008/layout/HorizontalMultiLevelHierarchy"/>
    <dgm:cxn modelId="{2967502B-0C87-4898-B06E-E4A7F7F11F41}" type="presOf" srcId="{30A4B0AC-4917-42E5-95D4-D7EFAAA0B2A8}" destId="{5065AD98-6248-4A7B-A514-9CA48DDC4F30}" srcOrd="1" destOrd="0" presId="urn:microsoft.com/office/officeart/2008/layout/HorizontalMultiLevelHierarchy"/>
    <dgm:cxn modelId="{07EFFDF9-4CFC-442B-ABAC-ABBB2E6BFF23}" srcId="{033466B7-8AF9-4528-AE52-AE7F8241192C}" destId="{B05DBE37-207B-4F1F-B6BB-646A6698A77D}" srcOrd="0" destOrd="0" parTransId="{9A13EA66-8E3E-447E-9521-366D035195ED}" sibTransId="{129D4DA9-206E-49A5-B886-7322BD905EF2}"/>
    <dgm:cxn modelId="{7AE70089-BC38-4871-9DCE-17284EB5094D}" type="presOf" srcId="{6A8E809F-6FA0-42D6-9C9A-FCC8082BDBFA}" destId="{208590AD-C4E8-4AF8-84E4-42BB67EB7222}" srcOrd="0" destOrd="0" presId="urn:microsoft.com/office/officeart/2008/layout/HorizontalMultiLevelHierarchy"/>
    <dgm:cxn modelId="{3080A7BB-3E14-4C63-AA54-E56DA788717B}" type="presOf" srcId="{899F6CC4-17C4-40F0-9476-53B2E5C1D569}" destId="{91CEC4A1-BEFA-4A7D-AD43-495D4FBDAB39}" srcOrd="0" destOrd="0" presId="urn:microsoft.com/office/officeart/2008/layout/HorizontalMultiLevelHierarchy"/>
    <dgm:cxn modelId="{22269E71-2DCB-4095-A1EE-4018826E1BF0}" type="presOf" srcId="{0AFE6C64-1A2A-417E-B0FA-551BE5F3448E}" destId="{2312AE8E-26AB-4C6D-92BD-A1119AE9255C}" srcOrd="0" destOrd="0" presId="urn:microsoft.com/office/officeart/2008/layout/HorizontalMultiLevelHierarchy"/>
    <dgm:cxn modelId="{E97E50F5-EF5A-40EA-9769-34714779074B}" type="presOf" srcId="{033466B7-8AF9-4528-AE52-AE7F8241192C}" destId="{0F4AE56B-12B7-4EE5-A73D-B05D279081AE}" srcOrd="0" destOrd="0" presId="urn:microsoft.com/office/officeart/2008/layout/HorizontalMultiLevelHierarchy"/>
    <dgm:cxn modelId="{9CB94A7D-CC2A-44B4-BA02-A29DE8A9D752}" type="presOf" srcId="{30A4B0AC-4917-42E5-95D4-D7EFAAA0B2A8}" destId="{511A5487-B523-4AD9-A680-077C7527609D}" srcOrd="0" destOrd="0" presId="urn:microsoft.com/office/officeart/2008/layout/HorizontalMultiLevelHierarchy"/>
    <dgm:cxn modelId="{7B5F9C80-D030-4136-ABDB-5962DD8ECF0D}" type="presOf" srcId="{D5AB62C9-271A-4CA0-B531-416DDDCF7B52}" destId="{86E12EC8-210B-4DB2-8452-73DFD5AB9238}" srcOrd="0" destOrd="0" presId="urn:microsoft.com/office/officeart/2008/layout/HorizontalMultiLevelHierarchy"/>
    <dgm:cxn modelId="{98D0E7E6-7A17-45D4-BE34-688A449F6FEE}" type="presOf" srcId="{B05DBE37-207B-4F1F-B6BB-646A6698A77D}" destId="{DC114D61-E481-4B52-9FD1-9804BC716530}" srcOrd="0" destOrd="0" presId="urn:microsoft.com/office/officeart/2008/layout/HorizontalMultiLevelHierarchy"/>
    <dgm:cxn modelId="{C215E45E-E3C2-4D63-9092-B40AD01DC3EF}" type="presOf" srcId="{CB7A100D-CB7D-4F73-A719-48FBBAC1C5C2}" destId="{45FDA019-D04F-4BE5-B8E4-FC500C03DCB2}" srcOrd="1" destOrd="0" presId="urn:microsoft.com/office/officeart/2008/layout/HorizontalMultiLevelHierarchy"/>
    <dgm:cxn modelId="{66E6D225-4365-4535-9CA7-374B2D7D3A09}" srcId="{033466B7-8AF9-4528-AE52-AE7F8241192C}" destId="{215C4AC0-73DD-413F-B1A6-99490A3A5A17}" srcOrd="6" destOrd="0" parTransId="{D5AB62C9-271A-4CA0-B531-416DDDCF7B52}" sibTransId="{189849E0-F03A-4681-877F-FE14D5225A75}"/>
    <dgm:cxn modelId="{B3712F20-F9EE-4A2A-A2B9-F5CEC9528B3E}" srcId="{033466B7-8AF9-4528-AE52-AE7F8241192C}" destId="{4F52BBE8-35BB-41AA-BF2C-6335293C418D}" srcOrd="5" destOrd="0" parTransId="{CB7A100D-CB7D-4F73-A719-48FBBAC1C5C2}" sibTransId="{B058E1DF-A1CA-4DD6-8C9C-4064052F8C6C}"/>
    <dgm:cxn modelId="{7A6E8797-E639-4A4F-A56A-0EC61FFA3548}" type="presOf" srcId="{F5CB63A0-B684-4A69-9F3F-598318D24443}" destId="{F3571A8E-EA1C-4DA5-B04A-FCDCC777CA11}" srcOrd="0" destOrd="0" presId="urn:microsoft.com/office/officeart/2008/layout/HorizontalMultiLevelHierarchy"/>
    <dgm:cxn modelId="{9D10BF95-B2A0-4586-A7F8-ED89A8C09225}" srcId="{033466B7-8AF9-4528-AE52-AE7F8241192C}" destId="{0AFE6C64-1A2A-417E-B0FA-551BE5F3448E}" srcOrd="1" destOrd="0" parTransId="{30A4B0AC-4917-42E5-95D4-D7EFAAA0B2A8}" sibTransId="{4CB9AFD9-2B7E-41AD-BA4C-CC30B48A1A9E}"/>
    <dgm:cxn modelId="{AABDD4C4-5050-4592-B11D-E21C47B2ED9A}" type="presOf" srcId="{4F52BBE8-35BB-41AA-BF2C-6335293C418D}" destId="{4084C90F-D605-44BA-A882-394BB41A8047}" srcOrd="0" destOrd="0" presId="urn:microsoft.com/office/officeart/2008/layout/HorizontalMultiLevelHierarchy"/>
    <dgm:cxn modelId="{85AD8AAE-86F8-4292-B6BD-D488CC61C3FF}" type="presOf" srcId="{CB7A100D-CB7D-4F73-A719-48FBBAC1C5C2}" destId="{685EF842-41A0-460C-984C-399F2E9243FB}" srcOrd="0" destOrd="0" presId="urn:microsoft.com/office/officeart/2008/layout/HorizontalMultiLevelHierarchy"/>
    <dgm:cxn modelId="{C45B6050-E5C7-4CB6-A5D8-F957B16E6EDF}" srcId="{033466B7-8AF9-4528-AE52-AE7F8241192C}" destId="{DE6F0D76-E133-489F-85E0-1163210A8012}" srcOrd="7" destOrd="0" parTransId="{F5CB63A0-B684-4A69-9F3F-598318D24443}" sibTransId="{F5258479-C472-42CA-AE17-D95848968371}"/>
    <dgm:cxn modelId="{630ADB18-3608-41AF-B4B4-BC275D4AEAC6}" srcId="{033466B7-8AF9-4528-AE52-AE7F8241192C}" destId="{6A8E809F-6FA0-42D6-9C9A-FCC8082BDBFA}" srcOrd="2" destOrd="0" parTransId="{DAFE6AB9-4232-49FB-A9C4-D58897F9E21C}" sibTransId="{BE3BEA4D-4C45-4CE2-AA65-DC83E2299E33}"/>
    <dgm:cxn modelId="{F7D59D06-9828-4ACC-82A3-83DCC735802C}" srcId="{033466B7-8AF9-4528-AE52-AE7F8241192C}" destId="{9A92C510-5F32-4965-9087-5A6E963D996C}" srcOrd="4" destOrd="0" parTransId="{899F6CC4-17C4-40F0-9476-53B2E5C1D569}" sibTransId="{A0EA7896-7576-4D60-9B57-8618B58A9A65}"/>
    <dgm:cxn modelId="{4542F935-100E-4703-BD2D-82D50E94D203}" type="presOf" srcId="{F5CB63A0-B684-4A69-9F3F-598318D24443}" destId="{92E979FC-73FE-4A77-8E19-D1E51FB7640E}" srcOrd="1" destOrd="0" presId="urn:microsoft.com/office/officeart/2008/layout/HorizontalMultiLevelHierarchy"/>
    <dgm:cxn modelId="{8685E573-C10B-4B72-8729-70D0F475B879}" type="presParOf" srcId="{983446ED-DEC0-49DA-A296-AF8C3F99137B}" destId="{B00E7DD2-8D7A-4D1E-A669-386F17D7FA86}" srcOrd="0" destOrd="0" presId="urn:microsoft.com/office/officeart/2008/layout/HorizontalMultiLevelHierarchy"/>
    <dgm:cxn modelId="{9B07AD53-7B6E-4CEA-B6F9-1C7D86469387}" type="presParOf" srcId="{B00E7DD2-8D7A-4D1E-A669-386F17D7FA86}" destId="{0F4AE56B-12B7-4EE5-A73D-B05D279081AE}" srcOrd="0" destOrd="0" presId="urn:microsoft.com/office/officeart/2008/layout/HorizontalMultiLevelHierarchy"/>
    <dgm:cxn modelId="{B4B2585D-3F1D-4D19-9CD8-B96382CCC328}" type="presParOf" srcId="{B00E7DD2-8D7A-4D1E-A669-386F17D7FA86}" destId="{020234CD-4E3F-419B-9468-6AC10C5C2512}" srcOrd="1" destOrd="0" presId="urn:microsoft.com/office/officeart/2008/layout/HorizontalMultiLevelHierarchy"/>
    <dgm:cxn modelId="{3265E211-58B6-4298-813C-9B1047D18324}" type="presParOf" srcId="{020234CD-4E3F-419B-9468-6AC10C5C2512}" destId="{53AD77BE-0F91-49A6-93AF-535BC44F7B56}" srcOrd="0" destOrd="0" presId="urn:microsoft.com/office/officeart/2008/layout/HorizontalMultiLevelHierarchy"/>
    <dgm:cxn modelId="{F7C393BB-1EEC-490F-A72F-3EF6F264327D}" type="presParOf" srcId="{53AD77BE-0F91-49A6-93AF-535BC44F7B56}" destId="{E18A670B-18E1-40DD-9094-8DA97B30AA49}" srcOrd="0" destOrd="0" presId="urn:microsoft.com/office/officeart/2008/layout/HorizontalMultiLevelHierarchy"/>
    <dgm:cxn modelId="{3B2543B7-CE3D-49F1-9B5C-3AF88925FBC0}" type="presParOf" srcId="{020234CD-4E3F-419B-9468-6AC10C5C2512}" destId="{BF024199-5002-4904-8805-AFA9A7DCF7B7}" srcOrd="1" destOrd="0" presId="urn:microsoft.com/office/officeart/2008/layout/HorizontalMultiLevelHierarchy"/>
    <dgm:cxn modelId="{9FCC99F6-D7BF-47F1-867F-8B6E3EAED2A6}" type="presParOf" srcId="{BF024199-5002-4904-8805-AFA9A7DCF7B7}" destId="{DC114D61-E481-4B52-9FD1-9804BC716530}" srcOrd="0" destOrd="0" presId="urn:microsoft.com/office/officeart/2008/layout/HorizontalMultiLevelHierarchy"/>
    <dgm:cxn modelId="{C6C00954-6DEA-425E-87F4-77B6A58827FC}" type="presParOf" srcId="{BF024199-5002-4904-8805-AFA9A7DCF7B7}" destId="{871ECCAA-77BE-46A2-A098-3F4CAC9F4A91}" srcOrd="1" destOrd="0" presId="urn:microsoft.com/office/officeart/2008/layout/HorizontalMultiLevelHierarchy"/>
    <dgm:cxn modelId="{C1CCF9CE-D88B-4628-AA0E-1F49E74EC3BC}" type="presParOf" srcId="{020234CD-4E3F-419B-9468-6AC10C5C2512}" destId="{511A5487-B523-4AD9-A680-077C7527609D}" srcOrd="2" destOrd="0" presId="urn:microsoft.com/office/officeart/2008/layout/HorizontalMultiLevelHierarchy"/>
    <dgm:cxn modelId="{740BE3BD-F909-42E6-B79C-EE5D4B7066FA}" type="presParOf" srcId="{511A5487-B523-4AD9-A680-077C7527609D}" destId="{5065AD98-6248-4A7B-A514-9CA48DDC4F30}" srcOrd="0" destOrd="0" presId="urn:microsoft.com/office/officeart/2008/layout/HorizontalMultiLevelHierarchy"/>
    <dgm:cxn modelId="{FA47ED8D-4FC6-4FED-B999-BE804CDD5D55}" type="presParOf" srcId="{020234CD-4E3F-419B-9468-6AC10C5C2512}" destId="{05EC6DF1-D7C9-4F7C-987D-C70FC4DE7E09}" srcOrd="3" destOrd="0" presId="urn:microsoft.com/office/officeart/2008/layout/HorizontalMultiLevelHierarchy"/>
    <dgm:cxn modelId="{53240DAD-5958-4A7C-A002-CCADC5C4C82A}" type="presParOf" srcId="{05EC6DF1-D7C9-4F7C-987D-C70FC4DE7E09}" destId="{2312AE8E-26AB-4C6D-92BD-A1119AE9255C}" srcOrd="0" destOrd="0" presId="urn:microsoft.com/office/officeart/2008/layout/HorizontalMultiLevelHierarchy"/>
    <dgm:cxn modelId="{FD44044C-17FD-4971-B7A4-1B7A436F5119}" type="presParOf" srcId="{05EC6DF1-D7C9-4F7C-987D-C70FC4DE7E09}" destId="{34E39DCC-8147-4B43-9BFE-32A86CA5FC85}" srcOrd="1" destOrd="0" presId="urn:microsoft.com/office/officeart/2008/layout/HorizontalMultiLevelHierarchy"/>
    <dgm:cxn modelId="{2A990331-FE89-4BE2-BB85-CF0F96519936}" type="presParOf" srcId="{020234CD-4E3F-419B-9468-6AC10C5C2512}" destId="{199EF4F1-1457-4A8C-8F25-209E9E4A548A}" srcOrd="4" destOrd="0" presId="urn:microsoft.com/office/officeart/2008/layout/HorizontalMultiLevelHierarchy"/>
    <dgm:cxn modelId="{1CDE5AD5-794D-42AD-8B28-76A9A0EA5023}" type="presParOf" srcId="{199EF4F1-1457-4A8C-8F25-209E9E4A548A}" destId="{E4DFD44B-E10E-4E0A-8EB3-E8B4C27599C0}" srcOrd="0" destOrd="0" presId="urn:microsoft.com/office/officeart/2008/layout/HorizontalMultiLevelHierarchy"/>
    <dgm:cxn modelId="{ABFCBE77-0A41-4323-A93C-2098BE3D371B}" type="presParOf" srcId="{020234CD-4E3F-419B-9468-6AC10C5C2512}" destId="{E9DD286E-8463-4549-A494-8BF311C9E98C}" srcOrd="5" destOrd="0" presId="urn:microsoft.com/office/officeart/2008/layout/HorizontalMultiLevelHierarchy"/>
    <dgm:cxn modelId="{D73E1EE1-859C-45B2-A3C8-0B4EEBDE9133}" type="presParOf" srcId="{E9DD286E-8463-4549-A494-8BF311C9E98C}" destId="{208590AD-C4E8-4AF8-84E4-42BB67EB7222}" srcOrd="0" destOrd="0" presId="urn:microsoft.com/office/officeart/2008/layout/HorizontalMultiLevelHierarchy"/>
    <dgm:cxn modelId="{36978FA5-D86E-4CCA-85D0-6D07F4F246A1}" type="presParOf" srcId="{E9DD286E-8463-4549-A494-8BF311C9E98C}" destId="{8F31268E-C43E-4572-97FC-B92FC2DE595B}" srcOrd="1" destOrd="0" presId="urn:microsoft.com/office/officeart/2008/layout/HorizontalMultiLevelHierarchy"/>
    <dgm:cxn modelId="{572C2428-A291-46F1-B1ED-FD6BCD9D1742}" type="presParOf" srcId="{020234CD-4E3F-419B-9468-6AC10C5C2512}" destId="{F12B5654-60CD-4FF4-965A-EE79DB589961}" srcOrd="6" destOrd="0" presId="urn:microsoft.com/office/officeart/2008/layout/HorizontalMultiLevelHierarchy"/>
    <dgm:cxn modelId="{9F1EB47F-2AAE-4FA1-A68A-CD58944E8EDD}" type="presParOf" srcId="{F12B5654-60CD-4FF4-965A-EE79DB589961}" destId="{6FE23489-C380-48A7-BDF8-CF8766622160}" srcOrd="0" destOrd="0" presId="urn:microsoft.com/office/officeart/2008/layout/HorizontalMultiLevelHierarchy"/>
    <dgm:cxn modelId="{116DB4A9-5C8F-49A1-A645-195C808E3EA7}" type="presParOf" srcId="{020234CD-4E3F-419B-9468-6AC10C5C2512}" destId="{238A31BC-E2A0-4B2A-9151-C2ED072944BF}" srcOrd="7" destOrd="0" presId="urn:microsoft.com/office/officeart/2008/layout/HorizontalMultiLevelHierarchy"/>
    <dgm:cxn modelId="{2CC06372-40CF-4C44-8511-7930A3CF7BBF}" type="presParOf" srcId="{238A31BC-E2A0-4B2A-9151-C2ED072944BF}" destId="{AD3422AB-FCEB-491D-AF6C-C9F04DB520AA}" srcOrd="0" destOrd="0" presId="urn:microsoft.com/office/officeart/2008/layout/HorizontalMultiLevelHierarchy"/>
    <dgm:cxn modelId="{E4FA32F1-2C2F-4027-8194-2C1117DBD9E4}" type="presParOf" srcId="{238A31BC-E2A0-4B2A-9151-C2ED072944BF}" destId="{C2570640-0F30-4D15-9594-08399FDD9B5B}" srcOrd="1" destOrd="0" presId="urn:microsoft.com/office/officeart/2008/layout/HorizontalMultiLevelHierarchy"/>
    <dgm:cxn modelId="{32E2FA9B-96E7-4A0D-9672-110447D48AD4}" type="presParOf" srcId="{020234CD-4E3F-419B-9468-6AC10C5C2512}" destId="{91CEC4A1-BEFA-4A7D-AD43-495D4FBDAB39}" srcOrd="8" destOrd="0" presId="urn:microsoft.com/office/officeart/2008/layout/HorizontalMultiLevelHierarchy"/>
    <dgm:cxn modelId="{E9312B6B-F3CA-45C2-BEF9-D94EFD003D94}" type="presParOf" srcId="{91CEC4A1-BEFA-4A7D-AD43-495D4FBDAB39}" destId="{216D121B-FD8B-460B-9FF9-D818AE328EEC}" srcOrd="0" destOrd="0" presId="urn:microsoft.com/office/officeart/2008/layout/HorizontalMultiLevelHierarchy"/>
    <dgm:cxn modelId="{CDC1F5E9-F8E0-45CA-96D6-C390C21FC95B}" type="presParOf" srcId="{020234CD-4E3F-419B-9468-6AC10C5C2512}" destId="{06368A24-E62B-4646-B49F-E63D03401E1C}" srcOrd="9" destOrd="0" presId="urn:microsoft.com/office/officeart/2008/layout/HorizontalMultiLevelHierarchy"/>
    <dgm:cxn modelId="{D7F0FB5C-B588-4A90-903D-47376B53369A}" type="presParOf" srcId="{06368A24-E62B-4646-B49F-E63D03401E1C}" destId="{2028ED09-C793-42F7-B9AA-85E473A32FD5}" srcOrd="0" destOrd="0" presId="urn:microsoft.com/office/officeart/2008/layout/HorizontalMultiLevelHierarchy"/>
    <dgm:cxn modelId="{579A23A4-AD2A-4A2B-B653-08AF7949DD92}" type="presParOf" srcId="{06368A24-E62B-4646-B49F-E63D03401E1C}" destId="{995ECC0C-B0DD-4D4C-9B23-8333E58D5EBB}" srcOrd="1" destOrd="0" presId="urn:microsoft.com/office/officeart/2008/layout/HorizontalMultiLevelHierarchy"/>
    <dgm:cxn modelId="{9B3ABB16-6EA5-42C6-BC01-6ED8A92B101E}" type="presParOf" srcId="{020234CD-4E3F-419B-9468-6AC10C5C2512}" destId="{685EF842-41A0-460C-984C-399F2E9243FB}" srcOrd="10" destOrd="0" presId="urn:microsoft.com/office/officeart/2008/layout/HorizontalMultiLevelHierarchy"/>
    <dgm:cxn modelId="{A8182489-D95E-4D9D-A7B8-F5F19729F2A6}" type="presParOf" srcId="{685EF842-41A0-460C-984C-399F2E9243FB}" destId="{45FDA019-D04F-4BE5-B8E4-FC500C03DCB2}" srcOrd="0" destOrd="0" presId="urn:microsoft.com/office/officeart/2008/layout/HorizontalMultiLevelHierarchy"/>
    <dgm:cxn modelId="{2DE96CE8-40A7-4CAB-90A7-82A2DFA158C0}" type="presParOf" srcId="{020234CD-4E3F-419B-9468-6AC10C5C2512}" destId="{B6F74A16-B703-4037-97FE-A1E50BE9886F}" srcOrd="11" destOrd="0" presId="urn:microsoft.com/office/officeart/2008/layout/HorizontalMultiLevelHierarchy"/>
    <dgm:cxn modelId="{C54C9FE4-1B25-4D49-93DF-09B1609D68B0}" type="presParOf" srcId="{B6F74A16-B703-4037-97FE-A1E50BE9886F}" destId="{4084C90F-D605-44BA-A882-394BB41A8047}" srcOrd="0" destOrd="0" presId="urn:microsoft.com/office/officeart/2008/layout/HorizontalMultiLevelHierarchy"/>
    <dgm:cxn modelId="{CAFACA52-3E70-466D-9EAB-B202A03AA0ED}" type="presParOf" srcId="{B6F74A16-B703-4037-97FE-A1E50BE9886F}" destId="{7E5E3DE4-DAFA-4087-BBDE-0968C2264F03}" srcOrd="1" destOrd="0" presId="urn:microsoft.com/office/officeart/2008/layout/HorizontalMultiLevelHierarchy"/>
    <dgm:cxn modelId="{4259C6A8-1914-4E5D-9007-CCE875EEA639}" type="presParOf" srcId="{020234CD-4E3F-419B-9468-6AC10C5C2512}" destId="{86E12EC8-210B-4DB2-8452-73DFD5AB9238}" srcOrd="12" destOrd="0" presId="urn:microsoft.com/office/officeart/2008/layout/HorizontalMultiLevelHierarchy"/>
    <dgm:cxn modelId="{F8A59D0D-A308-4D66-89DE-C6CE4FCBA69C}" type="presParOf" srcId="{86E12EC8-210B-4DB2-8452-73DFD5AB9238}" destId="{C3F42627-7201-4985-B143-B06074ACDB8D}" srcOrd="0" destOrd="0" presId="urn:microsoft.com/office/officeart/2008/layout/HorizontalMultiLevelHierarchy"/>
    <dgm:cxn modelId="{A94CBDE9-EFFB-4DF5-AA5C-5B3F3B9A058B}" type="presParOf" srcId="{020234CD-4E3F-419B-9468-6AC10C5C2512}" destId="{9B02DD4E-4426-44A9-BD7B-A90AA926EEE5}" srcOrd="13" destOrd="0" presId="urn:microsoft.com/office/officeart/2008/layout/HorizontalMultiLevelHierarchy"/>
    <dgm:cxn modelId="{33593CD9-F082-4CDE-B8E2-82626EA30172}" type="presParOf" srcId="{9B02DD4E-4426-44A9-BD7B-A90AA926EEE5}" destId="{D4CB2067-B65F-48A9-AF07-7301AA422494}" srcOrd="0" destOrd="0" presId="urn:microsoft.com/office/officeart/2008/layout/HorizontalMultiLevelHierarchy"/>
    <dgm:cxn modelId="{12A3B463-37B3-444B-94E9-E45B280DE668}" type="presParOf" srcId="{9B02DD4E-4426-44A9-BD7B-A90AA926EEE5}" destId="{1C686736-F005-4448-9586-82C00C7B63C9}" srcOrd="1" destOrd="0" presId="urn:microsoft.com/office/officeart/2008/layout/HorizontalMultiLevelHierarchy"/>
    <dgm:cxn modelId="{B4766AD6-8324-4E45-9D2F-51A842FB8DA1}" type="presParOf" srcId="{020234CD-4E3F-419B-9468-6AC10C5C2512}" destId="{F3571A8E-EA1C-4DA5-B04A-FCDCC777CA11}" srcOrd="14" destOrd="0" presId="urn:microsoft.com/office/officeart/2008/layout/HorizontalMultiLevelHierarchy"/>
    <dgm:cxn modelId="{366575A9-1AED-4258-9E43-1B6E5DE26361}" type="presParOf" srcId="{F3571A8E-EA1C-4DA5-B04A-FCDCC777CA11}" destId="{92E979FC-73FE-4A77-8E19-D1E51FB7640E}" srcOrd="0" destOrd="0" presId="urn:microsoft.com/office/officeart/2008/layout/HorizontalMultiLevelHierarchy"/>
    <dgm:cxn modelId="{2A2D865D-4A58-4284-8FA3-CF37E66D41E9}" type="presParOf" srcId="{020234CD-4E3F-419B-9468-6AC10C5C2512}" destId="{25CF741C-C318-40E2-B2A6-E8A590CBAB61}" srcOrd="15" destOrd="0" presId="urn:microsoft.com/office/officeart/2008/layout/HorizontalMultiLevelHierarchy"/>
    <dgm:cxn modelId="{312852A3-4868-4A1E-8629-B8527144EDCD}" type="presParOf" srcId="{25CF741C-C318-40E2-B2A6-E8A590CBAB61}" destId="{DD8FC04E-82B1-4872-9272-2773D6A6051F}" srcOrd="0" destOrd="0" presId="urn:microsoft.com/office/officeart/2008/layout/HorizontalMultiLevelHierarchy"/>
    <dgm:cxn modelId="{D23563BF-0E61-4D7C-BA10-C65F5C793DED}" type="presParOf" srcId="{25CF741C-C318-40E2-B2A6-E8A590CBAB61}" destId="{75CE787F-0E74-4231-8D73-CEAF3C6521D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7D88E3-5B30-47CF-B7FA-6B8D0BCB583A}" type="doc">
      <dgm:prSet loTypeId="urn:microsoft.com/office/officeart/2005/8/layout/hierarchy3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48F327D-7127-4070-BFD7-21B87385C45D}">
      <dgm:prSet phldrT="[Text]" custT="1"/>
      <dgm:spPr/>
      <dgm:t>
        <a:bodyPr/>
        <a:lstStyle/>
        <a:p>
          <a:pPr algn="l"/>
          <a:r>
            <a:rPr lang="en-US" sz="3600" b="1" dirty="0" smtClean="0"/>
            <a:t>In the vehicle:  DO</a:t>
          </a:r>
          <a:endParaRPr lang="en-ZA" sz="3600" b="1" dirty="0"/>
        </a:p>
      </dgm:t>
    </dgm:pt>
    <dgm:pt modelId="{322C8B77-7484-40F6-B9CA-5A03A7A8F74F}" type="parTrans" cxnId="{19FFB7D0-4741-47CB-8835-A1AAD05BD3E5}">
      <dgm:prSet/>
      <dgm:spPr/>
      <dgm:t>
        <a:bodyPr/>
        <a:lstStyle/>
        <a:p>
          <a:pPr algn="l"/>
          <a:endParaRPr lang="en-ZA" sz="2400"/>
        </a:p>
      </dgm:t>
    </dgm:pt>
    <dgm:pt modelId="{38723F69-9E5B-4897-A172-76E36D337348}" type="sibTrans" cxnId="{19FFB7D0-4741-47CB-8835-A1AAD05BD3E5}">
      <dgm:prSet/>
      <dgm:spPr/>
      <dgm:t>
        <a:bodyPr/>
        <a:lstStyle/>
        <a:p>
          <a:pPr algn="l"/>
          <a:endParaRPr lang="en-ZA" sz="2400"/>
        </a:p>
      </dgm:t>
    </dgm:pt>
    <dgm:pt modelId="{54495E4B-F6C4-4723-8563-B1953DB10A23}">
      <dgm:prSet phldrT="[Text]" custT="1"/>
      <dgm:spPr/>
      <dgm:t>
        <a:bodyPr/>
        <a:lstStyle/>
        <a:p>
          <a:pPr algn="l"/>
          <a:r>
            <a:rPr lang="en-ZA" sz="2400" dirty="0" smtClean="0"/>
            <a:t>Sit up, be alert, check on tourists</a:t>
          </a:r>
          <a:endParaRPr lang="en-ZA" sz="2400" dirty="0"/>
        </a:p>
      </dgm:t>
    </dgm:pt>
    <dgm:pt modelId="{972924F3-0ED5-4AA2-A471-858E006D43DA}" type="parTrans" cxnId="{D6204884-0AB1-4B4A-AC15-9581C6CB20A8}">
      <dgm:prSet/>
      <dgm:spPr/>
      <dgm:t>
        <a:bodyPr/>
        <a:lstStyle/>
        <a:p>
          <a:pPr algn="l"/>
          <a:endParaRPr lang="en-ZA" sz="2400"/>
        </a:p>
      </dgm:t>
    </dgm:pt>
    <dgm:pt modelId="{02140525-DD34-4276-AF22-586CB70D691B}" type="sibTrans" cxnId="{D6204884-0AB1-4B4A-AC15-9581C6CB20A8}">
      <dgm:prSet/>
      <dgm:spPr/>
      <dgm:t>
        <a:bodyPr/>
        <a:lstStyle/>
        <a:p>
          <a:pPr algn="l"/>
          <a:endParaRPr lang="en-ZA" sz="2400"/>
        </a:p>
      </dgm:t>
    </dgm:pt>
    <dgm:pt modelId="{53DA8356-453D-431E-BC77-8F9DA3A062F6}">
      <dgm:prSet custT="1"/>
      <dgm:spPr/>
      <dgm:t>
        <a:bodyPr/>
        <a:lstStyle/>
        <a:p>
          <a:pPr algn="l"/>
          <a:r>
            <a:rPr lang="en-ZA" sz="2400" dirty="0" smtClean="0"/>
            <a:t>Make sure driver uses </a:t>
          </a:r>
          <a:r>
            <a:rPr lang="en-US" sz="2400" dirty="0" smtClean="0"/>
            <a:t>cellphone only when needed</a:t>
          </a:r>
          <a:endParaRPr lang="en-ZA" sz="2400" dirty="0"/>
        </a:p>
      </dgm:t>
    </dgm:pt>
    <dgm:pt modelId="{C66CCFC3-7F2F-4596-8EBD-D30A10980453}" type="parTrans" cxnId="{A4811CCE-AF47-4F8C-B2D0-70C6E1D72162}">
      <dgm:prSet/>
      <dgm:spPr/>
      <dgm:t>
        <a:bodyPr/>
        <a:lstStyle/>
        <a:p>
          <a:pPr algn="l"/>
          <a:endParaRPr lang="en-ZA" sz="2400"/>
        </a:p>
      </dgm:t>
    </dgm:pt>
    <dgm:pt modelId="{6E875BBE-F9F0-4AE0-B96F-C36D7517DED6}" type="sibTrans" cxnId="{A4811CCE-AF47-4F8C-B2D0-70C6E1D72162}">
      <dgm:prSet/>
      <dgm:spPr/>
      <dgm:t>
        <a:bodyPr/>
        <a:lstStyle/>
        <a:p>
          <a:pPr algn="l"/>
          <a:endParaRPr lang="en-ZA" sz="2400"/>
        </a:p>
      </dgm:t>
    </dgm:pt>
    <dgm:pt modelId="{98D21891-56D3-4FE6-AE0D-51C78D5810AD}">
      <dgm:prSet custT="1"/>
      <dgm:spPr/>
      <dgm:t>
        <a:bodyPr/>
        <a:lstStyle/>
        <a:p>
          <a:pPr algn="l"/>
          <a:r>
            <a:rPr lang="en-ZA" sz="2400" dirty="0" smtClean="0"/>
            <a:t>Open and close doors for </a:t>
          </a:r>
          <a:r>
            <a:rPr lang="en-US" sz="2400" dirty="0" smtClean="0"/>
            <a:t>tourists</a:t>
          </a:r>
          <a:endParaRPr lang="en-ZA" sz="2400" dirty="0"/>
        </a:p>
      </dgm:t>
    </dgm:pt>
    <dgm:pt modelId="{20819317-C1D2-4B5E-8788-05A134AF1BB7}" type="parTrans" cxnId="{9B4D2DE2-3EFE-45DE-BF64-FC3B3B2ACE1E}">
      <dgm:prSet/>
      <dgm:spPr/>
      <dgm:t>
        <a:bodyPr/>
        <a:lstStyle/>
        <a:p>
          <a:pPr algn="l"/>
          <a:endParaRPr lang="en-ZA" sz="2400"/>
        </a:p>
      </dgm:t>
    </dgm:pt>
    <dgm:pt modelId="{3706A610-3CB2-415B-B083-5429D96A7ECA}" type="sibTrans" cxnId="{9B4D2DE2-3EFE-45DE-BF64-FC3B3B2ACE1E}">
      <dgm:prSet/>
      <dgm:spPr/>
      <dgm:t>
        <a:bodyPr/>
        <a:lstStyle/>
        <a:p>
          <a:pPr algn="l"/>
          <a:endParaRPr lang="en-ZA" sz="2400"/>
        </a:p>
      </dgm:t>
    </dgm:pt>
    <dgm:pt modelId="{0B729C27-C885-438F-B116-E523010AA48C}">
      <dgm:prSet custT="1"/>
      <dgm:spPr/>
      <dgm:t>
        <a:bodyPr/>
        <a:lstStyle/>
        <a:p>
          <a:pPr algn="l"/>
          <a:r>
            <a:rPr lang="en-ZA" sz="2400" dirty="0" smtClean="0"/>
            <a:t>Help elderly </a:t>
          </a:r>
          <a:r>
            <a:rPr lang="en-US" sz="2400" dirty="0" smtClean="0"/>
            <a:t>tourists to get on/off</a:t>
          </a:r>
          <a:endParaRPr lang="en-ZA" sz="2400" dirty="0"/>
        </a:p>
      </dgm:t>
    </dgm:pt>
    <dgm:pt modelId="{B90B9520-F2BB-4D17-B8FE-49F261892536}" type="parTrans" cxnId="{97F8D924-3D95-44F3-B0C8-3F5153924060}">
      <dgm:prSet/>
      <dgm:spPr/>
      <dgm:t>
        <a:bodyPr/>
        <a:lstStyle/>
        <a:p>
          <a:pPr algn="l"/>
          <a:endParaRPr lang="en-ZA" sz="2400"/>
        </a:p>
      </dgm:t>
    </dgm:pt>
    <dgm:pt modelId="{36F835C4-5342-4227-8F3A-C213C170782D}" type="sibTrans" cxnId="{97F8D924-3D95-44F3-B0C8-3F5153924060}">
      <dgm:prSet/>
      <dgm:spPr/>
      <dgm:t>
        <a:bodyPr/>
        <a:lstStyle/>
        <a:p>
          <a:pPr algn="l"/>
          <a:endParaRPr lang="en-ZA" sz="2400"/>
        </a:p>
      </dgm:t>
    </dgm:pt>
    <dgm:pt modelId="{2E5DA413-2956-46A5-AEC1-80AF4444BC0C}">
      <dgm:prSet custT="1"/>
      <dgm:spPr/>
      <dgm:t>
        <a:bodyPr/>
        <a:lstStyle/>
        <a:p>
          <a:pPr algn="l"/>
          <a:r>
            <a:rPr lang="en-ZA" sz="2400" dirty="0" smtClean="0"/>
            <a:t>Make sure tourists can find the right vehicle </a:t>
          </a:r>
          <a:endParaRPr lang="en-ZA" sz="2400" dirty="0"/>
        </a:p>
      </dgm:t>
    </dgm:pt>
    <dgm:pt modelId="{46475B2F-98DD-402D-9DF7-58377C30EE0B}" type="parTrans" cxnId="{40589D27-7127-4E52-AC0F-966B816459C5}">
      <dgm:prSet/>
      <dgm:spPr/>
      <dgm:t>
        <a:bodyPr/>
        <a:lstStyle/>
        <a:p>
          <a:pPr algn="l"/>
          <a:endParaRPr lang="en-ZA" sz="2400"/>
        </a:p>
      </dgm:t>
    </dgm:pt>
    <dgm:pt modelId="{A0A079CA-66A9-48DD-B60F-C44C4A5612BE}" type="sibTrans" cxnId="{40589D27-7127-4E52-AC0F-966B816459C5}">
      <dgm:prSet/>
      <dgm:spPr/>
      <dgm:t>
        <a:bodyPr/>
        <a:lstStyle/>
        <a:p>
          <a:pPr algn="l"/>
          <a:endParaRPr lang="en-ZA" sz="2400"/>
        </a:p>
      </dgm:t>
    </dgm:pt>
    <dgm:pt modelId="{D144652A-5E51-447A-AAD8-CA7F1F8642C4}">
      <dgm:prSet custT="1"/>
      <dgm:spPr/>
      <dgm:t>
        <a:bodyPr/>
        <a:lstStyle/>
        <a:p>
          <a:pPr algn="l"/>
          <a:r>
            <a:rPr lang="en-ZA" sz="2400" dirty="0" smtClean="0"/>
            <a:t>Make sure air-con is on and vehicle is a comfortable temperature</a:t>
          </a:r>
          <a:endParaRPr lang="en-ZA" sz="2400" dirty="0"/>
        </a:p>
      </dgm:t>
    </dgm:pt>
    <dgm:pt modelId="{EE357CA6-A76F-4A76-A6CC-5437780D65E8}" type="parTrans" cxnId="{6C1C6E01-7EF2-4655-8FAC-13D2BF558A90}">
      <dgm:prSet/>
      <dgm:spPr/>
      <dgm:t>
        <a:bodyPr/>
        <a:lstStyle/>
        <a:p>
          <a:pPr algn="l"/>
          <a:endParaRPr lang="en-ZA" sz="2400"/>
        </a:p>
      </dgm:t>
    </dgm:pt>
    <dgm:pt modelId="{7CC9E885-B069-433E-BBB4-6F1871E02A16}" type="sibTrans" cxnId="{6C1C6E01-7EF2-4655-8FAC-13D2BF558A90}">
      <dgm:prSet/>
      <dgm:spPr/>
      <dgm:t>
        <a:bodyPr/>
        <a:lstStyle/>
        <a:p>
          <a:pPr algn="l"/>
          <a:endParaRPr lang="en-ZA" sz="2400"/>
        </a:p>
      </dgm:t>
    </dgm:pt>
    <dgm:pt modelId="{2FECF9BF-461D-4BD7-9B29-C2AF7E5EC313}">
      <dgm:prSet custT="1"/>
      <dgm:spPr/>
      <dgm:t>
        <a:bodyPr/>
        <a:lstStyle/>
        <a:p>
          <a:pPr algn="l"/>
          <a:r>
            <a:rPr lang="en-ZA" sz="2400" dirty="0" smtClean="0"/>
            <a:t>Count your pax!</a:t>
          </a:r>
          <a:endParaRPr lang="en-ZA" sz="2400" dirty="0"/>
        </a:p>
      </dgm:t>
    </dgm:pt>
    <dgm:pt modelId="{919482A7-2363-46D9-AEFE-0B44A6856AC3}" type="parTrans" cxnId="{037964AA-C252-46BD-9C21-3CA7E3FD231B}">
      <dgm:prSet/>
      <dgm:spPr/>
      <dgm:t>
        <a:bodyPr/>
        <a:lstStyle/>
        <a:p>
          <a:pPr algn="l"/>
          <a:endParaRPr lang="en-ZA" sz="2400"/>
        </a:p>
      </dgm:t>
    </dgm:pt>
    <dgm:pt modelId="{EE799ABE-3106-4116-B935-53859900CF12}" type="sibTrans" cxnId="{037964AA-C252-46BD-9C21-3CA7E3FD231B}">
      <dgm:prSet/>
      <dgm:spPr/>
      <dgm:t>
        <a:bodyPr/>
        <a:lstStyle/>
        <a:p>
          <a:pPr algn="l"/>
          <a:endParaRPr lang="en-ZA" sz="2400"/>
        </a:p>
      </dgm:t>
    </dgm:pt>
    <dgm:pt modelId="{4E5F6AA3-3345-444C-896A-1DC62A8CB841}" type="pres">
      <dgm:prSet presAssocID="{1B7D88E3-5B30-47CF-B7FA-6B8D0BCB58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7B3AB313-88D7-42D1-A3A2-98ED24D95429}" type="pres">
      <dgm:prSet presAssocID="{748F327D-7127-4070-BFD7-21B87385C45D}" presName="root" presStyleCnt="0"/>
      <dgm:spPr/>
    </dgm:pt>
    <dgm:pt modelId="{A5B58CEE-618A-4CBD-BAE0-73F187B970C6}" type="pres">
      <dgm:prSet presAssocID="{748F327D-7127-4070-BFD7-21B87385C45D}" presName="rootComposite" presStyleCnt="0"/>
      <dgm:spPr/>
    </dgm:pt>
    <dgm:pt modelId="{CD948992-F978-4266-9921-2316032250A9}" type="pres">
      <dgm:prSet presAssocID="{748F327D-7127-4070-BFD7-21B87385C45D}" presName="rootText" presStyleLbl="node1" presStyleIdx="0" presStyleCnt="1" custScaleX="338786" custLinFactNeighborX="-40581" custLinFactNeighborY="-392"/>
      <dgm:spPr/>
      <dgm:t>
        <a:bodyPr/>
        <a:lstStyle/>
        <a:p>
          <a:endParaRPr lang="en-ZA"/>
        </a:p>
      </dgm:t>
    </dgm:pt>
    <dgm:pt modelId="{3FE025A9-962C-4AAD-B576-45B4C0D53836}" type="pres">
      <dgm:prSet presAssocID="{748F327D-7127-4070-BFD7-21B87385C45D}" presName="rootConnector" presStyleLbl="node1" presStyleIdx="0" presStyleCnt="1"/>
      <dgm:spPr/>
      <dgm:t>
        <a:bodyPr/>
        <a:lstStyle/>
        <a:p>
          <a:endParaRPr lang="en-ZA"/>
        </a:p>
      </dgm:t>
    </dgm:pt>
    <dgm:pt modelId="{9D75430D-4766-42CE-B3AF-9BA6AB5DE42C}" type="pres">
      <dgm:prSet presAssocID="{748F327D-7127-4070-BFD7-21B87385C45D}" presName="childShape" presStyleCnt="0"/>
      <dgm:spPr/>
    </dgm:pt>
    <dgm:pt modelId="{B27E4A30-C113-4D6E-A608-00A10D1F34D9}" type="pres">
      <dgm:prSet presAssocID="{972924F3-0ED5-4AA2-A471-858E006D43DA}" presName="Name13" presStyleLbl="parChTrans1D2" presStyleIdx="0" presStyleCnt="7"/>
      <dgm:spPr/>
      <dgm:t>
        <a:bodyPr/>
        <a:lstStyle/>
        <a:p>
          <a:endParaRPr lang="en-ZA"/>
        </a:p>
      </dgm:t>
    </dgm:pt>
    <dgm:pt modelId="{D5C12292-201E-42E6-BF19-B1C5F15A1457}" type="pres">
      <dgm:prSet presAssocID="{54495E4B-F6C4-4723-8563-B1953DB10A23}" presName="childText" presStyleLbl="bgAcc1" presStyleIdx="0" presStyleCnt="7" custScaleX="74258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342867E-35F0-4C83-AFD3-452207EE87F5}" type="pres">
      <dgm:prSet presAssocID="{C66CCFC3-7F2F-4596-8EBD-D30A10980453}" presName="Name13" presStyleLbl="parChTrans1D2" presStyleIdx="1" presStyleCnt="7"/>
      <dgm:spPr/>
      <dgm:t>
        <a:bodyPr/>
        <a:lstStyle/>
        <a:p>
          <a:endParaRPr lang="en-ZA"/>
        </a:p>
      </dgm:t>
    </dgm:pt>
    <dgm:pt modelId="{7C2066B2-2A00-42BB-8212-ECCECBBD1E20}" type="pres">
      <dgm:prSet presAssocID="{53DA8356-453D-431E-BC77-8F9DA3A062F6}" presName="childText" presStyleLbl="bgAcc1" presStyleIdx="1" presStyleCnt="7" custScaleX="74258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F0646E1-C6A3-4F72-B4E4-6F267667AC9B}" type="pres">
      <dgm:prSet presAssocID="{20819317-C1D2-4B5E-8788-05A134AF1BB7}" presName="Name13" presStyleLbl="parChTrans1D2" presStyleIdx="2" presStyleCnt="7"/>
      <dgm:spPr/>
      <dgm:t>
        <a:bodyPr/>
        <a:lstStyle/>
        <a:p>
          <a:endParaRPr lang="en-ZA"/>
        </a:p>
      </dgm:t>
    </dgm:pt>
    <dgm:pt modelId="{ECB643D6-B6FF-4E2A-BFEA-F6F005CA375A}" type="pres">
      <dgm:prSet presAssocID="{98D21891-56D3-4FE6-AE0D-51C78D5810AD}" presName="childText" presStyleLbl="bgAcc1" presStyleIdx="2" presStyleCnt="7" custScaleX="74258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1380AAF-3813-40BD-B0C7-F27C478E68CA}" type="pres">
      <dgm:prSet presAssocID="{B90B9520-F2BB-4D17-B8FE-49F261892536}" presName="Name13" presStyleLbl="parChTrans1D2" presStyleIdx="3" presStyleCnt="7"/>
      <dgm:spPr/>
      <dgm:t>
        <a:bodyPr/>
        <a:lstStyle/>
        <a:p>
          <a:endParaRPr lang="en-ZA"/>
        </a:p>
      </dgm:t>
    </dgm:pt>
    <dgm:pt modelId="{4F6D6EC2-169C-418E-971B-6CF64EF6965B}" type="pres">
      <dgm:prSet presAssocID="{0B729C27-C885-438F-B116-E523010AA48C}" presName="childText" presStyleLbl="bgAcc1" presStyleIdx="3" presStyleCnt="7" custScaleX="74258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0FD1A88-3B8E-4BCD-9A54-8691876F5C23}" type="pres">
      <dgm:prSet presAssocID="{46475B2F-98DD-402D-9DF7-58377C30EE0B}" presName="Name13" presStyleLbl="parChTrans1D2" presStyleIdx="4" presStyleCnt="7"/>
      <dgm:spPr/>
      <dgm:t>
        <a:bodyPr/>
        <a:lstStyle/>
        <a:p>
          <a:endParaRPr lang="en-ZA"/>
        </a:p>
      </dgm:t>
    </dgm:pt>
    <dgm:pt modelId="{460C7392-C5F1-49F4-A170-005818D38BBC}" type="pres">
      <dgm:prSet presAssocID="{2E5DA413-2956-46A5-AEC1-80AF4444BC0C}" presName="childText" presStyleLbl="bgAcc1" presStyleIdx="4" presStyleCnt="7" custScaleX="74258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DC9E8A7-27BA-4D20-B04D-4B65A413AAB2}" type="pres">
      <dgm:prSet presAssocID="{EE357CA6-A76F-4A76-A6CC-5437780D65E8}" presName="Name13" presStyleLbl="parChTrans1D2" presStyleIdx="5" presStyleCnt="7"/>
      <dgm:spPr/>
      <dgm:t>
        <a:bodyPr/>
        <a:lstStyle/>
        <a:p>
          <a:endParaRPr lang="en-ZA"/>
        </a:p>
      </dgm:t>
    </dgm:pt>
    <dgm:pt modelId="{259E875C-E630-4E39-89CE-9BFE43D0B277}" type="pres">
      <dgm:prSet presAssocID="{D144652A-5E51-447A-AAD8-CA7F1F8642C4}" presName="childText" presStyleLbl="bgAcc1" presStyleIdx="5" presStyleCnt="7" custScaleX="742580" custScaleY="1162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971FB6-B69F-40FA-B4A1-CA495FD30480}" type="pres">
      <dgm:prSet presAssocID="{919482A7-2363-46D9-AEFE-0B44A6856AC3}" presName="Name13" presStyleLbl="parChTrans1D2" presStyleIdx="6" presStyleCnt="7"/>
      <dgm:spPr/>
      <dgm:t>
        <a:bodyPr/>
        <a:lstStyle/>
        <a:p>
          <a:endParaRPr lang="en-ZA"/>
        </a:p>
      </dgm:t>
    </dgm:pt>
    <dgm:pt modelId="{FC6EA54D-404A-4562-AC2A-8EDD0E196480}" type="pres">
      <dgm:prSet presAssocID="{2FECF9BF-461D-4BD7-9B29-C2AF7E5EC313}" presName="childText" presStyleLbl="bgAcc1" presStyleIdx="6" presStyleCnt="7" custScaleX="74258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C1C6E01-7EF2-4655-8FAC-13D2BF558A90}" srcId="{748F327D-7127-4070-BFD7-21B87385C45D}" destId="{D144652A-5E51-447A-AAD8-CA7F1F8642C4}" srcOrd="5" destOrd="0" parTransId="{EE357CA6-A76F-4A76-A6CC-5437780D65E8}" sibTransId="{7CC9E885-B069-433E-BBB4-6F1871E02A16}"/>
    <dgm:cxn modelId="{C70F964B-8FB4-4E70-9969-C25058B76A66}" type="presOf" srcId="{0B729C27-C885-438F-B116-E523010AA48C}" destId="{4F6D6EC2-169C-418E-971B-6CF64EF6965B}" srcOrd="0" destOrd="0" presId="urn:microsoft.com/office/officeart/2005/8/layout/hierarchy3"/>
    <dgm:cxn modelId="{6EC3E519-E66E-4C03-B02E-8BB8C3C85D89}" type="presOf" srcId="{54495E4B-F6C4-4723-8563-B1953DB10A23}" destId="{D5C12292-201E-42E6-BF19-B1C5F15A1457}" srcOrd="0" destOrd="0" presId="urn:microsoft.com/office/officeart/2005/8/layout/hierarchy3"/>
    <dgm:cxn modelId="{A4811CCE-AF47-4F8C-B2D0-70C6E1D72162}" srcId="{748F327D-7127-4070-BFD7-21B87385C45D}" destId="{53DA8356-453D-431E-BC77-8F9DA3A062F6}" srcOrd="1" destOrd="0" parTransId="{C66CCFC3-7F2F-4596-8EBD-D30A10980453}" sibTransId="{6E875BBE-F9F0-4AE0-B96F-C36D7517DED6}"/>
    <dgm:cxn modelId="{9B4D2DE2-3EFE-45DE-BF64-FC3B3B2ACE1E}" srcId="{748F327D-7127-4070-BFD7-21B87385C45D}" destId="{98D21891-56D3-4FE6-AE0D-51C78D5810AD}" srcOrd="2" destOrd="0" parTransId="{20819317-C1D2-4B5E-8788-05A134AF1BB7}" sibTransId="{3706A610-3CB2-415B-B083-5429D96A7ECA}"/>
    <dgm:cxn modelId="{2A27662D-E9D2-4EA9-A2D5-AE14B3C01DBD}" type="presOf" srcId="{C66CCFC3-7F2F-4596-8EBD-D30A10980453}" destId="{7342867E-35F0-4C83-AFD3-452207EE87F5}" srcOrd="0" destOrd="0" presId="urn:microsoft.com/office/officeart/2005/8/layout/hierarchy3"/>
    <dgm:cxn modelId="{FCC7E023-89ED-42D1-B8A5-5B52D33BBB2F}" type="presOf" srcId="{98D21891-56D3-4FE6-AE0D-51C78D5810AD}" destId="{ECB643D6-B6FF-4E2A-BFEA-F6F005CA375A}" srcOrd="0" destOrd="0" presId="urn:microsoft.com/office/officeart/2005/8/layout/hierarchy3"/>
    <dgm:cxn modelId="{257B39F9-B0DD-405C-A3A2-0333AFA0EE7E}" type="presOf" srcId="{748F327D-7127-4070-BFD7-21B87385C45D}" destId="{3FE025A9-962C-4AAD-B576-45B4C0D53836}" srcOrd="1" destOrd="0" presId="urn:microsoft.com/office/officeart/2005/8/layout/hierarchy3"/>
    <dgm:cxn modelId="{037964AA-C252-46BD-9C21-3CA7E3FD231B}" srcId="{748F327D-7127-4070-BFD7-21B87385C45D}" destId="{2FECF9BF-461D-4BD7-9B29-C2AF7E5EC313}" srcOrd="6" destOrd="0" parTransId="{919482A7-2363-46D9-AEFE-0B44A6856AC3}" sibTransId="{EE799ABE-3106-4116-B935-53859900CF12}"/>
    <dgm:cxn modelId="{2A5764D6-4F61-4E1C-A614-A74A353AF083}" type="presOf" srcId="{EE357CA6-A76F-4A76-A6CC-5437780D65E8}" destId="{7DC9E8A7-27BA-4D20-B04D-4B65A413AAB2}" srcOrd="0" destOrd="0" presId="urn:microsoft.com/office/officeart/2005/8/layout/hierarchy3"/>
    <dgm:cxn modelId="{849AF1E8-D4D9-4FB2-B5AC-AD3BF0FFD417}" type="presOf" srcId="{B90B9520-F2BB-4D17-B8FE-49F261892536}" destId="{61380AAF-3813-40BD-B0C7-F27C478E68CA}" srcOrd="0" destOrd="0" presId="urn:microsoft.com/office/officeart/2005/8/layout/hierarchy3"/>
    <dgm:cxn modelId="{F942CB65-8AB2-4E88-8397-12F08DF5DB34}" type="presOf" srcId="{53DA8356-453D-431E-BC77-8F9DA3A062F6}" destId="{7C2066B2-2A00-42BB-8212-ECCECBBD1E20}" srcOrd="0" destOrd="0" presId="urn:microsoft.com/office/officeart/2005/8/layout/hierarchy3"/>
    <dgm:cxn modelId="{40589D27-7127-4E52-AC0F-966B816459C5}" srcId="{748F327D-7127-4070-BFD7-21B87385C45D}" destId="{2E5DA413-2956-46A5-AEC1-80AF4444BC0C}" srcOrd="4" destOrd="0" parTransId="{46475B2F-98DD-402D-9DF7-58377C30EE0B}" sibTransId="{A0A079CA-66A9-48DD-B60F-C44C4A5612BE}"/>
    <dgm:cxn modelId="{D6204884-0AB1-4B4A-AC15-9581C6CB20A8}" srcId="{748F327D-7127-4070-BFD7-21B87385C45D}" destId="{54495E4B-F6C4-4723-8563-B1953DB10A23}" srcOrd="0" destOrd="0" parTransId="{972924F3-0ED5-4AA2-A471-858E006D43DA}" sibTransId="{02140525-DD34-4276-AF22-586CB70D691B}"/>
    <dgm:cxn modelId="{DE201C47-BF43-42D4-856B-1A536D824AA4}" type="presOf" srcId="{2E5DA413-2956-46A5-AEC1-80AF4444BC0C}" destId="{460C7392-C5F1-49F4-A170-005818D38BBC}" srcOrd="0" destOrd="0" presId="urn:microsoft.com/office/officeart/2005/8/layout/hierarchy3"/>
    <dgm:cxn modelId="{32EA1E7D-DB9B-478C-AA9F-557FAC9CB203}" type="presOf" srcId="{D144652A-5E51-447A-AAD8-CA7F1F8642C4}" destId="{259E875C-E630-4E39-89CE-9BFE43D0B277}" srcOrd="0" destOrd="0" presId="urn:microsoft.com/office/officeart/2005/8/layout/hierarchy3"/>
    <dgm:cxn modelId="{D874666E-F97E-47BC-8974-A2A7ED22F05E}" type="presOf" srcId="{972924F3-0ED5-4AA2-A471-858E006D43DA}" destId="{B27E4A30-C113-4D6E-A608-00A10D1F34D9}" srcOrd="0" destOrd="0" presId="urn:microsoft.com/office/officeart/2005/8/layout/hierarchy3"/>
    <dgm:cxn modelId="{B502C6CA-9978-49F7-B08C-74F62951C54C}" type="presOf" srcId="{20819317-C1D2-4B5E-8788-05A134AF1BB7}" destId="{FF0646E1-C6A3-4F72-B4E4-6F267667AC9B}" srcOrd="0" destOrd="0" presId="urn:microsoft.com/office/officeart/2005/8/layout/hierarchy3"/>
    <dgm:cxn modelId="{A7B1EA94-A7A3-4A58-AFA3-371FF6EE1334}" type="presOf" srcId="{748F327D-7127-4070-BFD7-21B87385C45D}" destId="{CD948992-F978-4266-9921-2316032250A9}" srcOrd="0" destOrd="0" presId="urn:microsoft.com/office/officeart/2005/8/layout/hierarchy3"/>
    <dgm:cxn modelId="{BE8E292F-F0E0-440D-A63E-F47FFF3AB813}" type="presOf" srcId="{46475B2F-98DD-402D-9DF7-58377C30EE0B}" destId="{A0FD1A88-3B8E-4BCD-9A54-8691876F5C23}" srcOrd="0" destOrd="0" presId="urn:microsoft.com/office/officeart/2005/8/layout/hierarchy3"/>
    <dgm:cxn modelId="{97F8D924-3D95-44F3-B0C8-3F5153924060}" srcId="{748F327D-7127-4070-BFD7-21B87385C45D}" destId="{0B729C27-C885-438F-B116-E523010AA48C}" srcOrd="3" destOrd="0" parTransId="{B90B9520-F2BB-4D17-B8FE-49F261892536}" sibTransId="{36F835C4-5342-4227-8F3A-C213C170782D}"/>
    <dgm:cxn modelId="{D7FF4FB4-07EF-4798-90A7-CC03F4C88FAC}" type="presOf" srcId="{1B7D88E3-5B30-47CF-B7FA-6B8D0BCB583A}" destId="{4E5F6AA3-3345-444C-896A-1DC62A8CB841}" srcOrd="0" destOrd="0" presId="urn:microsoft.com/office/officeart/2005/8/layout/hierarchy3"/>
    <dgm:cxn modelId="{B203DFE6-B737-493D-8092-E6133983C43C}" type="presOf" srcId="{919482A7-2363-46D9-AEFE-0B44A6856AC3}" destId="{1C971FB6-B69F-40FA-B4A1-CA495FD30480}" srcOrd="0" destOrd="0" presId="urn:microsoft.com/office/officeart/2005/8/layout/hierarchy3"/>
    <dgm:cxn modelId="{D63FAF20-8E21-4A46-96DE-097BFAF74950}" type="presOf" srcId="{2FECF9BF-461D-4BD7-9B29-C2AF7E5EC313}" destId="{FC6EA54D-404A-4562-AC2A-8EDD0E196480}" srcOrd="0" destOrd="0" presId="urn:microsoft.com/office/officeart/2005/8/layout/hierarchy3"/>
    <dgm:cxn modelId="{19FFB7D0-4741-47CB-8835-A1AAD05BD3E5}" srcId="{1B7D88E3-5B30-47CF-B7FA-6B8D0BCB583A}" destId="{748F327D-7127-4070-BFD7-21B87385C45D}" srcOrd="0" destOrd="0" parTransId="{322C8B77-7484-40F6-B9CA-5A03A7A8F74F}" sibTransId="{38723F69-9E5B-4897-A172-76E36D337348}"/>
    <dgm:cxn modelId="{18B59894-C56F-41A8-81A7-7AEED4917E93}" type="presParOf" srcId="{4E5F6AA3-3345-444C-896A-1DC62A8CB841}" destId="{7B3AB313-88D7-42D1-A3A2-98ED24D95429}" srcOrd="0" destOrd="0" presId="urn:microsoft.com/office/officeart/2005/8/layout/hierarchy3"/>
    <dgm:cxn modelId="{A4A219B4-595D-4A60-AE5D-6C10DBA4E8D0}" type="presParOf" srcId="{7B3AB313-88D7-42D1-A3A2-98ED24D95429}" destId="{A5B58CEE-618A-4CBD-BAE0-73F187B970C6}" srcOrd="0" destOrd="0" presId="urn:microsoft.com/office/officeart/2005/8/layout/hierarchy3"/>
    <dgm:cxn modelId="{892EB1E9-7D39-40E9-B916-732FED613FE5}" type="presParOf" srcId="{A5B58CEE-618A-4CBD-BAE0-73F187B970C6}" destId="{CD948992-F978-4266-9921-2316032250A9}" srcOrd="0" destOrd="0" presId="urn:microsoft.com/office/officeart/2005/8/layout/hierarchy3"/>
    <dgm:cxn modelId="{A9E51A8A-0B0F-40E3-ACE2-C60407A82C87}" type="presParOf" srcId="{A5B58CEE-618A-4CBD-BAE0-73F187B970C6}" destId="{3FE025A9-962C-4AAD-B576-45B4C0D53836}" srcOrd="1" destOrd="0" presId="urn:microsoft.com/office/officeart/2005/8/layout/hierarchy3"/>
    <dgm:cxn modelId="{ACA82F92-138F-4DD1-A557-28826A218DE4}" type="presParOf" srcId="{7B3AB313-88D7-42D1-A3A2-98ED24D95429}" destId="{9D75430D-4766-42CE-B3AF-9BA6AB5DE42C}" srcOrd="1" destOrd="0" presId="urn:microsoft.com/office/officeart/2005/8/layout/hierarchy3"/>
    <dgm:cxn modelId="{14F22538-A9D3-40F0-825A-A8B25754BE68}" type="presParOf" srcId="{9D75430D-4766-42CE-B3AF-9BA6AB5DE42C}" destId="{B27E4A30-C113-4D6E-A608-00A10D1F34D9}" srcOrd="0" destOrd="0" presId="urn:microsoft.com/office/officeart/2005/8/layout/hierarchy3"/>
    <dgm:cxn modelId="{D7BAEF78-5D18-42E3-955F-F9FC1025256D}" type="presParOf" srcId="{9D75430D-4766-42CE-B3AF-9BA6AB5DE42C}" destId="{D5C12292-201E-42E6-BF19-B1C5F15A1457}" srcOrd="1" destOrd="0" presId="urn:microsoft.com/office/officeart/2005/8/layout/hierarchy3"/>
    <dgm:cxn modelId="{EB13ACF6-9D80-4CA2-BF22-2265A486B5E5}" type="presParOf" srcId="{9D75430D-4766-42CE-B3AF-9BA6AB5DE42C}" destId="{7342867E-35F0-4C83-AFD3-452207EE87F5}" srcOrd="2" destOrd="0" presId="urn:microsoft.com/office/officeart/2005/8/layout/hierarchy3"/>
    <dgm:cxn modelId="{9B2232C9-A865-4AA0-9F86-BB2A39D310D6}" type="presParOf" srcId="{9D75430D-4766-42CE-B3AF-9BA6AB5DE42C}" destId="{7C2066B2-2A00-42BB-8212-ECCECBBD1E20}" srcOrd="3" destOrd="0" presId="urn:microsoft.com/office/officeart/2005/8/layout/hierarchy3"/>
    <dgm:cxn modelId="{76111CF7-0296-4398-800B-A27805A02422}" type="presParOf" srcId="{9D75430D-4766-42CE-B3AF-9BA6AB5DE42C}" destId="{FF0646E1-C6A3-4F72-B4E4-6F267667AC9B}" srcOrd="4" destOrd="0" presId="urn:microsoft.com/office/officeart/2005/8/layout/hierarchy3"/>
    <dgm:cxn modelId="{3B9DCA61-1BD1-4382-AD75-8E7C204D5A34}" type="presParOf" srcId="{9D75430D-4766-42CE-B3AF-9BA6AB5DE42C}" destId="{ECB643D6-B6FF-4E2A-BFEA-F6F005CA375A}" srcOrd="5" destOrd="0" presId="urn:microsoft.com/office/officeart/2005/8/layout/hierarchy3"/>
    <dgm:cxn modelId="{E82962D3-2012-4630-B8FF-83F3AEFAF111}" type="presParOf" srcId="{9D75430D-4766-42CE-B3AF-9BA6AB5DE42C}" destId="{61380AAF-3813-40BD-B0C7-F27C478E68CA}" srcOrd="6" destOrd="0" presId="urn:microsoft.com/office/officeart/2005/8/layout/hierarchy3"/>
    <dgm:cxn modelId="{E69A6243-756D-4E21-8E38-509CF11D9127}" type="presParOf" srcId="{9D75430D-4766-42CE-B3AF-9BA6AB5DE42C}" destId="{4F6D6EC2-169C-418E-971B-6CF64EF6965B}" srcOrd="7" destOrd="0" presId="urn:microsoft.com/office/officeart/2005/8/layout/hierarchy3"/>
    <dgm:cxn modelId="{ABD726B1-5799-4EDE-95D2-DAE146485C90}" type="presParOf" srcId="{9D75430D-4766-42CE-B3AF-9BA6AB5DE42C}" destId="{A0FD1A88-3B8E-4BCD-9A54-8691876F5C23}" srcOrd="8" destOrd="0" presId="urn:microsoft.com/office/officeart/2005/8/layout/hierarchy3"/>
    <dgm:cxn modelId="{1CD16AD8-C6C4-434A-AC49-3EE4BD51B018}" type="presParOf" srcId="{9D75430D-4766-42CE-B3AF-9BA6AB5DE42C}" destId="{460C7392-C5F1-49F4-A170-005818D38BBC}" srcOrd="9" destOrd="0" presId="urn:microsoft.com/office/officeart/2005/8/layout/hierarchy3"/>
    <dgm:cxn modelId="{B64C8ADB-82D8-4A36-A86C-F86183E51545}" type="presParOf" srcId="{9D75430D-4766-42CE-B3AF-9BA6AB5DE42C}" destId="{7DC9E8A7-27BA-4D20-B04D-4B65A413AAB2}" srcOrd="10" destOrd="0" presId="urn:microsoft.com/office/officeart/2005/8/layout/hierarchy3"/>
    <dgm:cxn modelId="{98ADE5CF-7FB4-47E9-A86C-16A6124A6EA3}" type="presParOf" srcId="{9D75430D-4766-42CE-B3AF-9BA6AB5DE42C}" destId="{259E875C-E630-4E39-89CE-9BFE43D0B277}" srcOrd="11" destOrd="0" presId="urn:microsoft.com/office/officeart/2005/8/layout/hierarchy3"/>
    <dgm:cxn modelId="{245A82CC-AD1F-4929-BF94-1AF104B50C19}" type="presParOf" srcId="{9D75430D-4766-42CE-B3AF-9BA6AB5DE42C}" destId="{1C971FB6-B69F-40FA-B4A1-CA495FD30480}" srcOrd="12" destOrd="0" presId="urn:microsoft.com/office/officeart/2005/8/layout/hierarchy3"/>
    <dgm:cxn modelId="{17110C49-927C-4AAC-ADF8-E7BC1D0DF1B4}" type="presParOf" srcId="{9D75430D-4766-42CE-B3AF-9BA6AB5DE42C}" destId="{FC6EA54D-404A-4562-AC2A-8EDD0E196480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481AB1-4D7C-405E-A1C9-5A33E09BAAEA}" type="doc">
      <dgm:prSet loTypeId="urn:microsoft.com/office/officeart/2005/8/layout/hierarchy5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EDB99FCF-28E9-4DE5-9155-44DAF5D38982}">
      <dgm:prSet phldrT="[Text]"/>
      <dgm:spPr/>
      <dgm:t>
        <a:bodyPr/>
        <a:lstStyle/>
        <a:p>
          <a:r>
            <a:rPr lang="en-US" dirty="0" smtClean="0"/>
            <a:t>In the vehicle:  </a:t>
          </a:r>
          <a:r>
            <a:rPr lang="en-US" b="1" dirty="0" smtClean="0"/>
            <a:t>Don’t</a:t>
          </a:r>
          <a:endParaRPr lang="en-ZA" b="1" dirty="0"/>
        </a:p>
      </dgm:t>
    </dgm:pt>
    <dgm:pt modelId="{716780F2-7E62-4252-AA8A-768CC329D411}" type="parTrans" cxnId="{986CDB28-1426-4D06-99A4-996D8B5500D6}">
      <dgm:prSet/>
      <dgm:spPr/>
      <dgm:t>
        <a:bodyPr/>
        <a:lstStyle/>
        <a:p>
          <a:endParaRPr lang="en-ZA"/>
        </a:p>
      </dgm:t>
    </dgm:pt>
    <dgm:pt modelId="{F3FA6AB1-27CE-43EE-92C0-87E307E1013D}" type="sibTrans" cxnId="{986CDB28-1426-4D06-99A4-996D8B5500D6}">
      <dgm:prSet/>
      <dgm:spPr/>
      <dgm:t>
        <a:bodyPr/>
        <a:lstStyle/>
        <a:p>
          <a:endParaRPr lang="en-ZA"/>
        </a:p>
      </dgm:t>
    </dgm:pt>
    <dgm:pt modelId="{5B826E7B-6EF9-4411-9CE8-44D3896D5A4E}">
      <dgm:prSet custT="1"/>
      <dgm:spPr/>
      <dgm:t>
        <a:bodyPr/>
        <a:lstStyle/>
        <a:p>
          <a:pPr algn="l" rtl="0"/>
          <a:r>
            <a:rPr lang="en-ZA" sz="2400" b="1" smtClean="0"/>
            <a:t>Use your cell a lot, especially personal calls</a:t>
          </a:r>
          <a:endParaRPr lang="en-ZA" sz="2400" b="1"/>
        </a:p>
      </dgm:t>
    </dgm:pt>
    <dgm:pt modelId="{A510D0DD-9E39-4F0F-AC92-04CF298B3FBE}" type="sibTrans" cxnId="{C84B6168-DD49-42AE-8F85-C2383954CB17}">
      <dgm:prSet/>
      <dgm:spPr/>
      <dgm:t>
        <a:bodyPr/>
        <a:lstStyle/>
        <a:p>
          <a:endParaRPr lang="en-ZA"/>
        </a:p>
      </dgm:t>
    </dgm:pt>
    <dgm:pt modelId="{125BAD42-4734-49B2-8DC0-389F6A12927B}" type="parTrans" cxnId="{C84B6168-DD49-42AE-8F85-C2383954CB17}">
      <dgm:prSet/>
      <dgm:spPr/>
      <dgm:t>
        <a:bodyPr/>
        <a:lstStyle/>
        <a:p>
          <a:endParaRPr lang="en-ZA"/>
        </a:p>
      </dgm:t>
    </dgm:pt>
    <dgm:pt modelId="{4328D68B-0217-4521-8853-0F993D4AE956}">
      <dgm:prSet custT="1"/>
      <dgm:spPr/>
      <dgm:t>
        <a:bodyPr/>
        <a:lstStyle/>
        <a:p>
          <a:pPr algn="l" rtl="0"/>
          <a:r>
            <a:rPr lang="en-ZA" sz="2400" b="1" dirty="0" smtClean="0"/>
            <a:t>Talk and laugh</a:t>
          </a:r>
          <a:r>
            <a:rPr lang="en-ZA" sz="2400" b="1" baseline="0" dirty="0" smtClean="0"/>
            <a:t> loudly and lots </a:t>
          </a:r>
          <a:r>
            <a:rPr lang="en-ZA" sz="2400" b="1" dirty="0" smtClean="0"/>
            <a:t>with </a:t>
          </a:r>
          <a:r>
            <a:rPr lang="en-ZA" sz="2400" b="1" dirty="0" smtClean="0"/>
            <a:t>the driver </a:t>
          </a:r>
          <a:endParaRPr lang="en-ZA" sz="2400" b="1" dirty="0"/>
        </a:p>
      </dgm:t>
    </dgm:pt>
    <dgm:pt modelId="{D45265C2-C617-40BD-976F-0BBDFF274872}" type="sibTrans" cxnId="{35D83FF9-C4F3-4FB4-84F8-3050101F74D6}">
      <dgm:prSet/>
      <dgm:spPr/>
      <dgm:t>
        <a:bodyPr/>
        <a:lstStyle/>
        <a:p>
          <a:endParaRPr lang="en-ZA"/>
        </a:p>
      </dgm:t>
    </dgm:pt>
    <dgm:pt modelId="{B0EA1953-1F78-4667-8688-FDF63EA5C56B}" type="parTrans" cxnId="{35D83FF9-C4F3-4FB4-84F8-3050101F74D6}">
      <dgm:prSet/>
      <dgm:spPr/>
      <dgm:t>
        <a:bodyPr/>
        <a:lstStyle/>
        <a:p>
          <a:endParaRPr lang="en-ZA"/>
        </a:p>
      </dgm:t>
    </dgm:pt>
    <dgm:pt modelId="{D0F49DE5-335D-4CF1-A040-96DDE1993F5C}">
      <dgm:prSet custT="1"/>
      <dgm:spPr/>
      <dgm:t>
        <a:bodyPr/>
        <a:lstStyle/>
        <a:p>
          <a:pPr algn="l" rtl="0"/>
          <a:r>
            <a:rPr lang="en-ZA" sz="2400" b="1" smtClean="0"/>
            <a:t>Text/talk on a cell phone if you are driving</a:t>
          </a:r>
          <a:endParaRPr lang="en-ZA" sz="2400" b="1"/>
        </a:p>
      </dgm:t>
    </dgm:pt>
    <dgm:pt modelId="{647468C5-B2A8-47BE-B51B-96AF886D0318}" type="sibTrans" cxnId="{70A766BE-BDD7-4169-BE86-3329D13F09A1}">
      <dgm:prSet/>
      <dgm:spPr/>
      <dgm:t>
        <a:bodyPr/>
        <a:lstStyle/>
        <a:p>
          <a:endParaRPr lang="en-ZA"/>
        </a:p>
      </dgm:t>
    </dgm:pt>
    <dgm:pt modelId="{F7CBB9BA-856B-4AF9-AB2C-44B79451286B}" type="parTrans" cxnId="{70A766BE-BDD7-4169-BE86-3329D13F09A1}">
      <dgm:prSet/>
      <dgm:spPr/>
      <dgm:t>
        <a:bodyPr/>
        <a:lstStyle/>
        <a:p>
          <a:endParaRPr lang="en-ZA"/>
        </a:p>
      </dgm:t>
    </dgm:pt>
    <dgm:pt modelId="{5B04B007-F21C-4AA9-90AC-2AC3ED5E22D6}">
      <dgm:prSet custT="1"/>
      <dgm:spPr/>
      <dgm:t>
        <a:bodyPr/>
        <a:lstStyle/>
        <a:p>
          <a:pPr algn="l" rtl="0"/>
          <a:r>
            <a:rPr lang="en-ZA" sz="4000" b="1" dirty="0" smtClean="0"/>
            <a:t>Sleep</a:t>
          </a:r>
          <a:endParaRPr lang="en-ZA" sz="2400" b="1" dirty="0"/>
        </a:p>
      </dgm:t>
    </dgm:pt>
    <dgm:pt modelId="{432400B1-00E7-42C8-800C-3EF314CD2194}" type="sibTrans" cxnId="{DBBD1A61-E658-43F1-8D3B-969738E95A9C}">
      <dgm:prSet/>
      <dgm:spPr/>
      <dgm:t>
        <a:bodyPr/>
        <a:lstStyle/>
        <a:p>
          <a:endParaRPr lang="en-ZA"/>
        </a:p>
      </dgm:t>
    </dgm:pt>
    <dgm:pt modelId="{C90450E4-AB99-4E08-8942-ED9D0DC4CD46}" type="parTrans" cxnId="{DBBD1A61-E658-43F1-8D3B-969738E95A9C}">
      <dgm:prSet/>
      <dgm:spPr/>
      <dgm:t>
        <a:bodyPr/>
        <a:lstStyle/>
        <a:p>
          <a:endParaRPr lang="en-ZA"/>
        </a:p>
      </dgm:t>
    </dgm:pt>
    <dgm:pt modelId="{15A8F53B-4E78-4698-845E-228FE52235E7}">
      <dgm:prSet custT="1"/>
      <dgm:spPr/>
      <dgm:t>
        <a:bodyPr/>
        <a:lstStyle/>
        <a:p>
          <a:pPr algn="l" rtl="0"/>
          <a:r>
            <a:rPr lang="en-ZA" sz="2400" b="1" dirty="0" smtClean="0"/>
            <a:t>Put your feet up on the seat or dashboard</a:t>
          </a:r>
          <a:endParaRPr lang="en-ZA" sz="2400" b="1" dirty="0"/>
        </a:p>
      </dgm:t>
    </dgm:pt>
    <dgm:pt modelId="{4897934B-EE50-4D0A-B56F-59C0D77549FD}" type="sibTrans" cxnId="{7E2E2AE2-20D7-42E3-BEEA-39541240C7D1}">
      <dgm:prSet/>
      <dgm:spPr/>
      <dgm:t>
        <a:bodyPr/>
        <a:lstStyle/>
        <a:p>
          <a:endParaRPr lang="en-ZA"/>
        </a:p>
      </dgm:t>
    </dgm:pt>
    <dgm:pt modelId="{A32F50A4-E84A-44B4-B4E4-3C49E869C12F}" type="parTrans" cxnId="{7E2E2AE2-20D7-42E3-BEEA-39541240C7D1}">
      <dgm:prSet/>
      <dgm:spPr/>
      <dgm:t>
        <a:bodyPr/>
        <a:lstStyle/>
        <a:p>
          <a:endParaRPr lang="en-ZA"/>
        </a:p>
      </dgm:t>
    </dgm:pt>
    <dgm:pt modelId="{71B76E07-3174-4080-A64D-784E62D4D806}">
      <dgm:prSet phldrT="[Text]" custT="1"/>
      <dgm:spPr/>
      <dgm:t>
        <a:bodyPr/>
        <a:lstStyle/>
        <a:p>
          <a:pPr algn="l" rtl="0"/>
          <a:r>
            <a:rPr lang="en-ZA" sz="2400" b="1" dirty="0" smtClean="0"/>
            <a:t>Take your </a:t>
          </a:r>
          <a:r>
            <a:rPr lang="en-ZA" sz="2400" b="1" dirty="0" smtClean="0"/>
            <a:t>shoes off</a:t>
          </a:r>
          <a:endParaRPr lang="en-ZA" sz="2400" b="1" dirty="0"/>
        </a:p>
      </dgm:t>
    </dgm:pt>
    <dgm:pt modelId="{97CCC4DF-981D-44B0-B4CA-AD818D4BEF98}" type="sibTrans" cxnId="{F641C8FF-3630-4D39-8700-1677F0DE7664}">
      <dgm:prSet/>
      <dgm:spPr/>
      <dgm:t>
        <a:bodyPr/>
        <a:lstStyle/>
        <a:p>
          <a:endParaRPr lang="en-ZA"/>
        </a:p>
      </dgm:t>
    </dgm:pt>
    <dgm:pt modelId="{80AF8007-3D87-4F95-98A4-A5126B4C9607}" type="parTrans" cxnId="{F641C8FF-3630-4D39-8700-1677F0DE7664}">
      <dgm:prSet/>
      <dgm:spPr/>
      <dgm:t>
        <a:bodyPr/>
        <a:lstStyle/>
        <a:p>
          <a:endParaRPr lang="en-ZA"/>
        </a:p>
      </dgm:t>
    </dgm:pt>
    <dgm:pt modelId="{ECE974BD-A4EE-4B4E-A42B-1AFE4F2022C3}" type="pres">
      <dgm:prSet presAssocID="{A9481AB1-4D7C-405E-A1C9-5A33E09BAAE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662FAF4-B9AD-4EF4-9481-AEC61955474B}" type="pres">
      <dgm:prSet presAssocID="{A9481AB1-4D7C-405E-A1C9-5A33E09BAAEA}" presName="hierFlow" presStyleCnt="0"/>
      <dgm:spPr/>
    </dgm:pt>
    <dgm:pt modelId="{A34254D3-7EC2-4311-8C1B-C16E5BE8DEF5}" type="pres">
      <dgm:prSet presAssocID="{A9481AB1-4D7C-405E-A1C9-5A33E09BAAE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2BBBC13-FD5F-4820-BF06-50FC553ACDB7}" type="pres">
      <dgm:prSet presAssocID="{EDB99FCF-28E9-4DE5-9155-44DAF5D38982}" presName="Name17" presStyleCnt="0"/>
      <dgm:spPr/>
    </dgm:pt>
    <dgm:pt modelId="{11DF142B-5966-4B7D-9A1D-EED0D0BE3E42}" type="pres">
      <dgm:prSet presAssocID="{EDB99FCF-28E9-4DE5-9155-44DAF5D38982}" presName="level1Shape" presStyleLbl="node0" presStyleIdx="0" presStyleCnt="1" custScaleX="139655" custScaleY="308551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0D957D79-2387-440A-9A16-E85A297B00EA}" type="pres">
      <dgm:prSet presAssocID="{EDB99FCF-28E9-4DE5-9155-44DAF5D38982}" presName="hierChild2" presStyleCnt="0"/>
      <dgm:spPr/>
    </dgm:pt>
    <dgm:pt modelId="{E4024CEF-F095-49C4-AC81-17D554E8F613}" type="pres">
      <dgm:prSet presAssocID="{80AF8007-3D87-4F95-98A4-A5126B4C9607}" presName="Name25" presStyleLbl="parChTrans1D2" presStyleIdx="0" presStyleCnt="6"/>
      <dgm:spPr/>
      <dgm:t>
        <a:bodyPr/>
        <a:lstStyle/>
        <a:p>
          <a:endParaRPr lang="en-ZA"/>
        </a:p>
      </dgm:t>
    </dgm:pt>
    <dgm:pt modelId="{DD63E401-8509-42EB-A512-09455F33634F}" type="pres">
      <dgm:prSet presAssocID="{80AF8007-3D87-4F95-98A4-A5126B4C9607}" presName="connTx" presStyleLbl="parChTrans1D2" presStyleIdx="0" presStyleCnt="6"/>
      <dgm:spPr/>
      <dgm:t>
        <a:bodyPr/>
        <a:lstStyle/>
        <a:p>
          <a:endParaRPr lang="en-ZA"/>
        </a:p>
      </dgm:t>
    </dgm:pt>
    <dgm:pt modelId="{85207872-B239-4297-A43F-B9A5842E28B8}" type="pres">
      <dgm:prSet presAssocID="{71B76E07-3174-4080-A64D-784E62D4D806}" presName="Name30" presStyleCnt="0"/>
      <dgm:spPr/>
    </dgm:pt>
    <dgm:pt modelId="{FD2C0DC7-7669-416C-B42D-3B1EF756F8C3}" type="pres">
      <dgm:prSet presAssocID="{71B76E07-3174-4080-A64D-784E62D4D806}" presName="level2Shape" presStyleLbl="node2" presStyleIdx="0" presStyleCnt="6" custScaleX="395339" custLinFactNeighborX="1497"/>
      <dgm:spPr/>
      <dgm:t>
        <a:bodyPr/>
        <a:lstStyle/>
        <a:p>
          <a:endParaRPr lang="en-ZA"/>
        </a:p>
      </dgm:t>
    </dgm:pt>
    <dgm:pt modelId="{3BAE1FF1-F877-46E9-87B6-94556340A66F}" type="pres">
      <dgm:prSet presAssocID="{71B76E07-3174-4080-A64D-784E62D4D806}" presName="hierChild3" presStyleCnt="0"/>
      <dgm:spPr/>
    </dgm:pt>
    <dgm:pt modelId="{0088FCF7-1C7C-4197-B4DC-1A784AD982BA}" type="pres">
      <dgm:prSet presAssocID="{A32F50A4-E84A-44B4-B4E4-3C49E869C12F}" presName="Name25" presStyleLbl="parChTrans1D2" presStyleIdx="1" presStyleCnt="6"/>
      <dgm:spPr/>
      <dgm:t>
        <a:bodyPr/>
        <a:lstStyle/>
        <a:p>
          <a:endParaRPr lang="en-ZA"/>
        </a:p>
      </dgm:t>
    </dgm:pt>
    <dgm:pt modelId="{EAAEC13C-34E3-45DE-86E0-39B09638970F}" type="pres">
      <dgm:prSet presAssocID="{A32F50A4-E84A-44B4-B4E4-3C49E869C12F}" presName="connTx" presStyleLbl="parChTrans1D2" presStyleIdx="1" presStyleCnt="6"/>
      <dgm:spPr/>
      <dgm:t>
        <a:bodyPr/>
        <a:lstStyle/>
        <a:p>
          <a:endParaRPr lang="en-ZA"/>
        </a:p>
      </dgm:t>
    </dgm:pt>
    <dgm:pt modelId="{A7B0E1BC-4D85-4296-8067-5584B369ED27}" type="pres">
      <dgm:prSet presAssocID="{15A8F53B-4E78-4698-845E-228FE52235E7}" presName="Name30" presStyleCnt="0"/>
      <dgm:spPr/>
    </dgm:pt>
    <dgm:pt modelId="{45F53985-6807-499B-833A-AEB07ADFDC6B}" type="pres">
      <dgm:prSet presAssocID="{15A8F53B-4E78-4698-845E-228FE52235E7}" presName="level2Shape" presStyleLbl="node2" presStyleIdx="1" presStyleCnt="6" custScaleX="395339" custLinFactNeighborX="1497"/>
      <dgm:spPr/>
      <dgm:t>
        <a:bodyPr/>
        <a:lstStyle/>
        <a:p>
          <a:endParaRPr lang="en-ZA"/>
        </a:p>
      </dgm:t>
    </dgm:pt>
    <dgm:pt modelId="{3C3E5041-1C58-4F50-AA85-8B88C21D4431}" type="pres">
      <dgm:prSet presAssocID="{15A8F53B-4E78-4698-845E-228FE52235E7}" presName="hierChild3" presStyleCnt="0"/>
      <dgm:spPr/>
    </dgm:pt>
    <dgm:pt modelId="{00F480FB-ADC9-4F2F-BBD3-CD1C34AEBEC4}" type="pres">
      <dgm:prSet presAssocID="{C90450E4-AB99-4E08-8942-ED9D0DC4CD46}" presName="Name25" presStyleLbl="parChTrans1D2" presStyleIdx="2" presStyleCnt="6"/>
      <dgm:spPr/>
      <dgm:t>
        <a:bodyPr/>
        <a:lstStyle/>
        <a:p>
          <a:endParaRPr lang="en-ZA"/>
        </a:p>
      </dgm:t>
    </dgm:pt>
    <dgm:pt modelId="{33B82643-DE92-438C-BAD2-3EA2474DE7BC}" type="pres">
      <dgm:prSet presAssocID="{C90450E4-AB99-4E08-8942-ED9D0DC4CD46}" presName="connTx" presStyleLbl="parChTrans1D2" presStyleIdx="2" presStyleCnt="6"/>
      <dgm:spPr/>
      <dgm:t>
        <a:bodyPr/>
        <a:lstStyle/>
        <a:p>
          <a:endParaRPr lang="en-ZA"/>
        </a:p>
      </dgm:t>
    </dgm:pt>
    <dgm:pt modelId="{4A86424A-D8E1-4875-B457-BD3BCD5BB1BA}" type="pres">
      <dgm:prSet presAssocID="{5B04B007-F21C-4AA9-90AC-2AC3ED5E22D6}" presName="Name30" presStyleCnt="0"/>
      <dgm:spPr/>
    </dgm:pt>
    <dgm:pt modelId="{7D59C652-2099-4F21-9562-BBE8CD6C56E1}" type="pres">
      <dgm:prSet presAssocID="{5B04B007-F21C-4AA9-90AC-2AC3ED5E22D6}" presName="level2Shape" presStyleLbl="node2" presStyleIdx="2" presStyleCnt="6" custScaleX="395339" custLinFactNeighborX="1497"/>
      <dgm:spPr/>
      <dgm:t>
        <a:bodyPr/>
        <a:lstStyle/>
        <a:p>
          <a:endParaRPr lang="en-ZA"/>
        </a:p>
      </dgm:t>
    </dgm:pt>
    <dgm:pt modelId="{6D96A94A-B330-4F8D-8DB3-1E5CAA3FBC32}" type="pres">
      <dgm:prSet presAssocID="{5B04B007-F21C-4AA9-90AC-2AC3ED5E22D6}" presName="hierChild3" presStyleCnt="0"/>
      <dgm:spPr/>
    </dgm:pt>
    <dgm:pt modelId="{8BD758A6-204B-4BB1-9FF8-947DF9DE49C0}" type="pres">
      <dgm:prSet presAssocID="{F7CBB9BA-856B-4AF9-AB2C-44B79451286B}" presName="Name25" presStyleLbl="parChTrans1D2" presStyleIdx="3" presStyleCnt="6"/>
      <dgm:spPr/>
      <dgm:t>
        <a:bodyPr/>
        <a:lstStyle/>
        <a:p>
          <a:endParaRPr lang="en-ZA"/>
        </a:p>
      </dgm:t>
    </dgm:pt>
    <dgm:pt modelId="{12CC1D03-A5C0-44C8-B561-20A6D44633DE}" type="pres">
      <dgm:prSet presAssocID="{F7CBB9BA-856B-4AF9-AB2C-44B79451286B}" presName="connTx" presStyleLbl="parChTrans1D2" presStyleIdx="3" presStyleCnt="6"/>
      <dgm:spPr/>
      <dgm:t>
        <a:bodyPr/>
        <a:lstStyle/>
        <a:p>
          <a:endParaRPr lang="en-ZA"/>
        </a:p>
      </dgm:t>
    </dgm:pt>
    <dgm:pt modelId="{C5A7FD25-46D6-413A-BF90-6722E819FE57}" type="pres">
      <dgm:prSet presAssocID="{D0F49DE5-335D-4CF1-A040-96DDE1993F5C}" presName="Name30" presStyleCnt="0"/>
      <dgm:spPr/>
    </dgm:pt>
    <dgm:pt modelId="{72D0B792-6177-436D-848F-72042A77F1A0}" type="pres">
      <dgm:prSet presAssocID="{D0F49DE5-335D-4CF1-A040-96DDE1993F5C}" presName="level2Shape" presStyleLbl="node2" presStyleIdx="3" presStyleCnt="6" custScaleX="395339" custLinFactNeighborX="1497"/>
      <dgm:spPr/>
      <dgm:t>
        <a:bodyPr/>
        <a:lstStyle/>
        <a:p>
          <a:endParaRPr lang="en-ZA"/>
        </a:p>
      </dgm:t>
    </dgm:pt>
    <dgm:pt modelId="{C471725F-6A57-4497-B29C-79A28E56507C}" type="pres">
      <dgm:prSet presAssocID="{D0F49DE5-335D-4CF1-A040-96DDE1993F5C}" presName="hierChild3" presStyleCnt="0"/>
      <dgm:spPr/>
    </dgm:pt>
    <dgm:pt modelId="{305F77A6-8F36-48BF-969E-78A26C6538FB}" type="pres">
      <dgm:prSet presAssocID="{B0EA1953-1F78-4667-8688-FDF63EA5C56B}" presName="Name25" presStyleLbl="parChTrans1D2" presStyleIdx="4" presStyleCnt="6"/>
      <dgm:spPr/>
      <dgm:t>
        <a:bodyPr/>
        <a:lstStyle/>
        <a:p>
          <a:endParaRPr lang="en-ZA"/>
        </a:p>
      </dgm:t>
    </dgm:pt>
    <dgm:pt modelId="{BD57A9EF-DD2D-495D-8686-0DD5C807CF2D}" type="pres">
      <dgm:prSet presAssocID="{B0EA1953-1F78-4667-8688-FDF63EA5C56B}" presName="connTx" presStyleLbl="parChTrans1D2" presStyleIdx="4" presStyleCnt="6"/>
      <dgm:spPr/>
      <dgm:t>
        <a:bodyPr/>
        <a:lstStyle/>
        <a:p>
          <a:endParaRPr lang="en-ZA"/>
        </a:p>
      </dgm:t>
    </dgm:pt>
    <dgm:pt modelId="{5DB89F1B-2534-46C3-A56A-26A47FBF7E43}" type="pres">
      <dgm:prSet presAssocID="{4328D68B-0217-4521-8853-0F993D4AE956}" presName="Name30" presStyleCnt="0"/>
      <dgm:spPr/>
    </dgm:pt>
    <dgm:pt modelId="{CB0EA877-2592-4B29-888F-F166AE60C231}" type="pres">
      <dgm:prSet presAssocID="{4328D68B-0217-4521-8853-0F993D4AE956}" presName="level2Shape" presStyleLbl="node2" presStyleIdx="4" presStyleCnt="6" custScaleX="395339"/>
      <dgm:spPr/>
      <dgm:t>
        <a:bodyPr/>
        <a:lstStyle/>
        <a:p>
          <a:endParaRPr lang="en-ZA"/>
        </a:p>
      </dgm:t>
    </dgm:pt>
    <dgm:pt modelId="{EB4B3ADB-20D7-4FBB-9FBF-DAA214B3E1A6}" type="pres">
      <dgm:prSet presAssocID="{4328D68B-0217-4521-8853-0F993D4AE956}" presName="hierChild3" presStyleCnt="0"/>
      <dgm:spPr/>
    </dgm:pt>
    <dgm:pt modelId="{E1AEF53D-279C-4822-A659-12BC9646CDB2}" type="pres">
      <dgm:prSet presAssocID="{125BAD42-4734-49B2-8DC0-389F6A12927B}" presName="Name25" presStyleLbl="parChTrans1D2" presStyleIdx="5" presStyleCnt="6"/>
      <dgm:spPr/>
      <dgm:t>
        <a:bodyPr/>
        <a:lstStyle/>
        <a:p>
          <a:endParaRPr lang="en-ZA"/>
        </a:p>
      </dgm:t>
    </dgm:pt>
    <dgm:pt modelId="{69D71372-BAD2-45B5-AD6E-9E7E24CCD459}" type="pres">
      <dgm:prSet presAssocID="{125BAD42-4734-49B2-8DC0-389F6A12927B}" presName="connTx" presStyleLbl="parChTrans1D2" presStyleIdx="5" presStyleCnt="6"/>
      <dgm:spPr/>
      <dgm:t>
        <a:bodyPr/>
        <a:lstStyle/>
        <a:p>
          <a:endParaRPr lang="en-ZA"/>
        </a:p>
      </dgm:t>
    </dgm:pt>
    <dgm:pt modelId="{2FB89611-DF15-45A0-AA34-AEAE7585A200}" type="pres">
      <dgm:prSet presAssocID="{5B826E7B-6EF9-4411-9CE8-44D3896D5A4E}" presName="Name30" presStyleCnt="0"/>
      <dgm:spPr/>
    </dgm:pt>
    <dgm:pt modelId="{F4C5545D-09CB-410F-8F81-301EF329955F}" type="pres">
      <dgm:prSet presAssocID="{5B826E7B-6EF9-4411-9CE8-44D3896D5A4E}" presName="level2Shape" presStyleLbl="node2" presStyleIdx="5" presStyleCnt="6" custScaleX="395339"/>
      <dgm:spPr/>
      <dgm:t>
        <a:bodyPr/>
        <a:lstStyle/>
        <a:p>
          <a:endParaRPr lang="en-ZA"/>
        </a:p>
      </dgm:t>
    </dgm:pt>
    <dgm:pt modelId="{F7760004-0751-48ED-9F6E-28B8A44AEFF3}" type="pres">
      <dgm:prSet presAssocID="{5B826E7B-6EF9-4411-9CE8-44D3896D5A4E}" presName="hierChild3" presStyleCnt="0"/>
      <dgm:spPr/>
    </dgm:pt>
    <dgm:pt modelId="{EB8577F8-E4DB-4CED-AB67-B503E9927E64}" type="pres">
      <dgm:prSet presAssocID="{A9481AB1-4D7C-405E-A1C9-5A33E09BAAEA}" presName="bgShapesFlow" presStyleCnt="0"/>
      <dgm:spPr/>
    </dgm:pt>
  </dgm:ptLst>
  <dgm:cxnLst>
    <dgm:cxn modelId="{DBBD1A61-E658-43F1-8D3B-969738E95A9C}" srcId="{EDB99FCF-28E9-4DE5-9155-44DAF5D38982}" destId="{5B04B007-F21C-4AA9-90AC-2AC3ED5E22D6}" srcOrd="2" destOrd="0" parTransId="{C90450E4-AB99-4E08-8942-ED9D0DC4CD46}" sibTransId="{432400B1-00E7-42C8-800C-3EF314CD2194}"/>
    <dgm:cxn modelId="{79569BAE-32A3-4D78-8E56-630254B322B4}" type="presOf" srcId="{C90450E4-AB99-4E08-8942-ED9D0DC4CD46}" destId="{00F480FB-ADC9-4F2F-BBD3-CD1C34AEBEC4}" srcOrd="0" destOrd="0" presId="urn:microsoft.com/office/officeart/2005/8/layout/hierarchy5"/>
    <dgm:cxn modelId="{70A766BE-BDD7-4169-BE86-3329D13F09A1}" srcId="{EDB99FCF-28E9-4DE5-9155-44DAF5D38982}" destId="{D0F49DE5-335D-4CF1-A040-96DDE1993F5C}" srcOrd="3" destOrd="0" parTransId="{F7CBB9BA-856B-4AF9-AB2C-44B79451286B}" sibTransId="{647468C5-B2A8-47BE-B51B-96AF886D0318}"/>
    <dgm:cxn modelId="{375AED4D-4DE0-43E4-9B5E-7DFDC4EC50D8}" type="presOf" srcId="{80AF8007-3D87-4F95-98A4-A5126B4C9607}" destId="{DD63E401-8509-42EB-A512-09455F33634F}" srcOrd="1" destOrd="0" presId="urn:microsoft.com/office/officeart/2005/8/layout/hierarchy5"/>
    <dgm:cxn modelId="{154FCD42-2E2F-4BCC-9BF1-202BA2C94F75}" type="presOf" srcId="{4328D68B-0217-4521-8853-0F993D4AE956}" destId="{CB0EA877-2592-4B29-888F-F166AE60C231}" srcOrd="0" destOrd="0" presId="urn:microsoft.com/office/officeart/2005/8/layout/hierarchy5"/>
    <dgm:cxn modelId="{E0C623E2-7DD9-40F5-83E6-BC032B301B5A}" type="presOf" srcId="{71B76E07-3174-4080-A64D-784E62D4D806}" destId="{FD2C0DC7-7669-416C-B42D-3B1EF756F8C3}" srcOrd="0" destOrd="0" presId="urn:microsoft.com/office/officeart/2005/8/layout/hierarchy5"/>
    <dgm:cxn modelId="{5D4A1C6E-91C9-4EC1-B539-469834C45B11}" type="presOf" srcId="{A32F50A4-E84A-44B4-B4E4-3C49E869C12F}" destId="{0088FCF7-1C7C-4197-B4DC-1A784AD982BA}" srcOrd="0" destOrd="0" presId="urn:microsoft.com/office/officeart/2005/8/layout/hierarchy5"/>
    <dgm:cxn modelId="{986CDB28-1426-4D06-99A4-996D8B5500D6}" srcId="{A9481AB1-4D7C-405E-A1C9-5A33E09BAAEA}" destId="{EDB99FCF-28E9-4DE5-9155-44DAF5D38982}" srcOrd="0" destOrd="0" parTransId="{716780F2-7E62-4252-AA8A-768CC329D411}" sibTransId="{F3FA6AB1-27CE-43EE-92C0-87E307E1013D}"/>
    <dgm:cxn modelId="{5AEBA605-677F-4FED-A9EA-C405B4BD4188}" type="presOf" srcId="{D0F49DE5-335D-4CF1-A040-96DDE1993F5C}" destId="{72D0B792-6177-436D-848F-72042A77F1A0}" srcOrd="0" destOrd="0" presId="urn:microsoft.com/office/officeart/2005/8/layout/hierarchy5"/>
    <dgm:cxn modelId="{17E9FB8B-1E74-4600-99D9-8A84377B921B}" type="presOf" srcId="{125BAD42-4734-49B2-8DC0-389F6A12927B}" destId="{69D71372-BAD2-45B5-AD6E-9E7E24CCD459}" srcOrd="1" destOrd="0" presId="urn:microsoft.com/office/officeart/2005/8/layout/hierarchy5"/>
    <dgm:cxn modelId="{8A4ECD30-8AD4-4C2A-B562-3226710EDFA1}" type="presOf" srcId="{5B04B007-F21C-4AA9-90AC-2AC3ED5E22D6}" destId="{7D59C652-2099-4F21-9562-BBE8CD6C56E1}" srcOrd="0" destOrd="0" presId="urn:microsoft.com/office/officeart/2005/8/layout/hierarchy5"/>
    <dgm:cxn modelId="{B127C5A2-2F81-4CBD-BFB5-17ECB80C424F}" type="presOf" srcId="{15A8F53B-4E78-4698-845E-228FE52235E7}" destId="{45F53985-6807-499B-833A-AEB07ADFDC6B}" srcOrd="0" destOrd="0" presId="urn:microsoft.com/office/officeart/2005/8/layout/hierarchy5"/>
    <dgm:cxn modelId="{49143574-A980-442A-87E6-AD73EC0629BF}" type="presOf" srcId="{C90450E4-AB99-4E08-8942-ED9D0DC4CD46}" destId="{33B82643-DE92-438C-BAD2-3EA2474DE7BC}" srcOrd="1" destOrd="0" presId="urn:microsoft.com/office/officeart/2005/8/layout/hierarchy5"/>
    <dgm:cxn modelId="{F641C8FF-3630-4D39-8700-1677F0DE7664}" srcId="{EDB99FCF-28E9-4DE5-9155-44DAF5D38982}" destId="{71B76E07-3174-4080-A64D-784E62D4D806}" srcOrd="0" destOrd="0" parTransId="{80AF8007-3D87-4F95-98A4-A5126B4C9607}" sibTransId="{97CCC4DF-981D-44B0-B4CA-AD818D4BEF98}"/>
    <dgm:cxn modelId="{1F7ED8CD-64AC-4F01-956C-5B9EFBA651F1}" type="presOf" srcId="{B0EA1953-1F78-4667-8688-FDF63EA5C56B}" destId="{BD57A9EF-DD2D-495D-8686-0DD5C807CF2D}" srcOrd="1" destOrd="0" presId="urn:microsoft.com/office/officeart/2005/8/layout/hierarchy5"/>
    <dgm:cxn modelId="{C84B6168-DD49-42AE-8F85-C2383954CB17}" srcId="{EDB99FCF-28E9-4DE5-9155-44DAF5D38982}" destId="{5B826E7B-6EF9-4411-9CE8-44D3896D5A4E}" srcOrd="5" destOrd="0" parTransId="{125BAD42-4734-49B2-8DC0-389F6A12927B}" sibTransId="{A510D0DD-9E39-4F0F-AC92-04CF298B3FBE}"/>
    <dgm:cxn modelId="{7E2E2AE2-20D7-42E3-BEEA-39541240C7D1}" srcId="{EDB99FCF-28E9-4DE5-9155-44DAF5D38982}" destId="{15A8F53B-4E78-4698-845E-228FE52235E7}" srcOrd="1" destOrd="0" parTransId="{A32F50A4-E84A-44B4-B4E4-3C49E869C12F}" sibTransId="{4897934B-EE50-4D0A-B56F-59C0D77549FD}"/>
    <dgm:cxn modelId="{958D9ED5-764E-4BCE-9C5F-62C599D03DFC}" type="presOf" srcId="{EDB99FCF-28E9-4DE5-9155-44DAF5D38982}" destId="{11DF142B-5966-4B7D-9A1D-EED0D0BE3E42}" srcOrd="0" destOrd="0" presId="urn:microsoft.com/office/officeart/2005/8/layout/hierarchy5"/>
    <dgm:cxn modelId="{D8CF998E-099F-4BEC-9023-E580342869FC}" type="presOf" srcId="{B0EA1953-1F78-4667-8688-FDF63EA5C56B}" destId="{305F77A6-8F36-48BF-969E-78A26C6538FB}" srcOrd="0" destOrd="0" presId="urn:microsoft.com/office/officeart/2005/8/layout/hierarchy5"/>
    <dgm:cxn modelId="{35D83FF9-C4F3-4FB4-84F8-3050101F74D6}" srcId="{EDB99FCF-28E9-4DE5-9155-44DAF5D38982}" destId="{4328D68B-0217-4521-8853-0F993D4AE956}" srcOrd="4" destOrd="0" parTransId="{B0EA1953-1F78-4667-8688-FDF63EA5C56B}" sibTransId="{D45265C2-C617-40BD-976F-0BBDFF274872}"/>
    <dgm:cxn modelId="{1AEA7823-DE32-47F2-9E21-FDBD26CD6B43}" type="presOf" srcId="{125BAD42-4734-49B2-8DC0-389F6A12927B}" destId="{E1AEF53D-279C-4822-A659-12BC9646CDB2}" srcOrd="0" destOrd="0" presId="urn:microsoft.com/office/officeart/2005/8/layout/hierarchy5"/>
    <dgm:cxn modelId="{8C764E24-2737-4794-8B70-52DB53B7222B}" type="presOf" srcId="{A9481AB1-4D7C-405E-A1C9-5A33E09BAAEA}" destId="{ECE974BD-A4EE-4B4E-A42B-1AFE4F2022C3}" srcOrd="0" destOrd="0" presId="urn:microsoft.com/office/officeart/2005/8/layout/hierarchy5"/>
    <dgm:cxn modelId="{592D618F-C68D-4D93-B889-446702214648}" type="presOf" srcId="{A32F50A4-E84A-44B4-B4E4-3C49E869C12F}" destId="{EAAEC13C-34E3-45DE-86E0-39B09638970F}" srcOrd="1" destOrd="0" presId="urn:microsoft.com/office/officeart/2005/8/layout/hierarchy5"/>
    <dgm:cxn modelId="{E1DF89EE-9CB1-43D7-9919-ACA0ABC23BDF}" type="presOf" srcId="{80AF8007-3D87-4F95-98A4-A5126B4C9607}" destId="{E4024CEF-F095-49C4-AC81-17D554E8F613}" srcOrd="0" destOrd="0" presId="urn:microsoft.com/office/officeart/2005/8/layout/hierarchy5"/>
    <dgm:cxn modelId="{C479B535-20D0-4F9B-8B3B-E66914715FA9}" type="presOf" srcId="{F7CBB9BA-856B-4AF9-AB2C-44B79451286B}" destId="{12CC1D03-A5C0-44C8-B561-20A6D44633DE}" srcOrd="1" destOrd="0" presId="urn:microsoft.com/office/officeart/2005/8/layout/hierarchy5"/>
    <dgm:cxn modelId="{F156A5F5-44B8-4A9B-A0A8-D3F1CC09D69C}" type="presOf" srcId="{F7CBB9BA-856B-4AF9-AB2C-44B79451286B}" destId="{8BD758A6-204B-4BB1-9FF8-947DF9DE49C0}" srcOrd="0" destOrd="0" presId="urn:microsoft.com/office/officeart/2005/8/layout/hierarchy5"/>
    <dgm:cxn modelId="{E37A6F54-9F1F-4AFC-8007-B50ADE6FF4FB}" type="presOf" srcId="{5B826E7B-6EF9-4411-9CE8-44D3896D5A4E}" destId="{F4C5545D-09CB-410F-8F81-301EF329955F}" srcOrd="0" destOrd="0" presId="urn:microsoft.com/office/officeart/2005/8/layout/hierarchy5"/>
    <dgm:cxn modelId="{A98B8212-385F-4DB8-A60E-480EFD33C564}" type="presParOf" srcId="{ECE974BD-A4EE-4B4E-A42B-1AFE4F2022C3}" destId="{9662FAF4-B9AD-4EF4-9481-AEC61955474B}" srcOrd="0" destOrd="0" presId="urn:microsoft.com/office/officeart/2005/8/layout/hierarchy5"/>
    <dgm:cxn modelId="{3D4B8B30-BB81-430A-A95B-FB8D7759EE58}" type="presParOf" srcId="{9662FAF4-B9AD-4EF4-9481-AEC61955474B}" destId="{A34254D3-7EC2-4311-8C1B-C16E5BE8DEF5}" srcOrd="0" destOrd="0" presId="urn:microsoft.com/office/officeart/2005/8/layout/hierarchy5"/>
    <dgm:cxn modelId="{90966EDF-C65C-470A-8758-02DA96899BF4}" type="presParOf" srcId="{A34254D3-7EC2-4311-8C1B-C16E5BE8DEF5}" destId="{F2BBBC13-FD5F-4820-BF06-50FC553ACDB7}" srcOrd="0" destOrd="0" presId="urn:microsoft.com/office/officeart/2005/8/layout/hierarchy5"/>
    <dgm:cxn modelId="{63A7D885-0FAF-4F96-BC1D-7E09A07918F4}" type="presParOf" srcId="{F2BBBC13-FD5F-4820-BF06-50FC553ACDB7}" destId="{11DF142B-5966-4B7D-9A1D-EED0D0BE3E42}" srcOrd="0" destOrd="0" presId="urn:microsoft.com/office/officeart/2005/8/layout/hierarchy5"/>
    <dgm:cxn modelId="{9E912D54-EFF9-4F16-A0FD-0BD6F30CD5D8}" type="presParOf" srcId="{F2BBBC13-FD5F-4820-BF06-50FC553ACDB7}" destId="{0D957D79-2387-440A-9A16-E85A297B00EA}" srcOrd="1" destOrd="0" presId="urn:microsoft.com/office/officeart/2005/8/layout/hierarchy5"/>
    <dgm:cxn modelId="{68612E34-4090-4D2D-8049-34DDB4A330A9}" type="presParOf" srcId="{0D957D79-2387-440A-9A16-E85A297B00EA}" destId="{E4024CEF-F095-49C4-AC81-17D554E8F613}" srcOrd="0" destOrd="0" presId="urn:microsoft.com/office/officeart/2005/8/layout/hierarchy5"/>
    <dgm:cxn modelId="{48A1E7CE-E0EB-4E57-9E79-E845D0D68432}" type="presParOf" srcId="{E4024CEF-F095-49C4-AC81-17D554E8F613}" destId="{DD63E401-8509-42EB-A512-09455F33634F}" srcOrd="0" destOrd="0" presId="urn:microsoft.com/office/officeart/2005/8/layout/hierarchy5"/>
    <dgm:cxn modelId="{4A2A8A1E-7CF3-414D-9749-1DF142935226}" type="presParOf" srcId="{0D957D79-2387-440A-9A16-E85A297B00EA}" destId="{85207872-B239-4297-A43F-B9A5842E28B8}" srcOrd="1" destOrd="0" presId="urn:microsoft.com/office/officeart/2005/8/layout/hierarchy5"/>
    <dgm:cxn modelId="{1E4939C2-DE7A-4869-B5DE-F24F4F584596}" type="presParOf" srcId="{85207872-B239-4297-A43F-B9A5842E28B8}" destId="{FD2C0DC7-7669-416C-B42D-3B1EF756F8C3}" srcOrd="0" destOrd="0" presId="urn:microsoft.com/office/officeart/2005/8/layout/hierarchy5"/>
    <dgm:cxn modelId="{D2CF65D9-3348-4433-802B-E06B129207F9}" type="presParOf" srcId="{85207872-B239-4297-A43F-B9A5842E28B8}" destId="{3BAE1FF1-F877-46E9-87B6-94556340A66F}" srcOrd="1" destOrd="0" presId="urn:microsoft.com/office/officeart/2005/8/layout/hierarchy5"/>
    <dgm:cxn modelId="{935F85E0-DC94-4339-897A-BADE84F04F1B}" type="presParOf" srcId="{0D957D79-2387-440A-9A16-E85A297B00EA}" destId="{0088FCF7-1C7C-4197-B4DC-1A784AD982BA}" srcOrd="2" destOrd="0" presId="urn:microsoft.com/office/officeart/2005/8/layout/hierarchy5"/>
    <dgm:cxn modelId="{B7408250-7CC7-4A4A-8734-1257BD5EB798}" type="presParOf" srcId="{0088FCF7-1C7C-4197-B4DC-1A784AD982BA}" destId="{EAAEC13C-34E3-45DE-86E0-39B09638970F}" srcOrd="0" destOrd="0" presId="urn:microsoft.com/office/officeart/2005/8/layout/hierarchy5"/>
    <dgm:cxn modelId="{04E6DDD3-D761-4EA0-A9C7-1E5DD92B6835}" type="presParOf" srcId="{0D957D79-2387-440A-9A16-E85A297B00EA}" destId="{A7B0E1BC-4D85-4296-8067-5584B369ED27}" srcOrd="3" destOrd="0" presId="urn:microsoft.com/office/officeart/2005/8/layout/hierarchy5"/>
    <dgm:cxn modelId="{3575C852-0425-4A40-AA4B-4A236D13AC8C}" type="presParOf" srcId="{A7B0E1BC-4D85-4296-8067-5584B369ED27}" destId="{45F53985-6807-499B-833A-AEB07ADFDC6B}" srcOrd="0" destOrd="0" presId="urn:microsoft.com/office/officeart/2005/8/layout/hierarchy5"/>
    <dgm:cxn modelId="{1A7FBC07-E3B7-41DF-AA1A-298E47BFAEA3}" type="presParOf" srcId="{A7B0E1BC-4D85-4296-8067-5584B369ED27}" destId="{3C3E5041-1C58-4F50-AA85-8B88C21D4431}" srcOrd="1" destOrd="0" presId="urn:microsoft.com/office/officeart/2005/8/layout/hierarchy5"/>
    <dgm:cxn modelId="{01B88FBA-5C32-473F-82E9-C23AB993533E}" type="presParOf" srcId="{0D957D79-2387-440A-9A16-E85A297B00EA}" destId="{00F480FB-ADC9-4F2F-BBD3-CD1C34AEBEC4}" srcOrd="4" destOrd="0" presId="urn:microsoft.com/office/officeart/2005/8/layout/hierarchy5"/>
    <dgm:cxn modelId="{384BD938-FC12-4F3A-A6FC-27AC0362E906}" type="presParOf" srcId="{00F480FB-ADC9-4F2F-BBD3-CD1C34AEBEC4}" destId="{33B82643-DE92-438C-BAD2-3EA2474DE7BC}" srcOrd="0" destOrd="0" presId="urn:microsoft.com/office/officeart/2005/8/layout/hierarchy5"/>
    <dgm:cxn modelId="{7E1B0B7A-0C7F-4C77-B94C-74743CE195C1}" type="presParOf" srcId="{0D957D79-2387-440A-9A16-E85A297B00EA}" destId="{4A86424A-D8E1-4875-B457-BD3BCD5BB1BA}" srcOrd="5" destOrd="0" presId="urn:microsoft.com/office/officeart/2005/8/layout/hierarchy5"/>
    <dgm:cxn modelId="{F27F23E0-420D-4964-834D-116DC4FB771A}" type="presParOf" srcId="{4A86424A-D8E1-4875-B457-BD3BCD5BB1BA}" destId="{7D59C652-2099-4F21-9562-BBE8CD6C56E1}" srcOrd="0" destOrd="0" presId="urn:microsoft.com/office/officeart/2005/8/layout/hierarchy5"/>
    <dgm:cxn modelId="{108FB87D-9C31-4422-AFC7-9652D35969EE}" type="presParOf" srcId="{4A86424A-D8E1-4875-B457-BD3BCD5BB1BA}" destId="{6D96A94A-B330-4F8D-8DB3-1E5CAA3FBC32}" srcOrd="1" destOrd="0" presId="urn:microsoft.com/office/officeart/2005/8/layout/hierarchy5"/>
    <dgm:cxn modelId="{3F7974DB-F62B-4C02-873B-BC9CA0346C97}" type="presParOf" srcId="{0D957D79-2387-440A-9A16-E85A297B00EA}" destId="{8BD758A6-204B-4BB1-9FF8-947DF9DE49C0}" srcOrd="6" destOrd="0" presId="urn:microsoft.com/office/officeart/2005/8/layout/hierarchy5"/>
    <dgm:cxn modelId="{057B2B1F-AD8E-4E1A-B0EA-FB1AB057C219}" type="presParOf" srcId="{8BD758A6-204B-4BB1-9FF8-947DF9DE49C0}" destId="{12CC1D03-A5C0-44C8-B561-20A6D44633DE}" srcOrd="0" destOrd="0" presId="urn:microsoft.com/office/officeart/2005/8/layout/hierarchy5"/>
    <dgm:cxn modelId="{C00E98ED-BAE3-4F70-88C3-E42C73AE9971}" type="presParOf" srcId="{0D957D79-2387-440A-9A16-E85A297B00EA}" destId="{C5A7FD25-46D6-413A-BF90-6722E819FE57}" srcOrd="7" destOrd="0" presId="urn:microsoft.com/office/officeart/2005/8/layout/hierarchy5"/>
    <dgm:cxn modelId="{EAF11E88-B9BF-4ABC-8E46-276A2359732F}" type="presParOf" srcId="{C5A7FD25-46D6-413A-BF90-6722E819FE57}" destId="{72D0B792-6177-436D-848F-72042A77F1A0}" srcOrd="0" destOrd="0" presId="urn:microsoft.com/office/officeart/2005/8/layout/hierarchy5"/>
    <dgm:cxn modelId="{6D888197-C3C5-4696-8F4F-73AD7DD685CA}" type="presParOf" srcId="{C5A7FD25-46D6-413A-BF90-6722E819FE57}" destId="{C471725F-6A57-4497-B29C-79A28E56507C}" srcOrd="1" destOrd="0" presId="urn:microsoft.com/office/officeart/2005/8/layout/hierarchy5"/>
    <dgm:cxn modelId="{7352FFE7-BC0F-4857-A2CB-DE80A51BC511}" type="presParOf" srcId="{0D957D79-2387-440A-9A16-E85A297B00EA}" destId="{305F77A6-8F36-48BF-969E-78A26C6538FB}" srcOrd="8" destOrd="0" presId="urn:microsoft.com/office/officeart/2005/8/layout/hierarchy5"/>
    <dgm:cxn modelId="{FED9B377-B848-4729-BD9D-6E4CBE21FC46}" type="presParOf" srcId="{305F77A6-8F36-48BF-969E-78A26C6538FB}" destId="{BD57A9EF-DD2D-495D-8686-0DD5C807CF2D}" srcOrd="0" destOrd="0" presId="urn:microsoft.com/office/officeart/2005/8/layout/hierarchy5"/>
    <dgm:cxn modelId="{FD91B677-F98B-48B6-AE0C-89E01B257446}" type="presParOf" srcId="{0D957D79-2387-440A-9A16-E85A297B00EA}" destId="{5DB89F1B-2534-46C3-A56A-26A47FBF7E43}" srcOrd="9" destOrd="0" presId="urn:microsoft.com/office/officeart/2005/8/layout/hierarchy5"/>
    <dgm:cxn modelId="{876EE0C5-B1E8-4A7C-B312-A5872FB106C1}" type="presParOf" srcId="{5DB89F1B-2534-46C3-A56A-26A47FBF7E43}" destId="{CB0EA877-2592-4B29-888F-F166AE60C231}" srcOrd="0" destOrd="0" presId="urn:microsoft.com/office/officeart/2005/8/layout/hierarchy5"/>
    <dgm:cxn modelId="{2A87CB5F-C266-4FFC-B9AF-9AAA3705AF49}" type="presParOf" srcId="{5DB89F1B-2534-46C3-A56A-26A47FBF7E43}" destId="{EB4B3ADB-20D7-4FBB-9FBF-DAA214B3E1A6}" srcOrd="1" destOrd="0" presId="urn:microsoft.com/office/officeart/2005/8/layout/hierarchy5"/>
    <dgm:cxn modelId="{52535874-B80C-44CE-B341-274BE2DC81CB}" type="presParOf" srcId="{0D957D79-2387-440A-9A16-E85A297B00EA}" destId="{E1AEF53D-279C-4822-A659-12BC9646CDB2}" srcOrd="10" destOrd="0" presId="urn:microsoft.com/office/officeart/2005/8/layout/hierarchy5"/>
    <dgm:cxn modelId="{5149E468-B297-4FBF-B7B5-A6C55794B63C}" type="presParOf" srcId="{E1AEF53D-279C-4822-A659-12BC9646CDB2}" destId="{69D71372-BAD2-45B5-AD6E-9E7E24CCD459}" srcOrd="0" destOrd="0" presId="urn:microsoft.com/office/officeart/2005/8/layout/hierarchy5"/>
    <dgm:cxn modelId="{CD8A5F99-F50F-4F35-908B-CEB18763C353}" type="presParOf" srcId="{0D957D79-2387-440A-9A16-E85A297B00EA}" destId="{2FB89611-DF15-45A0-AA34-AEAE7585A200}" srcOrd="11" destOrd="0" presId="urn:microsoft.com/office/officeart/2005/8/layout/hierarchy5"/>
    <dgm:cxn modelId="{A5A0BD8D-47D0-4D16-A1C1-38BF171AEA12}" type="presParOf" srcId="{2FB89611-DF15-45A0-AA34-AEAE7585A200}" destId="{F4C5545D-09CB-410F-8F81-301EF329955F}" srcOrd="0" destOrd="0" presId="urn:microsoft.com/office/officeart/2005/8/layout/hierarchy5"/>
    <dgm:cxn modelId="{5F2EA64C-5CBA-44BA-BAA0-7DAFE83DA333}" type="presParOf" srcId="{2FB89611-DF15-45A0-AA34-AEAE7585A200}" destId="{F7760004-0751-48ED-9F6E-28B8A44AEFF3}" srcOrd="1" destOrd="0" presId="urn:microsoft.com/office/officeart/2005/8/layout/hierarchy5"/>
    <dgm:cxn modelId="{C8A692D5-D032-401A-A29F-BB9D206FE43E}" type="presParOf" srcId="{ECE974BD-A4EE-4B4E-A42B-1AFE4F2022C3}" destId="{EB8577F8-E4DB-4CED-AB67-B503E9927E64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078E3B-E290-4E03-832C-FEEE60E408BD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EA9394DA-2F5C-4751-B227-30317461A282}">
      <dgm:prSet phldrT="[Text]" custT="1"/>
      <dgm:spPr/>
      <dgm:t>
        <a:bodyPr/>
        <a:lstStyle/>
        <a:p>
          <a:pPr rtl="0"/>
          <a:r>
            <a:rPr lang="en-ZA" sz="2800" b="0" dirty="0" smtClean="0"/>
            <a:t>Eat with tourists, </a:t>
          </a:r>
          <a:r>
            <a:rPr lang="en-ZA" sz="2800" b="1" dirty="0" smtClean="0"/>
            <a:t>with good table manners</a:t>
          </a:r>
          <a:endParaRPr lang="en-ZA" sz="2800" dirty="0"/>
        </a:p>
      </dgm:t>
    </dgm:pt>
    <dgm:pt modelId="{E3845464-A95A-4821-86E6-4177F4F2A854}" type="parTrans" cxnId="{4C1E2046-8ABB-4659-B550-2EF4526A003C}">
      <dgm:prSet/>
      <dgm:spPr/>
      <dgm:t>
        <a:bodyPr/>
        <a:lstStyle/>
        <a:p>
          <a:endParaRPr lang="en-ZA" sz="2400"/>
        </a:p>
      </dgm:t>
    </dgm:pt>
    <dgm:pt modelId="{AC4E834E-656F-49E1-AE97-649082C3816D}" type="sibTrans" cxnId="{4C1E2046-8ABB-4659-B550-2EF4526A003C}">
      <dgm:prSet/>
      <dgm:spPr/>
      <dgm:t>
        <a:bodyPr/>
        <a:lstStyle/>
        <a:p>
          <a:endParaRPr lang="en-ZA" sz="2400"/>
        </a:p>
      </dgm:t>
    </dgm:pt>
    <dgm:pt modelId="{874D9FD7-C5B3-49F6-8E8A-2D082CC04AC6}">
      <dgm:prSet custT="1"/>
      <dgm:spPr/>
      <dgm:t>
        <a:bodyPr/>
        <a:lstStyle/>
        <a:p>
          <a:pPr rtl="0"/>
          <a:r>
            <a:rPr lang="en-ZA" sz="2200" b="0" dirty="0" smtClean="0"/>
            <a:t>Make sure tourists have food before you start to eat</a:t>
          </a:r>
          <a:endParaRPr lang="en-ZA" sz="2200" dirty="0"/>
        </a:p>
      </dgm:t>
    </dgm:pt>
    <dgm:pt modelId="{8D51B709-09DF-4933-AE3F-21FB9C181742}" type="parTrans" cxnId="{A3FD22F8-B5E1-4B0C-A3B4-14BCC8FAB38A}">
      <dgm:prSet/>
      <dgm:spPr/>
      <dgm:t>
        <a:bodyPr/>
        <a:lstStyle/>
        <a:p>
          <a:endParaRPr lang="en-ZA" sz="2400"/>
        </a:p>
      </dgm:t>
    </dgm:pt>
    <dgm:pt modelId="{8F58F832-2211-43A6-A009-A2445E391FD6}" type="sibTrans" cxnId="{A3FD22F8-B5E1-4B0C-A3B4-14BCC8FAB38A}">
      <dgm:prSet/>
      <dgm:spPr/>
      <dgm:t>
        <a:bodyPr/>
        <a:lstStyle/>
        <a:p>
          <a:endParaRPr lang="en-ZA" sz="2400"/>
        </a:p>
      </dgm:t>
    </dgm:pt>
    <dgm:pt modelId="{9B716D78-3D53-4F80-B213-4D0854CE8F69}">
      <dgm:prSet custT="1"/>
      <dgm:spPr/>
      <dgm:t>
        <a:bodyPr/>
        <a:lstStyle/>
        <a:p>
          <a:pPr rtl="0"/>
          <a:r>
            <a:rPr lang="en-ZA" sz="2100" b="0" dirty="0" smtClean="0"/>
            <a:t>Explain why to use as few plastic water bottles as possible</a:t>
          </a:r>
          <a:endParaRPr lang="en-ZA" sz="2100" dirty="0"/>
        </a:p>
      </dgm:t>
    </dgm:pt>
    <dgm:pt modelId="{CFFCA348-4B68-41DA-A5B4-648A6FD5DEF1}" type="parTrans" cxnId="{8927759E-B8D8-40BE-A59A-C2A4EDD10B3E}">
      <dgm:prSet/>
      <dgm:spPr/>
      <dgm:t>
        <a:bodyPr/>
        <a:lstStyle/>
        <a:p>
          <a:endParaRPr lang="en-ZA" sz="2400"/>
        </a:p>
      </dgm:t>
    </dgm:pt>
    <dgm:pt modelId="{EA5A446D-BF79-4E24-8DA9-4271C0A78103}" type="sibTrans" cxnId="{8927759E-B8D8-40BE-A59A-C2A4EDD10B3E}">
      <dgm:prSet/>
      <dgm:spPr/>
      <dgm:t>
        <a:bodyPr/>
        <a:lstStyle/>
        <a:p>
          <a:endParaRPr lang="en-ZA" sz="2400"/>
        </a:p>
      </dgm:t>
    </dgm:pt>
    <dgm:pt modelId="{4563BD92-BF2D-423B-AF66-1A44A5B45DFA}">
      <dgm:prSet custT="1"/>
      <dgm:spPr/>
      <dgm:t>
        <a:bodyPr/>
        <a:lstStyle/>
        <a:p>
          <a:pPr rtl="0"/>
          <a:r>
            <a:rPr lang="en-ZA" sz="3200" b="0" dirty="0" smtClean="0"/>
            <a:t>Understand about allergies</a:t>
          </a:r>
          <a:endParaRPr lang="en-ZA" sz="3200" dirty="0"/>
        </a:p>
      </dgm:t>
    </dgm:pt>
    <dgm:pt modelId="{2656BB3A-E868-421A-A375-BC0C5373B38E}" type="parTrans" cxnId="{DEF13FF3-29ED-4383-8317-0C7C4B54D489}">
      <dgm:prSet/>
      <dgm:spPr/>
      <dgm:t>
        <a:bodyPr/>
        <a:lstStyle/>
        <a:p>
          <a:endParaRPr lang="en-ZA" sz="2400"/>
        </a:p>
      </dgm:t>
    </dgm:pt>
    <dgm:pt modelId="{E3E126B1-7BCD-41D8-950F-FD438407AA0A}" type="sibTrans" cxnId="{DEF13FF3-29ED-4383-8317-0C7C4B54D489}">
      <dgm:prSet/>
      <dgm:spPr/>
      <dgm:t>
        <a:bodyPr/>
        <a:lstStyle/>
        <a:p>
          <a:endParaRPr lang="en-ZA" sz="2400"/>
        </a:p>
      </dgm:t>
    </dgm:pt>
    <dgm:pt modelId="{41847B70-258F-4E3A-9423-B72D93056FBE}" type="pres">
      <dgm:prSet presAssocID="{D8078E3B-E290-4E03-832C-FEEE60E408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2C6E183-EF11-4057-8F66-DF47BF5B91D3}" type="pres">
      <dgm:prSet presAssocID="{EA9394DA-2F5C-4751-B227-30317461A282}" presName="parentLin" presStyleCnt="0"/>
      <dgm:spPr/>
    </dgm:pt>
    <dgm:pt modelId="{60B83B84-349C-4EF6-80A6-A756405288E7}" type="pres">
      <dgm:prSet presAssocID="{EA9394DA-2F5C-4751-B227-30317461A282}" presName="parentLeftMargin" presStyleLbl="node1" presStyleIdx="0" presStyleCnt="4"/>
      <dgm:spPr/>
      <dgm:t>
        <a:bodyPr/>
        <a:lstStyle/>
        <a:p>
          <a:endParaRPr lang="en-ZA"/>
        </a:p>
      </dgm:t>
    </dgm:pt>
    <dgm:pt modelId="{671FB92E-33B4-40F6-A884-7B8B09ED471E}" type="pres">
      <dgm:prSet presAssocID="{EA9394DA-2F5C-4751-B227-30317461A282}" presName="parentText" presStyleLbl="node1" presStyleIdx="0" presStyleCnt="4" custScaleX="11851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A4FC398-C645-43AE-A233-5EB4702DF72A}" type="pres">
      <dgm:prSet presAssocID="{EA9394DA-2F5C-4751-B227-30317461A282}" presName="negativeSpace" presStyleCnt="0"/>
      <dgm:spPr/>
    </dgm:pt>
    <dgm:pt modelId="{6458E8DC-45EF-4E29-890E-0768A177A168}" type="pres">
      <dgm:prSet presAssocID="{EA9394DA-2F5C-4751-B227-30317461A282}" presName="childText" presStyleLbl="conFgAcc1" presStyleIdx="0" presStyleCnt="4">
        <dgm:presLayoutVars>
          <dgm:bulletEnabled val="1"/>
        </dgm:presLayoutVars>
      </dgm:prSet>
      <dgm:spPr/>
    </dgm:pt>
    <dgm:pt modelId="{EF18A58C-6E56-4BF9-BCED-982FA1745B4C}" type="pres">
      <dgm:prSet presAssocID="{AC4E834E-656F-49E1-AE97-649082C3816D}" presName="spaceBetweenRectangles" presStyleCnt="0"/>
      <dgm:spPr/>
    </dgm:pt>
    <dgm:pt modelId="{DF00AAAA-A164-4F20-A3FE-FE75D11861CE}" type="pres">
      <dgm:prSet presAssocID="{874D9FD7-C5B3-49F6-8E8A-2D082CC04AC6}" presName="parentLin" presStyleCnt="0"/>
      <dgm:spPr/>
    </dgm:pt>
    <dgm:pt modelId="{2C3551EC-FD2E-464C-9744-E9C9F62E346E}" type="pres">
      <dgm:prSet presAssocID="{874D9FD7-C5B3-49F6-8E8A-2D082CC04AC6}" presName="parentLeftMargin" presStyleLbl="node1" presStyleIdx="0" presStyleCnt="4"/>
      <dgm:spPr/>
      <dgm:t>
        <a:bodyPr/>
        <a:lstStyle/>
        <a:p>
          <a:endParaRPr lang="en-ZA"/>
        </a:p>
      </dgm:t>
    </dgm:pt>
    <dgm:pt modelId="{CEE62D6F-3AE5-45DE-AE3A-6E0ED782F625}" type="pres">
      <dgm:prSet presAssocID="{874D9FD7-C5B3-49F6-8E8A-2D082CC04AC6}" presName="parentText" presStyleLbl="node1" presStyleIdx="1" presStyleCnt="4" custScaleX="11851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3AA4E1C-12E4-4312-9E83-C64AFE122B81}" type="pres">
      <dgm:prSet presAssocID="{874D9FD7-C5B3-49F6-8E8A-2D082CC04AC6}" presName="negativeSpace" presStyleCnt="0"/>
      <dgm:spPr/>
    </dgm:pt>
    <dgm:pt modelId="{DC3CDEF9-6663-4D6D-936A-695406F6B164}" type="pres">
      <dgm:prSet presAssocID="{874D9FD7-C5B3-49F6-8E8A-2D082CC04AC6}" presName="childText" presStyleLbl="conFgAcc1" presStyleIdx="1" presStyleCnt="4">
        <dgm:presLayoutVars>
          <dgm:bulletEnabled val="1"/>
        </dgm:presLayoutVars>
      </dgm:prSet>
      <dgm:spPr/>
    </dgm:pt>
    <dgm:pt modelId="{D9133DF5-E840-41DF-964A-56E096990027}" type="pres">
      <dgm:prSet presAssocID="{8F58F832-2211-43A6-A009-A2445E391FD6}" presName="spaceBetweenRectangles" presStyleCnt="0"/>
      <dgm:spPr/>
    </dgm:pt>
    <dgm:pt modelId="{81D788B9-0498-4EBC-86EB-A3D17064A3E3}" type="pres">
      <dgm:prSet presAssocID="{9B716D78-3D53-4F80-B213-4D0854CE8F69}" presName="parentLin" presStyleCnt="0"/>
      <dgm:spPr/>
    </dgm:pt>
    <dgm:pt modelId="{4E57C370-7C05-46E2-BB41-E05A90FB7EF4}" type="pres">
      <dgm:prSet presAssocID="{9B716D78-3D53-4F80-B213-4D0854CE8F69}" presName="parentLeftMargin" presStyleLbl="node1" presStyleIdx="1" presStyleCnt="4"/>
      <dgm:spPr/>
      <dgm:t>
        <a:bodyPr/>
        <a:lstStyle/>
        <a:p>
          <a:endParaRPr lang="en-ZA"/>
        </a:p>
      </dgm:t>
    </dgm:pt>
    <dgm:pt modelId="{BD9A3543-E068-4EEC-AD5F-D92A0429059E}" type="pres">
      <dgm:prSet presAssocID="{9B716D78-3D53-4F80-B213-4D0854CE8F69}" presName="parentText" presStyleLbl="node1" presStyleIdx="2" presStyleCnt="4" custScaleX="11851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8808539-0993-4928-91E1-9B7341C4E288}" type="pres">
      <dgm:prSet presAssocID="{9B716D78-3D53-4F80-B213-4D0854CE8F69}" presName="negativeSpace" presStyleCnt="0"/>
      <dgm:spPr/>
    </dgm:pt>
    <dgm:pt modelId="{84B43FAA-592C-4898-81D7-55A0F630B02F}" type="pres">
      <dgm:prSet presAssocID="{9B716D78-3D53-4F80-B213-4D0854CE8F69}" presName="childText" presStyleLbl="conFgAcc1" presStyleIdx="2" presStyleCnt="4">
        <dgm:presLayoutVars>
          <dgm:bulletEnabled val="1"/>
        </dgm:presLayoutVars>
      </dgm:prSet>
      <dgm:spPr/>
    </dgm:pt>
    <dgm:pt modelId="{4AF61E84-82DC-4A9D-97E8-892EC26F030E}" type="pres">
      <dgm:prSet presAssocID="{EA5A446D-BF79-4E24-8DA9-4271C0A78103}" presName="spaceBetweenRectangles" presStyleCnt="0"/>
      <dgm:spPr/>
    </dgm:pt>
    <dgm:pt modelId="{665BD423-097F-4FF3-B779-66CA1B1E2D4C}" type="pres">
      <dgm:prSet presAssocID="{4563BD92-BF2D-423B-AF66-1A44A5B45DFA}" presName="parentLin" presStyleCnt="0"/>
      <dgm:spPr/>
    </dgm:pt>
    <dgm:pt modelId="{03BE5100-967D-4B81-AAA8-F762920A12C8}" type="pres">
      <dgm:prSet presAssocID="{4563BD92-BF2D-423B-AF66-1A44A5B45DFA}" presName="parentLeftMargin" presStyleLbl="node1" presStyleIdx="2" presStyleCnt="4"/>
      <dgm:spPr/>
      <dgm:t>
        <a:bodyPr/>
        <a:lstStyle/>
        <a:p>
          <a:endParaRPr lang="en-ZA"/>
        </a:p>
      </dgm:t>
    </dgm:pt>
    <dgm:pt modelId="{FA51CE12-E1CF-4E95-A8F4-9D377506D855}" type="pres">
      <dgm:prSet presAssocID="{4563BD92-BF2D-423B-AF66-1A44A5B45DFA}" presName="parentText" presStyleLbl="node1" presStyleIdx="3" presStyleCnt="4" custScaleX="11851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DA8B19C-ACF6-4F8E-9F17-FB0320F6FF73}" type="pres">
      <dgm:prSet presAssocID="{4563BD92-BF2D-423B-AF66-1A44A5B45DFA}" presName="negativeSpace" presStyleCnt="0"/>
      <dgm:spPr/>
    </dgm:pt>
    <dgm:pt modelId="{4C0CD446-3A4D-4CAB-899A-ED213170C9B1}" type="pres">
      <dgm:prSet presAssocID="{4563BD92-BF2D-423B-AF66-1A44A5B45DF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31AF29-FC64-4F20-A001-567C6CBDC572}" type="presOf" srcId="{9B716D78-3D53-4F80-B213-4D0854CE8F69}" destId="{BD9A3543-E068-4EEC-AD5F-D92A0429059E}" srcOrd="1" destOrd="0" presId="urn:microsoft.com/office/officeart/2005/8/layout/list1"/>
    <dgm:cxn modelId="{032F8A9D-A51D-4C59-B458-DB69235FF22F}" type="presOf" srcId="{D8078E3B-E290-4E03-832C-FEEE60E408BD}" destId="{41847B70-258F-4E3A-9423-B72D93056FBE}" srcOrd="0" destOrd="0" presId="urn:microsoft.com/office/officeart/2005/8/layout/list1"/>
    <dgm:cxn modelId="{7AA7BEE5-9F8E-4292-B25C-A0D54C6CEB61}" type="presOf" srcId="{EA9394DA-2F5C-4751-B227-30317461A282}" destId="{671FB92E-33B4-40F6-A884-7B8B09ED471E}" srcOrd="1" destOrd="0" presId="urn:microsoft.com/office/officeart/2005/8/layout/list1"/>
    <dgm:cxn modelId="{C743BA22-AAC0-40C4-A158-6E31538DAB42}" type="presOf" srcId="{EA9394DA-2F5C-4751-B227-30317461A282}" destId="{60B83B84-349C-4EF6-80A6-A756405288E7}" srcOrd="0" destOrd="0" presId="urn:microsoft.com/office/officeart/2005/8/layout/list1"/>
    <dgm:cxn modelId="{8927759E-B8D8-40BE-A59A-C2A4EDD10B3E}" srcId="{D8078E3B-E290-4E03-832C-FEEE60E408BD}" destId="{9B716D78-3D53-4F80-B213-4D0854CE8F69}" srcOrd="2" destOrd="0" parTransId="{CFFCA348-4B68-41DA-A5B4-648A6FD5DEF1}" sibTransId="{EA5A446D-BF79-4E24-8DA9-4271C0A78103}"/>
    <dgm:cxn modelId="{A3FD22F8-B5E1-4B0C-A3B4-14BCC8FAB38A}" srcId="{D8078E3B-E290-4E03-832C-FEEE60E408BD}" destId="{874D9FD7-C5B3-49F6-8E8A-2D082CC04AC6}" srcOrd="1" destOrd="0" parTransId="{8D51B709-09DF-4933-AE3F-21FB9C181742}" sibTransId="{8F58F832-2211-43A6-A009-A2445E391FD6}"/>
    <dgm:cxn modelId="{95C38790-DE46-47A2-B2F3-6D471B8FBAC2}" type="presOf" srcId="{874D9FD7-C5B3-49F6-8E8A-2D082CC04AC6}" destId="{CEE62D6F-3AE5-45DE-AE3A-6E0ED782F625}" srcOrd="1" destOrd="0" presId="urn:microsoft.com/office/officeart/2005/8/layout/list1"/>
    <dgm:cxn modelId="{5586A6C6-27AF-4B56-B74B-A33EB2593BA2}" type="presOf" srcId="{874D9FD7-C5B3-49F6-8E8A-2D082CC04AC6}" destId="{2C3551EC-FD2E-464C-9744-E9C9F62E346E}" srcOrd="0" destOrd="0" presId="urn:microsoft.com/office/officeart/2005/8/layout/list1"/>
    <dgm:cxn modelId="{433C3831-86E5-4DBA-BC6B-170A1F25E066}" type="presOf" srcId="{4563BD92-BF2D-423B-AF66-1A44A5B45DFA}" destId="{03BE5100-967D-4B81-AAA8-F762920A12C8}" srcOrd="0" destOrd="0" presId="urn:microsoft.com/office/officeart/2005/8/layout/list1"/>
    <dgm:cxn modelId="{740DC894-8160-40BD-AAF2-0840E56C7B27}" type="presOf" srcId="{9B716D78-3D53-4F80-B213-4D0854CE8F69}" destId="{4E57C370-7C05-46E2-BB41-E05A90FB7EF4}" srcOrd="0" destOrd="0" presId="urn:microsoft.com/office/officeart/2005/8/layout/list1"/>
    <dgm:cxn modelId="{4C1E2046-8ABB-4659-B550-2EF4526A003C}" srcId="{D8078E3B-E290-4E03-832C-FEEE60E408BD}" destId="{EA9394DA-2F5C-4751-B227-30317461A282}" srcOrd="0" destOrd="0" parTransId="{E3845464-A95A-4821-86E6-4177F4F2A854}" sibTransId="{AC4E834E-656F-49E1-AE97-649082C3816D}"/>
    <dgm:cxn modelId="{7D5F4CCE-0921-4F3D-9F82-251A0FC4EC32}" type="presOf" srcId="{4563BD92-BF2D-423B-AF66-1A44A5B45DFA}" destId="{FA51CE12-E1CF-4E95-A8F4-9D377506D855}" srcOrd="1" destOrd="0" presId="urn:microsoft.com/office/officeart/2005/8/layout/list1"/>
    <dgm:cxn modelId="{DEF13FF3-29ED-4383-8317-0C7C4B54D489}" srcId="{D8078E3B-E290-4E03-832C-FEEE60E408BD}" destId="{4563BD92-BF2D-423B-AF66-1A44A5B45DFA}" srcOrd="3" destOrd="0" parTransId="{2656BB3A-E868-421A-A375-BC0C5373B38E}" sibTransId="{E3E126B1-7BCD-41D8-950F-FD438407AA0A}"/>
    <dgm:cxn modelId="{805B61F3-832C-46E1-8F83-14EC05C668F1}" type="presParOf" srcId="{41847B70-258F-4E3A-9423-B72D93056FBE}" destId="{92C6E183-EF11-4057-8F66-DF47BF5B91D3}" srcOrd="0" destOrd="0" presId="urn:microsoft.com/office/officeart/2005/8/layout/list1"/>
    <dgm:cxn modelId="{FE619415-C165-41D5-9C06-22332C921FC2}" type="presParOf" srcId="{92C6E183-EF11-4057-8F66-DF47BF5B91D3}" destId="{60B83B84-349C-4EF6-80A6-A756405288E7}" srcOrd="0" destOrd="0" presId="urn:microsoft.com/office/officeart/2005/8/layout/list1"/>
    <dgm:cxn modelId="{00CF4B95-E9A0-490C-922C-F18A6DABE387}" type="presParOf" srcId="{92C6E183-EF11-4057-8F66-DF47BF5B91D3}" destId="{671FB92E-33B4-40F6-A884-7B8B09ED471E}" srcOrd="1" destOrd="0" presId="urn:microsoft.com/office/officeart/2005/8/layout/list1"/>
    <dgm:cxn modelId="{492AFB0D-053A-4B06-ABDA-B0D776E5AA8B}" type="presParOf" srcId="{41847B70-258F-4E3A-9423-B72D93056FBE}" destId="{8A4FC398-C645-43AE-A233-5EB4702DF72A}" srcOrd="1" destOrd="0" presId="urn:microsoft.com/office/officeart/2005/8/layout/list1"/>
    <dgm:cxn modelId="{43562BC4-9ED6-405C-AC20-F577672FF955}" type="presParOf" srcId="{41847B70-258F-4E3A-9423-B72D93056FBE}" destId="{6458E8DC-45EF-4E29-890E-0768A177A168}" srcOrd="2" destOrd="0" presId="urn:microsoft.com/office/officeart/2005/8/layout/list1"/>
    <dgm:cxn modelId="{200B8EAD-A506-42B2-9757-385169E03752}" type="presParOf" srcId="{41847B70-258F-4E3A-9423-B72D93056FBE}" destId="{EF18A58C-6E56-4BF9-BCED-982FA1745B4C}" srcOrd="3" destOrd="0" presId="urn:microsoft.com/office/officeart/2005/8/layout/list1"/>
    <dgm:cxn modelId="{D74C00A7-3D9C-4438-B8DE-D3FAD0985842}" type="presParOf" srcId="{41847B70-258F-4E3A-9423-B72D93056FBE}" destId="{DF00AAAA-A164-4F20-A3FE-FE75D11861CE}" srcOrd="4" destOrd="0" presId="urn:microsoft.com/office/officeart/2005/8/layout/list1"/>
    <dgm:cxn modelId="{EA92B044-E665-47F3-BE47-17222E40E863}" type="presParOf" srcId="{DF00AAAA-A164-4F20-A3FE-FE75D11861CE}" destId="{2C3551EC-FD2E-464C-9744-E9C9F62E346E}" srcOrd="0" destOrd="0" presId="urn:microsoft.com/office/officeart/2005/8/layout/list1"/>
    <dgm:cxn modelId="{6413682A-DBA1-4546-8057-6AF3E0C782C7}" type="presParOf" srcId="{DF00AAAA-A164-4F20-A3FE-FE75D11861CE}" destId="{CEE62D6F-3AE5-45DE-AE3A-6E0ED782F625}" srcOrd="1" destOrd="0" presId="urn:microsoft.com/office/officeart/2005/8/layout/list1"/>
    <dgm:cxn modelId="{973EAFB1-EA56-423B-9075-FCDDD2DF9C44}" type="presParOf" srcId="{41847B70-258F-4E3A-9423-B72D93056FBE}" destId="{B3AA4E1C-12E4-4312-9E83-C64AFE122B81}" srcOrd="5" destOrd="0" presId="urn:microsoft.com/office/officeart/2005/8/layout/list1"/>
    <dgm:cxn modelId="{2DD68A80-26DF-415E-8E7C-60FA49DF1853}" type="presParOf" srcId="{41847B70-258F-4E3A-9423-B72D93056FBE}" destId="{DC3CDEF9-6663-4D6D-936A-695406F6B164}" srcOrd="6" destOrd="0" presId="urn:microsoft.com/office/officeart/2005/8/layout/list1"/>
    <dgm:cxn modelId="{D470BF78-EB1B-4D55-8264-B2E8C2AADA5B}" type="presParOf" srcId="{41847B70-258F-4E3A-9423-B72D93056FBE}" destId="{D9133DF5-E840-41DF-964A-56E096990027}" srcOrd="7" destOrd="0" presId="urn:microsoft.com/office/officeart/2005/8/layout/list1"/>
    <dgm:cxn modelId="{7127800E-C094-4803-9386-763271BCDE4A}" type="presParOf" srcId="{41847B70-258F-4E3A-9423-B72D93056FBE}" destId="{81D788B9-0498-4EBC-86EB-A3D17064A3E3}" srcOrd="8" destOrd="0" presId="urn:microsoft.com/office/officeart/2005/8/layout/list1"/>
    <dgm:cxn modelId="{E58AFE2B-BC24-4206-AA10-CA07FD2C37EE}" type="presParOf" srcId="{81D788B9-0498-4EBC-86EB-A3D17064A3E3}" destId="{4E57C370-7C05-46E2-BB41-E05A90FB7EF4}" srcOrd="0" destOrd="0" presId="urn:microsoft.com/office/officeart/2005/8/layout/list1"/>
    <dgm:cxn modelId="{1888F92B-CCC7-4A30-9AF0-2F2BCD36E6FC}" type="presParOf" srcId="{81D788B9-0498-4EBC-86EB-A3D17064A3E3}" destId="{BD9A3543-E068-4EEC-AD5F-D92A0429059E}" srcOrd="1" destOrd="0" presId="urn:microsoft.com/office/officeart/2005/8/layout/list1"/>
    <dgm:cxn modelId="{88C1CBA9-60D0-4E3E-AFB8-20D4C2457FC4}" type="presParOf" srcId="{41847B70-258F-4E3A-9423-B72D93056FBE}" destId="{28808539-0993-4928-91E1-9B7341C4E288}" srcOrd="9" destOrd="0" presId="urn:microsoft.com/office/officeart/2005/8/layout/list1"/>
    <dgm:cxn modelId="{B52E7492-F1F3-486F-B542-80A65F72011A}" type="presParOf" srcId="{41847B70-258F-4E3A-9423-B72D93056FBE}" destId="{84B43FAA-592C-4898-81D7-55A0F630B02F}" srcOrd="10" destOrd="0" presId="urn:microsoft.com/office/officeart/2005/8/layout/list1"/>
    <dgm:cxn modelId="{63001787-7395-4653-A9B4-624E154E6159}" type="presParOf" srcId="{41847B70-258F-4E3A-9423-B72D93056FBE}" destId="{4AF61E84-82DC-4A9D-97E8-892EC26F030E}" srcOrd="11" destOrd="0" presId="urn:microsoft.com/office/officeart/2005/8/layout/list1"/>
    <dgm:cxn modelId="{C74DD96B-1650-423E-A2A7-EE3E2F36B4C6}" type="presParOf" srcId="{41847B70-258F-4E3A-9423-B72D93056FBE}" destId="{665BD423-097F-4FF3-B779-66CA1B1E2D4C}" srcOrd="12" destOrd="0" presId="urn:microsoft.com/office/officeart/2005/8/layout/list1"/>
    <dgm:cxn modelId="{50CC1C8B-20A2-42FD-89BC-1C534F5E43D3}" type="presParOf" srcId="{665BD423-097F-4FF3-B779-66CA1B1E2D4C}" destId="{03BE5100-967D-4B81-AAA8-F762920A12C8}" srcOrd="0" destOrd="0" presId="urn:microsoft.com/office/officeart/2005/8/layout/list1"/>
    <dgm:cxn modelId="{43E2E706-AEE0-485B-BFE3-220C1BEA72BF}" type="presParOf" srcId="{665BD423-097F-4FF3-B779-66CA1B1E2D4C}" destId="{FA51CE12-E1CF-4E95-A8F4-9D377506D855}" srcOrd="1" destOrd="0" presId="urn:microsoft.com/office/officeart/2005/8/layout/list1"/>
    <dgm:cxn modelId="{38DBF334-9485-48C7-A92B-4BA4450324C8}" type="presParOf" srcId="{41847B70-258F-4E3A-9423-B72D93056FBE}" destId="{8DA8B19C-ACF6-4F8E-9F17-FB0320F6FF73}" srcOrd="13" destOrd="0" presId="urn:microsoft.com/office/officeart/2005/8/layout/list1"/>
    <dgm:cxn modelId="{F32F2652-682B-4199-A9C9-138689657259}" type="presParOf" srcId="{41847B70-258F-4E3A-9423-B72D93056FBE}" destId="{4C0CD446-3A4D-4CAB-899A-ED213170C9B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078E3B-E290-4E03-832C-FEEE60E408BD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EA9394DA-2F5C-4751-B227-30317461A282}">
      <dgm:prSet phldrT="[Text]" custT="1"/>
      <dgm:spPr/>
      <dgm:t>
        <a:bodyPr/>
        <a:lstStyle/>
        <a:p>
          <a:pPr rtl="0"/>
          <a:r>
            <a:rPr lang="en-ZA" sz="2800" smtClean="0"/>
            <a:t>Chew </a:t>
          </a:r>
          <a:r>
            <a:rPr lang="en-ZA" sz="2800" b="1" smtClean="0"/>
            <a:t>gum</a:t>
          </a:r>
          <a:endParaRPr lang="en-ZA" sz="2800" dirty="0"/>
        </a:p>
      </dgm:t>
    </dgm:pt>
    <dgm:pt modelId="{E3845464-A95A-4821-86E6-4177F4F2A854}" type="parTrans" cxnId="{4C1E2046-8ABB-4659-B550-2EF4526A003C}">
      <dgm:prSet/>
      <dgm:spPr/>
      <dgm:t>
        <a:bodyPr/>
        <a:lstStyle/>
        <a:p>
          <a:endParaRPr lang="en-ZA" sz="3200"/>
        </a:p>
      </dgm:t>
    </dgm:pt>
    <dgm:pt modelId="{AC4E834E-656F-49E1-AE97-649082C3816D}" type="sibTrans" cxnId="{4C1E2046-8ABB-4659-B550-2EF4526A003C}">
      <dgm:prSet/>
      <dgm:spPr/>
      <dgm:t>
        <a:bodyPr/>
        <a:lstStyle/>
        <a:p>
          <a:endParaRPr lang="en-ZA" sz="3200"/>
        </a:p>
      </dgm:t>
    </dgm:pt>
    <dgm:pt modelId="{F797DDC2-E0AE-406E-BD68-FBD2805C3AF3}">
      <dgm:prSet custT="1"/>
      <dgm:spPr/>
      <dgm:t>
        <a:bodyPr/>
        <a:lstStyle/>
        <a:p>
          <a:pPr rtl="0"/>
          <a:r>
            <a:rPr lang="en-ZA" sz="2000" smtClean="0"/>
            <a:t>Drink </a:t>
          </a:r>
          <a:r>
            <a:rPr lang="en-ZA" sz="2000" b="1" smtClean="0"/>
            <a:t>alcohol</a:t>
          </a:r>
          <a:r>
            <a:rPr lang="en-ZA" sz="2000" smtClean="0"/>
            <a:t> in</a:t>
          </a:r>
          <a:r>
            <a:rPr lang="en-ZA" sz="2000" baseline="0" smtClean="0"/>
            <a:t> </a:t>
          </a:r>
          <a:r>
            <a:rPr lang="en-ZA" sz="2000" smtClean="0"/>
            <a:t>work time </a:t>
          </a:r>
          <a:endParaRPr lang="en-ZA" sz="2000"/>
        </a:p>
      </dgm:t>
    </dgm:pt>
    <dgm:pt modelId="{113DFEB8-2F37-4E5C-96BA-DA3C75F1A3C4}" type="parTrans" cxnId="{40E356A3-9219-4B67-9DCF-FA308DAF2588}">
      <dgm:prSet/>
      <dgm:spPr/>
      <dgm:t>
        <a:bodyPr/>
        <a:lstStyle/>
        <a:p>
          <a:endParaRPr lang="en-ZA" sz="2400"/>
        </a:p>
      </dgm:t>
    </dgm:pt>
    <dgm:pt modelId="{A881F0D0-7555-4B57-A9A5-A288F4E1EAD2}" type="sibTrans" cxnId="{40E356A3-9219-4B67-9DCF-FA308DAF2588}">
      <dgm:prSet/>
      <dgm:spPr/>
      <dgm:t>
        <a:bodyPr/>
        <a:lstStyle/>
        <a:p>
          <a:endParaRPr lang="en-ZA" sz="2400"/>
        </a:p>
      </dgm:t>
    </dgm:pt>
    <dgm:pt modelId="{D29F93D8-93AD-488B-A6B7-9FDCD8D31646}">
      <dgm:prSet custT="1"/>
      <dgm:spPr/>
      <dgm:t>
        <a:bodyPr/>
        <a:lstStyle/>
        <a:p>
          <a:pPr rtl="0"/>
          <a:r>
            <a:rPr lang="en-ZA" sz="2000" b="1" smtClean="0"/>
            <a:t>Smoke</a:t>
          </a:r>
          <a:r>
            <a:rPr lang="en-ZA" sz="2000" smtClean="0"/>
            <a:t> in sight of tourists</a:t>
          </a:r>
          <a:endParaRPr lang="en-ZA" sz="2000"/>
        </a:p>
      </dgm:t>
    </dgm:pt>
    <dgm:pt modelId="{C9DAD524-4D94-418C-85FC-BCB051781643}" type="parTrans" cxnId="{C7B607B3-9DB4-4E46-B2BF-397AAC21EF0F}">
      <dgm:prSet/>
      <dgm:spPr/>
      <dgm:t>
        <a:bodyPr/>
        <a:lstStyle/>
        <a:p>
          <a:endParaRPr lang="en-ZA" sz="2400"/>
        </a:p>
      </dgm:t>
    </dgm:pt>
    <dgm:pt modelId="{1F755AC3-12F6-4268-BE3C-65C375DE3A68}" type="sibTrans" cxnId="{C7B607B3-9DB4-4E46-B2BF-397AAC21EF0F}">
      <dgm:prSet/>
      <dgm:spPr/>
      <dgm:t>
        <a:bodyPr/>
        <a:lstStyle/>
        <a:p>
          <a:endParaRPr lang="en-ZA" sz="2400"/>
        </a:p>
      </dgm:t>
    </dgm:pt>
    <dgm:pt modelId="{C59F51DD-9456-4A84-9B15-777EFDF42EEB}">
      <dgm:prSet custT="1"/>
      <dgm:spPr/>
      <dgm:t>
        <a:bodyPr/>
        <a:lstStyle/>
        <a:p>
          <a:pPr rtl="0"/>
          <a:r>
            <a:rPr lang="en-ZA" sz="2000" smtClean="0"/>
            <a:t>Eat </a:t>
          </a:r>
          <a:r>
            <a:rPr lang="en-ZA" sz="2000" b="1" smtClean="0"/>
            <a:t>smelly food </a:t>
          </a:r>
          <a:r>
            <a:rPr lang="en-ZA" sz="2000" smtClean="0"/>
            <a:t>close to tourists</a:t>
          </a:r>
          <a:r>
            <a:rPr lang="en-ZA" sz="2000" baseline="0" smtClean="0"/>
            <a:t> </a:t>
          </a:r>
          <a:endParaRPr lang="en-ZA" sz="2000"/>
        </a:p>
      </dgm:t>
    </dgm:pt>
    <dgm:pt modelId="{F4846BFF-B8AD-4392-9426-C51027BB9AC6}" type="parTrans" cxnId="{3CCBE72E-C137-4E49-B433-400B89F1AA39}">
      <dgm:prSet/>
      <dgm:spPr/>
      <dgm:t>
        <a:bodyPr/>
        <a:lstStyle/>
        <a:p>
          <a:endParaRPr lang="en-ZA" sz="2400"/>
        </a:p>
      </dgm:t>
    </dgm:pt>
    <dgm:pt modelId="{596D1BAE-4EDD-476D-A72E-03132C34ACC1}" type="sibTrans" cxnId="{3CCBE72E-C137-4E49-B433-400B89F1AA39}">
      <dgm:prSet/>
      <dgm:spPr/>
      <dgm:t>
        <a:bodyPr/>
        <a:lstStyle/>
        <a:p>
          <a:endParaRPr lang="en-ZA" sz="2400"/>
        </a:p>
      </dgm:t>
    </dgm:pt>
    <dgm:pt modelId="{4D68013B-EC01-4B66-8D35-47BEA81257EC}">
      <dgm:prSet custT="1"/>
      <dgm:spPr/>
      <dgm:t>
        <a:bodyPr/>
        <a:lstStyle/>
        <a:p>
          <a:pPr rtl="0"/>
          <a:r>
            <a:rPr lang="en-US" sz="2000" baseline="0" smtClean="0"/>
            <a:t>Eat smelly foods before talking to tourists – bad breath!</a:t>
          </a:r>
          <a:endParaRPr lang="en-ZA" sz="2000"/>
        </a:p>
      </dgm:t>
    </dgm:pt>
    <dgm:pt modelId="{97FF91FA-6DB4-4792-A217-542438321C09}" type="parTrans" cxnId="{04359F8A-3B1B-4641-9162-C41ED6D59E9B}">
      <dgm:prSet/>
      <dgm:spPr/>
      <dgm:t>
        <a:bodyPr/>
        <a:lstStyle/>
        <a:p>
          <a:endParaRPr lang="en-ZA" sz="2400"/>
        </a:p>
      </dgm:t>
    </dgm:pt>
    <dgm:pt modelId="{3AD1291A-28A7-4BF5-87BA-D91622938C18}" type="sibTrans" cxnId="{04359F8A-3B1B-4641-9162-C41ED6D59E9B}">
      <dgm:prSet/>
      <dgm:spPr/>
      <dgm:t>
        <a:bodyPr/>
        <a:lstStyle/>
        <a:p>
          <a:endParaRPr lang="en-ZA" sz="2400"/>
        </a:p>
      </dgm:t>
    </dgm:pt>
    <dgm:pt modelId="{3BEFAD47-C524-4E75-BA97-42327A54E50B}">
      <dgm:prSet custT="1"/>
      <dgm:spPr/>
      <dgm:t>
        <a:bodyPr/>
        <a:lstStyle/>
        <a:p>
          <a:r>
            <a:rPr lang="en-ZA" sz="2000" b="1" dirty="0" smtClean="0"/>
            <a:t>Make loud noises while eating</a:t>
          </a:r>
          <a:endParaRPr lang="en-ZA" sz="2000" dirty="0"/>
        </a:p>
      </dgm:t>
    </dgm:pt>
    <dgm:pt modelId="{5DF0DD2E-50F3-427E-8892-779202D85C32}" type="parTrans" cxnId="{05680E6E-F1BC-435E-8F1D-24DF959CC484}">
      <dgm:prSet/>
      <dgm:spPr/>
      <dgm:t>
        <a:bodyPr/>
        <a:lstStyle/>
        <a:p>
          <a:endParaRPr lang="en-ZA" sz="2400"/>
        </a:p>
      </dgm:t>
    </dgm:pt>
    <dgm:pt modelId="{0944AB1A-CE38-4EAE-8DF6-633A0CE1F587}" type="sibTrans" cxnId="{05680E6E-F1BC-435E-8F1D-24DF959CC484}">
      <dgm:prSet/>
      <dgm:spPr/>
      <dgm:t>
        <a:bodyPr/>
        <a:lstStyle/>
        <a:p>
          <a:endParaRPr lang="en-ZA" sz="2400"/>
        </a:p>
      </dgm:t>
    </dgm:pt>
    <dgm:pt modelId="{41847B70-258F-4E3A-9423-B72D93056FBE}" type="pres">
      <dgm:prSet presAssocID="{D8078E3B-E290-4E03-832C-FEEE60E408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2C6E183-EF11-4057-8F66-DF47BF5B91D3}" type="pres">
      <dgm:prSet presAssocID="{EA9394DA-2F5C-4751-B227-30317461A282}" presName="parentLin" presStyleCnt="0"/>
      <dgm:spPr/>
    </dgm:pt>
    <dgm:pt modelId="{60B83B84-349C-4EF6-80A6-A756405288E7}" type="pres">
      <dgm:prSet presAssocID="{EA9394DA-2F5C-4751-B227-30317461A282}" presName="parentLeftMargin" presStyleLbl="node1" presStyleIdx="0" presStyleCnt="6"/>
      <dgm:spPr/>
      <dgm:t>
        <a:bodyPr/>
        <a:lstStyle/>
        <a:p>
          <a:endParaRPr lang="en-ZA"/>
        </a:p>
      </dgm:t>
    </dgm:pt>
    <dgm:pt modelId="{671FB92E-33B4-40F6-A884-7B8B09ED471E}" type="pres">
      <dgm:prSet presAssocID="{EA9394DA-2F5C-4751-B227-30317461A282}" presName="parentText" presStyleLbl="node1" presStyleIdx="0" presStyleCnt="6" custScaleX="11370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A4FC398-C645-43AE-A233-5EB4702DF72A}" type="pres">
      <dgm:prSet presAssocID="{EA9394DA-2F5C-4751-B227-30317461A282}" presName="negativeSpace" presStyleCnt="0"/>
      <dgm:spPr/>
    </dgm:pt>
    <dgm:pt modelId="{6458E8DC-45EF-4E29-890E-0768A177A168}" type="pres">
      <dgm:prSet presAssocID="{EA9394DA-2F5C-4751-B227-30317461A282}" presName="childText" presStyleLbl="conFgAcc1" presStyleIdx="0" presStyleCnt="6">
        <dgm:presLayoutVars>
          <dgm:bulletEnabled val="1"/>
        </dgm:presLayoutVars>
      </dgm:prSet>
      <dgm:spPr/>
    </dgm:pt>
    <dgm:pt modelId="{EF18A58C-6E56-4BF9-BCED-982FA1745B4C}" type="pres">
      <dgm:prSet presAssocID="{AC4E834E-656F-49E1-AE97-649082C3816D}" presName="spaceBetweenRectangles" presStyleCnt="0"/>
      <dgm:spPr/>
    </dgm:pt>
    <dgm:pt modelId="{3797B988-8939-488E-AC9A-DA9CDA733288}" type="pres">
      <dgm:prSet presAssocID="{F797DDC2-E0AE-406E-BD68-FBD2805C3AF3}" presName="parentLin" presStyleCnt="0"/>
      <dgm:spPr/>
    </dgm:pt>
    <dgm:pt modelId="{0037F98D-AA81-481F-B269-19DE19AA67AE}" type="pres">
      <dgm:prSet presAssocID="{F797DDC2-E0AE-406E-BD68-FBD2805C3AF3}" presName="parentLeftMargin" presStyleLbl="node1" presStyleIdx="0" presStyleCnt="6"/>
      <dgm:spPr/>
      <dgm:t>
        <a:bodyPr/>
        <a:lstStyle/>
        <a:p>
          <a:endParaRPr lang="en-ZA"/>
        </a:p>
      </dgm:t>
    </dgm:pt>
    <dgm:pt modelId="{3F2D4452-158C-410C-AFE3-4631B2AEAC50}" type="pres">
      <dgm:prSet presAssocID="{F797DDC2-E0AE-406E-BD68-FBD2805C3AF3}" presName="parentText" presStyleLbl="node1" presStyleIdx="1" presStyleCnt="6" custScaleX="11455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1879F43-328C-48A6-8077-54FFAE62784F}" type="pres">
      <dgm:prSet presAssocID="{F797DDC2-E0AE-406E-BD68-FBD2805C3AF3}" presName="negativeSpace" presStyleCnt="0"/>
      <dgm:spPr/>
    </dgm:pt>
    <dgm:pt modelId="{63924F06-32FA-42C9-A3D1-0760947DFCAC}" type="pres">
      <dgm:prSet presAssocID="{F797DDC2-E0AE-406E-BD68-FBD2805C3AF3}" presName="childText" presStyleLbl="conFgAcc1" presStyleIdx="1" presStyleCnt="6">
        <dgm:presLayoutVars>
          <dgm:bulletEnabled val="1"/>
        </dgm:presLayoutVars>
      </dgm:prSet>
      <dgm:spPr/>
    </dgm:pt>
    <dgm:pt modelId="{6456F6A4-ECBC-4CF4-ACE8-9B2970E9DDFB}" type="pres">
      <dgm:prSet presAssocID="{A881F0D0-7555-4B57-A9A5-A288F4E1EAD2}" presName="spaceBetweenRectangles" presStyleCnt="0"/>
      <dgm:spPr/>
    </dgm:pt>
    <dgm:pt modelId="{702AA860-3DD8-4898-B9ED-A0E27CBD00F7}" type="pres">
      <dgm:prSet presAssocID="{D29F93D8-93AD-488B-A6B7-9FDCD8D31646}" presName="parentLin" presStyleCnt="0"/>
      <dgm:spPr/>
    </dgm:pt>
    <dgm:pt modelId="{3E2E7366-0D62-423A-90FC-AAEFDCE5FCDE}" type="pres">
      <dgm:prSet presAssocID="{D29F93D8-93AD-488B-A6B7-9FDCD8D31646}" presName="parentLeftMargin" presStyleLbl="node1" presStyleIdx="1" presStyleCnt="6"/>
      <dgm:spPr/>
      <dgm:t>
        <a:bodyPr/>
        <a:lstStyle/>
        <a:p>
          <a:endParaRPr lang="en-ZA"/>
        </a:p>
      </dgm:t>
    </dgm:pt>
    <dgm:pt modelId="{BECF5FFF-8E59-4077-98C3-C7C235C35E12}" type="pres">
      <dgm:prSet presAssocID="{D29F93D8-93AD-488B-A6B7-9FDCD8D31646}" presName="parentText" presStyleLbl="node1" presStyleIdx="2" presStyleCnt="6" custScaleX="11455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3FD348A-A6E1-492A-97D5-745774353570}" type="pres">
      <dgm:prSet presAssocID="{D29F93D8-93AD-488B-A6B7-9FDCD8D31646}" presName="negativeSpace" presStyleCnt="0"/>
      <dgm:spPr/>
    </dgm:pt>
    <dgm:pt modelId="{29304610-A168-4BD4-9F03-4ECDF23EC22F}" type="pres">
      <dgm:prSet presAssocID="{D29F93D8-93AD-488B-A6B7-9FDCD8D31646}" presName="childText" presStyleLbl="conFgAcc1" presStyleIdx="2" presStyleCnt="6">
        <dgm:presLayoutVars>
          <dgm:bulletEnabled val="1"/>
        </dgm:presLayoutVars>
      </dgm:prSet>
      <dgm:spPr/>
    </dgm:pt>
    <dgm:pt modelId="{4B2E1EFE-54D9-4216-8409-771CE215B9CD}" type="pres">
      <dgm:prSet presAssocID="{1F755AC3-12F6-4268-BE3C-65C375DE3A68}" presName="spaceBetweenRectangles" presStyleCnt="0"/>
      <dgm:spPr/>
    </dgm:pt>
    <dgm:pt modelId="{F0AEFB9B-1C64-4172-8E8C-AB921EC00DCF}" type="pres">
      <dgm:prSet presAssocID="{C59F51DD-9456-4A84-9B15-777EFDF42EEB}" presName="parentLin" presStyleCnt="0"/>
      <dgm:spPr/>
    </dgm:pt>
    <dgm:pt modelId="{0B90AA6F-6911-4F6B-91CB-6CB84C5F9BFF}" type="pres">
      <dgm:prSet presAssocID="{C59F51DD-9456-4A84-9B15-777EFDF42EEB}" presName="parentLeftMargin" presStyleLbl="node1" presStyleIdx="2" presStyleCnt="6"/>
      <dgm:spPr/>
      <dgm:t>
        <a:bodyPr/>
        <a:lstStyle/>
        <a:p>
          <a:endParaRPr lang="en-ZA"/>
        </a:p>
      </dgm:t>
    </dgm:pt>
    <dgm:pt modelId="{7B0B462F-CCE9-4494-8344-F5EB4C139358}" type="pres">
      <dgm:prSet presAssocID="{C59F51DD-9456-4A84-9B15-777EFDF42EEB}" presName="parentText" presStyleLbl="node1" presStyleIdx="3" presStyleCnt="6" custScaleX="11455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F31B1C6-62A0-4383-8E79-E572AF8FE94F}" type="pres">
      <dgm:prSet presAssocID="{C59F51DD-9456-4A84-9B15-777EFDF42EEB}" presName="negativeSpace" presStyleCnt="0"/>
      <dgm:spPr/>
    </dgm:pt>
    <dgm:pt modelId="{A4BA5DBB-0525-41C1-AF06-30B9694C89DF}" type="pres">
      <dgm:prSet presAssocID="{C59F51DD-9456-4A84-9B15-777EFDF42EEB}" presName="childText" presStyleLbl="conFgAcc1" presStyleIdx="3" presStyleCnt="6">
        <dgm:presLayoutVars>
          <dgm:bulletEnabled val="1"/>
        </dgm:presLayoutVars>
      </dgm:prSet>
      <dgm:spPr/>
    </dgm:pt>
    <dgm:pt modelId="{D6DDA139-9644-4801-BCE1-F5F468156403}" type="pres">
      <dgm:prSet presAssocID="{596D1BAE-4EDD-476D-A72E-03132C34ACC1}" presName="spaceBetweenRectangles" presStyleCnt="0"/>
      <dgm:spPr/>
    </dgm:pt>
    <dgm:pt modelId="{D8B2FBFB-A81B-42DA-ADF1-A7AFF64DAEC8}" type="pres">
      <dgm:prSet presAssocID="{4D68013B-EC01-4B66-8D35-47BEA81257EC}" presName="parentLin" presStyleCnt="0"/>
      <dgm:spPr/>
    </dgm:pt>
    <dgm:pt modelId="{F40A6B76-95F1-4C95-A4DC-9E044FA4F2E1}" type="pres">
      <dgm:prSet presAssocID="{4D68013B-EC01-4B66-8D35-47BEA81257EC}" presName="parentLeftMargin" presStyleLbl="node1" presStyleIdx="3" presStyleCnt="6"/>
      <dgm:spPr/>
      <dgm:t>
        <a:bodyPr/>
        <a:lstStyle/>
        <a:p>
          <a:endParaRPr lang="en-ZA"/>
        </a:p>
      </dgm:t>
    </dgm:pt>
    <dgm:pt modelId="{4672A47F-7A63-469D-A17C-C620AF282CB4}" type="pres">
      <dgm:prSet presAssocID="{4D68013B-EC01-4B66-8D35-47BEA81257EC}" presName="parentText" presStyleLbl="node1" presStyleIdx="4" presStyleCnt="6" custScaleX="11455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0C3F5BE-AF38-4B19-8970-CD3AD20C2F73}" type="pres">
      <dgm:prSet presAssocID="{4D68013B-EC01-4B66-8D35-47BEA81257EC}" presName="negativeSpace" presStyleCnt="0"/>
      <dgm:spPr/>
    </dgm:pt>
    <dgm:pt modelId="{871E9FF4-A539-49C0-939D-D09ADA4DE537}" type="pres">
      <dgm:prSet presAssocID="{4D68013B-EC01-4B66-8D35-47BEA81257EC}" presName="childText" presStyleLbl="conFgAcc1" presStyleIdx="4" presStyleCnt="6">
        <dgm:presLayoutVars>
          <dgm:bulletEnabled val="1"/>
        </dgm:presLayoutVars>
      </dgm:prSet>
      <dgm:spPr/>
    </dgm:pt>
    <dgm:pt modelId="{55039E3F-B561-4AA6-99CE-0DFD130CA7FA}" type="pres">
      <dgm:prSet presAssocID="{3AD1291A-28A7-4BF5-87BA-D91622938C18}" presName="spaceBetweenRectangles" presStyleCnt="0"/>
      <dgm:spPr/>
    </dgm:pt>
    <dgm:pt modelId="{77D5D372-9703-4A55-BAA8-E203DDD35C9E}" type="pres">
      <dgm:prSet presAssocID="{3BEFAD47-C524-4E75-BA97-42327A54E50B}" presName="parentLin" presStyleCnt="0"/>
      <dgm:spPr/>
    </dgm:pt>
    <dgm:pt modelId="{553FB25E-9C54-4395-8771-9D9D9744A6BB}" type="pres">
      <dgm:prSet presAssocID="{3BEFAD47-C524-4E75-BA97-42327A54E50B}" presName="parentLeftMargin" presStyleLbl="node1" presStyleIdx="4" presStyleCnt="6"/>
      <dgm:spPr/>
      <dgm:t>
        <a:bodyPr/>
        <a:lstStyle/>
        <a:p>
          <a:endParaRPr lang="en-ZA"/>
        </a:p>
      </dgm:t>
    </dgm:pt>
    <dgm:pt modelId="{A11B233B-3582-4E83-9FCC-D407BB312683}" type="pres">
      <dgm:prSet presAssocID="{3BEFAD47-C524-4E75-BA97-42327A54E50B}" presName="parentText" presStyleLbl="node1" presStyleIdx="5" presStyleCnt="6" custScaleX="11455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9866EC0-7D7F-4075-80B9-88111306888A}" type="pres">
      <dgm:prSet presAssocID="{3BEFAD47-C524-4E75-BA97-42327A54E50B}" presName="negativeSpace" presStyleCnt="0"/>
      <dgm:spPr/>
    </dgm:pt>
    <dgm:pt modelId="{1B48B603-5510-43E1-97DA-E43EF58819C7}" type="pres">
      <dgm:prSet presAssocID="{3BEFAD47-C524-4E75-BA97-42327A54E50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7B607B3-9DB4-4E46-B2BF-397AAC21EF0F}" srcId="{D8078E3B-E290-4E03-832C-FEEE60E408BD}" destId="{D29F93D8-93AD-488B-A6B7-9FDCD8D31646}" srcOrd="2" destOrd="0" parTransId="{C9DAD524-4D94-418C-85FC-BCB051781643}" sibTransId="{1F755AC3-12F6-4268-BE3C-65C375DE3A68}"/>
    <dgm:cxn modelId="{3CCBE72E-C137-4E49-B433-400B89F1AA39}" srcId="{D8078E3B-E290-4E03-832C-FEEE60E408BD}" destId="{C59F51DD-9456-4A84-9B15-777EFDF42EEB}" srcOrd="3" destOrd="0" parTransId="{F4846BFF-B8AD-4392-9426-C51027BB9AC6}" sibTransId="{596D1BAE-4EDD-476D-A72E-03132C34ACC1}"/>
    <dgm:cxn modelId="{5BDF0328-B277-4C93-9179-6EB521AE4F3B}" type="presOf" srcId="{4D68013B-EC01-4B66-8D35-47BEA81257EC}" destId="{4672A47F-7A63-469D-A17C-C620AF282CB4}" srcOrd="1" destOrd="0" presId="urn:microsoft.com/office/officeart/2005/8/layout/list1"/>
    <dgm:cxn modelId="{40E356A3-9219-4B67-9DCF-FA308DAF2588}" srcId="{D8078E3B-E290-4E03-832C-FEEE60E408BD}" destId="{F797DDC2-E0AE-406E-BD68-FBD2805C3AF3}" srcOrd="1" destOrd="0" parTransId="{113DFEB8-2F37-4E5C-96BA-DA3C75F1A3C4}" sibTransId="{A881F0D0-7555-4B57-A9A5-A288F4E1EAD2}"/>
    <dgm:cxn modelId="{50B353E1-D5A4-4436-9B33-EDAEA926D4BA}" type="presOf" srcId="{EA9394DA-2F5C-4751-B227-30317461A282}" destId="{60B83B84-349C-4EF6-80A6-A756405288E7}" srcOrd="0" destOrd="0" presId="urn:microsoft.com/office/officeart/2005/8/layout/list1"/>
    <dgm:cxn modelId="{8E7B5AC0-57C6-4BE2-AB5C-09D5CD7AF6B9}" type="presOf" srcId="{D29F93D8-93AD-488B-A6B7-9FDCD8D31646}" destId="{3E2E7366-0D62-423A-90FC-AAEFDCE5FCDE}" srcOrd="0" destOrd="0" presId="urn:microsoft.com/office/officeart/2005/8/layout/list1"/>
    <dgm:cxn modelId="{D2A8F63B-5282-486F-88C1-092FCFF01050}" type="presOf" srcId="{3BEFAD47-C524-4E75-BA97-42327A54E50B}" destId="{A11B233B-3582-4E83-9FCC-D407BB312683}" srcOrd="1" destOrd="0" presId="urn:microsoft.com/office/officeart/2005/8/layout/list1"/>
    <dgm:cxn modelId="{05680E6E-F1BC-435E-8F1D-24DF959CC484}" srcId="{D8078E3B-E290-4E03-832C-FEEE60E408BD}" destId="{3BEFAD47-C524-4E75-BA97-42327A54E50B}" srcOrd="5" destOrd="0" parTransId="{5DF0DD2E-50F3-427E-8892-779202D85C32}" sibTransId="{0944AB1A-CE38-4EAE-8DF6-633A0CE1F587}"/>
    <dgm:cxn modelId="{570C9698-3603-4B67-A2B6-19DB14A9B8E9}" type="presOf" srcId="{3BEFAD47-C524-4E75-BA97-42327A54E50B}" destId="{553FB25E-9C54-4395-8771-9D9D9744A6BB}" srcOrd="0" destOrd="0" presId="urn:microsoft.com/office/officeart/2005/8/layout/list1"/>
    <dgm:cxn modelId="{19265E74-1B97-4C97-A180-1D52C8B515D3}" type="presOf" srcId="{D8078E3B-E290-4E03-832C-FEEE60E408BD}" destId="{41847B70-258F-4E3A-9423-B72D93056FBE}" srcOrd="0" destOrd="0" presId="urn:microsoft.com/office/officeart/2005/8/layout/list1"/>
    <dgm:cxn modelId="{0712E068-A3AC-4287-8598-F207DFB7699A}" type="presOf" srcId="{F797DDC2-E0AE-406E-BD68-FBD2805C3AF3}" destId="{3F2D4452-158C-410C-AFE3-4631B2AEAC50}" srcOrd="1" destOrd="0" presId="urn:microsoft.com/office/officeart/2005/8/layout/list1"/>
    <dgm:cxn modelId="{C5638F8A-AD42-46A0-A2E2-19B5A4D29A0F}" type="presOf" srcId="{4D68013B-EC01-4B66-8D35-47BEA81257EC}" destId="{F40A6B76-95F1-4C95-A4DC-9E044FA4F2E1}" srcOrd="0" destOrd="0" presId="urn:microsoft.com/office/officeart/2005/8/layout/list1"/>
    <dgm:cxn modelId="{643A67DF-CFFA-4611-B8A1-DA9E8C939C53}" type="presOf" srcId="{C59F51DD-9456-4A84-9B15-777EFDF42EEB}" destId="{7B0B462F-CCE9-4494-8344-F5EB4C139358}" srcOrd="1" destOrd="0" presId="urn:microsoft.com/office/officeart/2005/8/layout/list1"/>
    <dgm:cxn modelId="{4733A192-9BB4-4E0A-96AB-6A2D730ABD13}" type="presOf" srcId="{EA9394DA-2F5C-4751-B227-30317461A282}" destId="{671FB92E-33B4-40F6-A884-7B8B09ED471E}" srcOrd="1" destOrd="0" presId="urn:microsoft.com/office/officeart/2005/8/layout/list1"/>
    <dgm:cxn modelId="{4C1E2046-8ABB-4659-B550-2EF4526A003C}" srcId="{D8078E3B-E290-4E03-832C-FEEE60E408BD}" destId="{EA9394DA-2F5C-4751-B227-30317461A282}" srcOrd="0" destOrd="0" parTransId="{E3845464-A95A-4821-86E6-4177F4F2A854}" sibTransId="{AC4E834E-656F-49E1-AE97-649082C3816D}"/>
    <dgm:cxn modelId="{04359F8A-3B1B-4641-9162-C41ED6D59E9B}" srcId="{D8078E3B-E290-4E03-832C-FEEE60E408BD}" destId="{4D68013B-EC01-4B66-8D35-47BEA81257EC}" srcOrd="4" destOrd="0" parTransId="{97FF91FA-6DB4-4792-A217-542438321C09}" sibTransId="{3AD1291A-28A7-4BF5-87BA-D91622938C18}"/>
    <dgm:cxn modelId="{ACC2E138-6280-4FAA-B8DA-3CBEA631525C}" type="presOf" srcId="{D29F93D8-93AD-488B-A6B7-9FDCD8D31646}" destId="{BECF5FFF-8E59-4077-98C3-C7C235C35E12}" srcOrd="1" destOrd="0" presId="urn:microsoft.com/office/officeart/2005/8/layout/list1"/>
    <dgm:cxn modelId="{F06629BB-3550-4F24-B8B1-76AE63CDCB42}" type="presOf" srcId="{C59F51DD-9456-4A84-9B15-777EFDF42EEB}" destId="{0B90AA6F-6911-4F6B-91CB-6CB84C5F9BFF}" srcOrd="0" destOrd="0" presId="urn:microsoft.com/office/officeart/2005/8/layout/list1"/>
    <dgm:cxn modelId="{70D9F0D2-E66E-47BF-9F0A-3D8F09B3B393}" type="presOf" srcId="{F797DDC2-E0AE-406E-BD68-FBD2805C3AF3}" destId="{0037F98D-AA81-481F-B269-19DE19AA67AE}" srcOrd="0" destOrd="0" presId="urn:microsoft.com/office/officeart/2005/8/layout/list1"/>
    <dgm:cxn modelId="{B0A96DDE-D57D-4FC1-A2E6-958025359621}" type="presParOf" srcId="{41847B70-258F-4E3A-9423-B72D93056FBE}" destId="{92C6E183-EF11-4057-8F66-DF47BF5B91D3}" srcOrd="0" destOrd="0" presId="urn:microsoft.com/office/officeart/2005/8/layout/list1"/>
    <dgm:cxn modelId="{70A8E9DF-A0C0-4ACF-AB37-7FED839E5694}" type="presParOf" srcId="{92C6E183-EF11-4057-8F66-DF47BF5B91D3}" destId="{60B83B84-349C-4EF6-80A6-A756405288E7}" srcOrd="0" destOrd="0" presId="urn:microsoft.com/office/officeart/2005/8/layout/list1"/>
    <dgm:cxn modelId="{BC9CD592-0BC7-4546-9BB7-291C7867955B}" type="presParOf" srcId="{92C6E183-EF11-4057-8F66-DF47BF5B91D3}" destId="{671FB92E-33B4-40F6-A884-7B8B09ED471E}" srcOrd="1" destOrd="0" presId="urn:microsoft.com/office/officeart/2005/8/layout/list1"/>
    <dgm:cxn modelId="{E5E1A23E-D4D7-4683-9765-B5114B989F63}" type="presParOf" srcId="{41847B70-258F-4E3A-9423-B72D93056FBE}" destId="{8A4FC398-C645-43AE-A233-5EB4702DF72A}" srcOrd="1" destOrd="0" presId="urn:microsoft.com/office/officeart/2005/8/layout/list1"/>
    <dgm:cxn modelId="{A8BC192B-328C-461A-9693-1DAB2E2FF4A0}" type="presParOf" srcId="{41847B70-258F-4E3A-9423-B72D93056FBE}" destId="{6458E8DC-45EF-4E29-890E-0768A177A168}" srcOrd="2" destOrd="0" presId="urn:microsoft.com/office/officeart/2005/8/layout/list1"/>
    <dgm:cxn modelId="{14B8A129-28FC-4F9C-AC7F-F1ECE24F9081}" type="presParOf" srcId="{41847B70-258F-4E3A-9423-B72D93056FBE}" destId="{EF18A58C-6E56-4BF9-BCED-982FA1745B4C}" srcOrd="3" destOrd="0" presId="urn:microsoft.com/office/officeart/2005/8/layout/list1"/>
    <dgm:cxn modelId="{5EBF7987-1AD8-4226-9F37-E88407765B33}" type="presParOf" srcId="{41847B70-258F-4E3A-9423-B72D93056FBE}" destId="{3797B988-8939-488E-AC9A-DA9CDA733288}" srcOrd="4" destOrd="0" presId="urn:microsoft.com/office/officeart/2005/8/layout/list1"/>
    <dgm:cxn modelId="{2F7150FC-B610-4190-BA51-BF3794649E47}" type="presParOf" srcId="{3797B988-8939-488E-AC9A-DA9CDA733288}" destId="{0037F98D-AA81-481F-B269-19DE19AA67AE}" srcOrd="0" destOrd="0" presId="urn:microsoft.com/office/officeart/2005/8/layout/list1"/>
    <dgm:cxn modelId="{B2D87BFE-A666-4ABD-B554-0AAC4DEA9019}" type="presParOf" srcId="{3797B988-8939-488E-AC9A-DA9CDA733288}" destId="{3F2D4452-158C-410C-AFE3-4631B2AEAC50}" srcOrd="1" destOrd="0" presId="urn:microsoft.com/office/officeart/2005/8/layout/list1"/>
    <dgm:cxn modelId="{927DF2EA-8138-42F5-9D89-8694914D7B4E}" type="presParOf" srcId="{41847B70-258F-4E3A-9423-B72D93056FBE}" destId="{01879F43-328C-48A6-8077-54FFAE62784F}" srcOrd="5" destOrd="0" presId="urn:microsoft.com/office/officeart/2005/8/layout/list1"/>
    <dgm:cxn modelId="{DF2E1CDA-84B0-442B-8AB7-1BC29C144BA3}" type="presParOf" srcId="{41847B70-258F-4E3A-9423-B72D93056FBE}" destId="{63924F06-32FA-42C9-A3D1-0760947DFCAC}" srcOrd="6" destOrd="0" presId="urn:microsoft.com/office/officeart/2005/8/layout/list1"/>
    <dgm:cxn modelId="{947ED785-2723-493C-841D-CDD79CF4F532}" type="presParOf" srcId="{41847B70-258F-4E3A-9423-B72D93056FBE}" destId="{6456F6A4-ECBC-4CF4-ACE8-9B2970E9DDFB}" srcOrd="7" destOrd="0" presId="urn:microsoft.com/office/officeart/2005/8/layout/list1"/>
    <dgm:cxn modelId="{4C055DFE-2684-4848-AED4-652D947F7BFA}" type="presParOf" srcId="{41847B70-258F-4E3A-9423-B72D93056FBE}" destId="{702AA860-3DD8-4898-B9ED-A0E27CBD00F7}" srcOrd="8" destOrd="0" presId="urn:microsoft.com/office/officeart/2005/8/layout/list1"/>
    <dgm:cxn modelId="{B7BF2A7A-21D2-4507-B685-EA4FFC8B56B9}" type="presParOf" srcId="{702AA860-3DD8-4898-B9ED-A0E27CBD00F7}" destId="{3E2E7366-0D62-423A-90FC-AAEFDCE5FCDE}" srcOrd="0" destOrd="0" presId="urn:microsoft.com/office/officeart/2005/8/layout/list1"/>
    <dgm:cxn modelId="{A01B09A6-DFDB-418F-8A3D-26C2A5DE7066}" type="presParOf" srcId="{702AA860-3DD8-4898-B9ED-A0E27CBD00F7}" destId="{BECF5FFF-8E59-4077-98C3-C7C235C35E12}" srcOrd="1" destOrd="0" presId="urn:microsoft.com/office/officeart/2005/8/layout/list1"/>
    <dgm:cxn modelId="{BD10EF2D-ED23-402A-9FC9-D72BCA31C980}" type="presParOf" srcId="{41847B70-258F-4E3A-9423-B72D93056FBE}" destId="{93FD348A-A6E1-492A-97D5-745774353570}" srcOrd="9" destOrd="0" presId="urn:microsoft.com/office/officeart/2005/8/layout/list1"/>
    <dgm:cxn modelId="{C1A0FFE0-CDEB-4116-A1DF-3C7D925301ED}" type="presParOf" srcId="{41847B70-258F-4E3A-9423-B72D93056FBE}" destId="{29304610-A168-4BD4-9F03-4ECDF23EC22F}" srcOrd="10" destOrd="0" presId="urn:microsoft.com/office/officeart/2005/8/layout/list1"/>
    <dgm:cxn modelId="{5DB8EADA-9FC6-4B13-A176-8981C487B4DF}" type="presParOf" srcId="{41847B70-258F-4E3A-9423-B72D93056FBE}" destId="{4B2E1EFE-54D9-4216-8409-771CE215B9CD}" srcOrd="11" destOrd="0" presId="urn:microsoft.com/office/officeart/2005/8/layout/list1"/>
    <dgm:cxn modelId="{F6988200-7DCB-4442-B7B3-0665547FD393}" type="presParOf" srcId="{41847B70-258F-4E3A-9423-B72D93056FBE}" destId="{F0AEFB9B-1C64-4172-8E8C-AB921EC00DCF}" srcOrd="12" destOrd="0" presId="urn:microsoft.com/office/officeart/2005/8/layout/list1"/>
    <dgm:cxn modelId="{E67BD065-1A53-4023-869A-5AF309D7C943}" type="presParOf" srcId="{F0AEFB9B-1C64-4172-8E8C-AB921EC00DCF}" destId="{0B90AA6F-6911-4F6B-91CB-6CB84C5F9BFF}" srcOrd="0" destOrd="0" presId="urn:microsoft.com/office/officeart/2005/8/layout/list1"/>
    <dgm:cxn modelId="{75AB0AF6-70F5-479D-A535-6ACFCB1C4BE6}" type="presParOf" srcId="{F0AEFB9B-1C64-4172-8E8C-AB921EC00DCF}" destId="{7B0B462F-CCE9-4494-8344-F5EB4C139358}" srcOrd="1" destOrd="0" presId="urn:microsoft.com/office/officeart/2005/8/layout/list1"/>
    <dgm:cxn modelId="{63858920-6603-483E-B770-5E631E88149A}" type="presParOf" srcId="{41847B70-258F-4E3A-9423-B72D93056FBE}" destId="{AF31B1C6-62A0-4383-8E79-E572AF8FE94F}" srcOrd="13" destOrd="0" presId="urn:microsoft.com/office/officeart/2005/8/layout/list1"/>
    <dgm:cxn modelId="{93D0E9B7-F3E8-4173-AF1F-0F5C100EA60D}" type="presParOf" srcId="{41847B70-258F-4E3A-9423-B72D93056FBE}" destId="{A4BA5DBB-0525-41C1-AF06-30B9694C89DF}" srcOrd="14" destOrd="0" presId="urn:microsoft.com/office/officeart/2005/8/layout/list1"/>
    <dgm:cxn modelId="{F8A02D8A-E688-4D7F-8D07-F42294245D05}" type="presParOf" srcId="{41847B70-258F-4E3A-9423-B72D93056FBE}" destId="{D6DDA139-9644-4801-BCE1-F5F468156403}" srcOrd="15" destOrd="0" presId="urn:microsoft.com/office/officeart/2005/8/layout/list1"/>
    <dgm:cxn modelId="{5A446A98-3743-4D1F-8D2A-8A4B0708AD0A}" type="presParOf" srcId="{41847B70-258F-4E3A-9423-B72D93056FBE}" destId="{D8B2FBFB-A81B-42DA-ADF1-A7AFF64DAEC8}" srcOrd="16" destOrd="0" presId="urn:microsoft.com/office/officeart/2005/8/layout/list1"/>
    <dgm:cxn modelId="{734C49FF-5422-46BA-A262-A46617F678BF}" type="presParOf" srcId="{D8B2FBFB-A81B-42DA-ADF1-A7AFF64DAEC8}" destId="{F40A6B76-95F1-4C95-A4DC-9E044FA4F2E1}" srcOrd="0" destOrd="0" presId="urn:microsoft.com/office/officeart/2005/8/layout/list1"/>
    <dgm:cxn modelId="{4F967F56-CC3A-401D-B00C-15708C825288}" type="presParOf" srcId="{D8B2FBFB-A81B-42DA-ADF1-A7AFF64DAEC8}" destId="{4672A47F-7A63-469D-A17C-C620AF282CB4}" srcOrd="1" destOrd="0" presId="urn:microsoft.com/office/officeart/2005/8/layout/list1"/>
    <dgm:cxn modelId="{10F058EB-63E2-4ADA-A54C-38F2DEA3EC09}" type="presParOf" srcId="{41847B70-258F-4E3A-9423-B72D93056FBE}" destId="{20C3F5BE-AF38-4B19-8970-CD3AD20C2F73}" srcOrd="17" destOrd="0" presId="urn:microsoft.com/office/officeart/2005/8/layout/list1"/>
    <dgm:cxn modelId="{9822F296-6973-4D04-B54A-FC34B054652D}" type="presParOf" srcId="{41847B70-258F-4E3A-9423-B72D93056FBE}" destId="{871E9FF4-A539-49C0-939D-D09ADA4DE537}" srcOrd="18" destOrd="0" presId="urn:microsoft.com/office/officeart/2005/8/layout/list1"/>
    <dgm:cxn modelId="{74DF2FD1-0E52-4B16-A60B-32E4224B0795}" type="presParOf" srcId="{41847B70-258F-4E3A-9423-B72D93056FBE}" destId="{55039E3F-B561-4AA6-99CE-0DFD130CA7FA}" srcOrd="19" destOrd="0" presId="urn:microsoft.com/office/officeart/2005/8/layout/list1"/>
    <dgm:cxn modelId="{5AD0DA3F-E680-4BD0-A41F-2A92F82B780B}" type="presParOf" srcId="{41847B70-258F-4E3A-9423-B72D93056FBE}" destId="{77D5D372-9703-4A55-BAA8-E203DDD35C9E}" srcOrd="20" destOrd="0" presId="urn:microsoft.com/office/officeart/2005/8/layout/list1"/>
    <dgm:cxn modelId="{61F978FD-B40B-4BBB-B9CA-337134486005}" type="presParOf" srcId="{77D5D372-9703-4A55-BAA8-E203DDD35C9E}" destId="{553FB25E-9C54-4395-8771-9D9D9744A6BB}" srcOrd="0" destOrd="0" presId="urn:microsoft.com/office/officeart/2005/8/layout/list1"/>
    <dgm:cxn modelId="{FB875E82-CA44-4E1C-9DD3-6546C0B7CCFC}" type="presParOf" srcId="{77D5D372-9703-4A55-BAA8-E203DDD35C9E}" destId="{A11B233B-3582-4E83-9FCC-D407BB312683}" srcOrd="1" destOrd="0" presId="urn:microsoft.com/office/officeart/2005/8/layout/list1"/>
    <dgm:cxn modelId="{F93761B0-7C76-499D-BA1A-03F9F8066EFF}" type="presParOf" srcId="{41847B70-258F-4E3A-9423-B72D93056FBE}" destId="{09866EC0-7D7F-4075-80B9-88111306888A}" srcOrd="21" destOrd="0" presId="urn:microsoft.com/office/officeart/2005/8/layout/list1"/>
    <dgm:cxn modelId="{6D03F5CB-A32D-49B9-A553-5A9F168AA35F}" type="presParOf" srcId="{41847B70-258F-4E3A-9423-B72D93056FBE}" destId="{1B48B603-5510-43E1-97DA-E43EF58819C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CCF6DB-C600-40DE-93B2-DE2031451F1C}" type="doc">
      <dgm:prSet loTypeId="urn:microsoft.com/office/officeart/2005/8/layout/hierarchy3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4E484A7C-D878-4F4B-B43E-E1418D44E3F7}">
      <dgm:prSet phldrT="[Text]"/>
      <dgm:spPr/>
      <dgm:t>
        <a:bodyPr/>
        <a:lstStyle/>
        <a:p>
          <a:r>
            <a:rPr lang="en-US" b="1" dirty="0" smtClean="0"/>
            <a:t>Allergies:  food and other</a:t>
          </a:r>
          <a:endParaRPr lang="en-ZA" dirty="0"/>
        </a:p>
      </dgm:t>
    </dgm:pt>
    <dgm:pt modelId="{7B6AE537-1473-4FE9-9D5E-DCA0FAE472EE}" type="parTrans" cxnId="{A45164AB-9F8D-4A34-9D7E-25D6E2369924}">
      <dgm:prSet/>
      <dgm:spPr/>
      <dgm:t>
        <a:bodyPr/>
        <a:lstStyle/>
        <a:p>
          <a:endParaRPr lang="en-ZA"/>
        </a:p>
      </dgm:t>
    </dgm:pt>
    <dgm:pt modelId="{FC08208C-7FC1-4F0C-910B-26EB4DAE6B3C}" type="sibTrans" cxnId="{A45164AB-9F8D-4A34-9D7E-25D6E2369924}">
      <dgm:prSet/>
      <dgm:spPr/>
      <dgm:t>
        <a:bodyPr/>
        <a:lstStyle/>
        <a:p>
          <a:endParaRPr lang="en-ZA"/>
        </a:p>
      </dgm:t>
    </dgm:pt>
    <dgm:pt modelId="{B6F9BEDD-67D0-4761-B493-DC326D210832}">
      <dgm:prSet/>
      <dgm:spPr/>
      <dgm:t>
        <a:bodyPr/>
        <a:lstStyle/>
        <a:p>
          <a:pPr algn="l"/>
          <a:r>
            <a:rPr lang="en-US" dirty="0" smtClean="0"/>
            <a:t>Have you ever had tourists with allergies?</a:t>
          </a:r>
        </a:p>
      </dgm:t>
    </dgm:pt>
    <dgm:pt modelId="{148AB1A1-70C5-4092-BA53-55FDD8FFC03E}" type="parTrans" cxnId="{A13ABCC2-2D9F-4B48-81B5-CCA772A940ED}">
      <dgm:prSet/>
      <dgm:spPr/>
      <dgm:t>
        <a:bodyPr/>
        <a:lstStyle/>
        <a:p>
          <a:endParaRPr lang="en-ZA"/>
        </a:p>
      </dgm:t>
    </dgm:pt>
    <dgm:pt modelId="{97F95AC5-6E68-4FC6-89F7-0E55BA54C335}" type="sibTrans" cxnId="{A13ABCC2-2D9F-4B48-81B5-CCA772A940ED}">
      <dgm:prSet/>
      <dgm:spPr/>
      <dgm:t>
        <a:bodyPr/>
        <a:lstStyle/>
        <a:p>
          <a:endParaRPr lang="en-ZA"/>
        </a:p>
      </dgm:t>
    </dgm:pt>
    <dgm:pt modelId="{724A04AB-4BE7-479E-BBCC-2331CD0DDBDB}">
      <dgm:prSet/>
      <dgm:spPr/>
      <dgm:t>
        <a:bodyPr/>
        <a:lstStyle/>
        <a:p>
          <a:pPr algn="l"/>
          <a:r>
            <a:rPr lang="en-US" dirty="0" smtClean="0"/>
            <a:t>How did you handle them?</a:t>
          </a:r>
          <a:endParaRPr lang="en-ZA" dirty="0"/>
        </a:p>
      </dgm:t>
    </dgm:pt>
    <dgm:pt modelId="{B9F5F0CA-F547-4A4F-9D44-C2C03E3DA557}" type="parTrans" cxnId="{04883BCF-96A7-4B7F-8D28-C72EC18756E4}">
      <dgm:prSet/>
      <dgm:spPr/>
      <dgm:t>
        <a:bodyPr/>
        <a:lstStyle/>
        <a:p>
          <a:endParaRPr lang="en-ZA"/>
        </a:p>
      </dgm:t>
    </dgm:pt>
    <dgm:pt modelId="{5C636359-25C6-42DD-B301-5DFBAF04AE17}" type="sibTrans" cxnId="{04883BCF-96A7-4B7F-8D28-C72EC18756E4}">
      <dgm:prSet/>
      <dgm:spPr/>
      <dgm:t>
        <a:bodyPr/>
        <a:lstStyle/>
        <a:p>
          <a:endParaRPr lang="en-ZA"/>
        </a:p>
      </dgm:t>
    </dgm:pt>
    <dgm:pt modelId="{959608C4-1ADD-41F1-8206-93DBB46655CF}">
      <dgm:prSet/>
      <dgm:spPr/>
      <dgm:t>
        <a:bodyPr/>
        <a:lstStyle/>
        <a:p>
          <a:pPr algn="l"/>
          <a:r>
            <a:rPr lang="en-US" dirty="0" smtClean="0"/>
            <a:t>Watch out for </a:t>
          </a:r>
          <a:r>
            <a:rPr lang="en-US" b="1" dirty="0" smtClean="0"/>
            <a:t>non-food allergies </a:t>
          </a:r>
          <a:r>
            <a:rPr lang="en-US" dirty="0" smtClean="0"/>
            <a:t>(e.g. bees) when on the tour, so you can keep the tourist away from them. </a:t>
          </a:r>
          <a:endParaRPr lang="en-ZA" dirty="0"/>
        </a:p>
      </dgm:t>
    </dgm:pt>
    <dgm:pt modelId="{492645A6-4432-458D-9D79-C9CB7E135D79}" type="parTrans" cxnId="{3F029814-9120-406A-9808-5DC416E313DD}">
      <dgm:prSet/>
      <dgm:spPr/>
      <dgm:t>
        <a:bodyPr/>
        <a:lstStyle/>
        <a:p>
          <a:endParaRPr lang="en-ZA"/>
        </a:p>
      </dgm:t>
    </dgm:pt>
    <dgm:pt modelId="{01F9917C-F1A2-42BB-A2BE-35CC4CB74EB2}" type="sibTrans" cxnId="{3F029814-9120-406A-9808-5DC416E313DD}">
      <dgm:prSet/>
      <dgm:spPr/>
      <dgm:t>
        <a:bodyPr/>
        <a:lstStyle/>
        <a:p>
          <a:endParaRPr lang="en-ZA"/>
        </a:p>
      </dgm:t>
    </dgm:pt>
    <dgm:pt modelId="{82EF6FAE-E87B-4146-BD0B-946CF00D176A}">
      <dgm:prSet/>
      <dgm:spPr/>
      <dgm:t>
        <a:bodyPr/>
        <a:lstStyle/>
        <a:p>
          <a:pPr algn="l"/>
          <a:r>
            <a:rPr lang="en-US" dirty="0" smtClean="0"/>
            <a:t>Keep </a:t>
          </a:r>
          <a:r>
            <a:rPr lang="en-US" dirty="0"/>
            <a:t>an allergy chart with pictures to help understand tourists allergies</a:t>
          </a:r>
          <a:endParaRPr lang="en-ZA" dirty="0"/>
        </a:p>
      </dgm:t>
    </dgm:pt>
    <dgm:pt modelId="{5A63EDF1-3D12-42BB-8CFF-CF99234E3353}" type="parTrans" cxnId="{A7A99D2A-2061-4078-99B0-E720D964C9DA}">
      <dgm:prSet/>
      <dgm:spPr/>
      <dgm:t>
        <a:bodyPr/>
        <a:lstStyle/>
        <a:p>
          <a:endParaRPr lang="en-ZA"/>
        </a:p>
      </dgm:t>
    </dgm:pt>
    <dgm:pt modelId="{AF932CF9-62BD-49A5-996E-DF453871E835}" type="sibTrans" cxnId="{A7A99D2A-2061-4078-99B0-E720D964C9DA}">
      <dgm:prSet/>
      <dgm:spPr/>
      <dgm:t>
        <a:bodyPr/>
        <a:lstStyle/>
        <a:p>
          <a:endParaRPr lang="en-ZA"/>
        </a:p>
      </dgm:t>
    </dgm:pt>
    <dgm:pt modelId="{97B469A5-735B-49BF-8212-CD0671A0E022}" type="pres">
      <dgm:prSet presAssocID="{4DCCF6DB-C600-40DE-93B2-DE2031451F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B5E00FF8-D70B-43CB-A49A-C783427667B1}" type="pres">
      <dgm:prSet presAssocID="{4E484A7C-D878-4F4B-B43E-E1418D44E3F7}" presName="root" presStyleCnt="0"/>
      <dgm:spPr/>
    </dgm:pt>
    <dgm:pt modelId="{BFE36BA8-D08C-4828-B4BC-B33020F095AF}" type="pres">
      <dgm:prSet presAssocID="{4E484A7C-D878-4F4B-B43E-E1418D44E3F7}" presName="rootComposite" presStyleCnt="0"/>
      <dgm:spPr/>
    </dgm:pt>
    <dgm:pt modelId="{6A149107-F857-48DA-BFCD-7D2873D64A81}" type="pres">
      <dgm:prSet presAssocID="{4E484A7C-D878-4F4B-B43E-E1418D44E3F7}" presName="rootText" presStyleLbl="node1" presStyleIdx="0" presStyleCnt="1" custScaleX="385036"/>
      <dgm:spPr/>
      <dgm:t>
        <a:bodyPr/>
        <a:lstStyle/>
        <a:p>
          <a:endParaRPr lang="en-ZA"/>
        </a:p>
      </dgm:t>
    </dgm:pt>
    <dgm:pt modelId="{BC49AAFD-F66D-4F77-B8F7-B3C93749536C}" type="pres">
      <dgm:prSet presAssocID="{4E484A7C-D878-4F4B-B43E-E1418D44E3F7}" presName="rootConnector" presStyleLbl="node1" presStyleIdx="0" presStyleCnt="1"/>
      <dgm:spPr/>
      <dgm:t>
        <a:bodyPr/>
        <a:lstStyle/>
        <a:p>
          <a:endParaRPr lang="en-ZA"/>
        </a:p>
      </dgm:t>
    </dgm:pt>
    <dgm:pt modelId="{17F82D59-3F79-4A70-AAAF-5BD6ECF9F67F}" type="pres">
      <dgm:prSet presAssocID="{4E484A7C-D878-4F4B-B43E-E1418D44E3F7}" presName="childShape" presStyleCnt="0"/>
      <dgm:spPr/>
    </dgm:pt>
    <dgm:pt modelId="{7EFF2D20-0594-4F68-B5F8-C04657B0321B}" type="pres">
      <dgm:prSet presAssocID="{148AB1A1-70C5-4092-BA53-55FDD8FFC03E}" presName="Name13" presStyleLbl="parChTrans1D2" presStyleIdx="0" presStyleCnt="4"/>
      <dgm:spPr/>
      <dgm:t>
        <a:bodyPr/>
        <a:lstStyle/>
        <a:p>
          <a:endParaRPr lang="en-ZA"/>
        </a:p>
      </dgm:t>
    </dgm:pt>
    <dgm:pt modelId="{9D15D06F-2EB6-4F2B-8879-F8ACA540DBB0}" type="pres">
      <dgm:prSet presAssocID="{B6F9BEDD-67D0-4761-B493-DC326D210832}" presName="childText" presStyleLbl="bgAcc1" presStyleIdx="0" presStyleCnt="4" custScaleX="56384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359FFF2-3BDA-4BF2-AB78-E56DEBFD6BB2}" type="pres">
      <dgm:prSet presAssocID="{B9F5F0CA-F547-4A4F-9D44-C2C03E3DA557}" presName="Name13" presStyleLbl="parChTrans1D2" presStyleIdx="1" presStyleCnt="4"/>
      <dgm:spPr/>
      <dgm:t>
        <a:bodyPr/>
        <a:lstStyle/>
        <a:p>
          <a:endParaRPr lang="en-ZA"/>
        </a:p>
      </dgm:t>
    </dgm:pt>
    <dgm:pt modelId="{C5ACFF94-D1DB-41E7-9F98-5BC13B07AF18}" type="pres">
      <dgm:prSet presAssocID="{724A04AB-4BE7-479E-BBCC-2331CD0DDBDB}" presName="childText" presStyleLbl="bgAcc1" presStyleIdx="1" presStyleCnt="4" custScaleX="56384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9B2266C-521C-4DB7-8D68-EEEE38E603DA}" type="pres">
      <dgm:prSet presAssocID="{492645A6-4432-458D-9D79-C9CB7E135D79}" presName="Name13" presStyleLbl="parChTrans1D2" presStyleIdx="2" presStyleCnt="4"/>
      <dgm:spPr/>
      <dgm:t>
        <a:bodyPr/>
        <a:lstStyle/>
        <a:p>
          <a:endParaRPr lang="en-ZA"/>
        </a:p>
      </dgm:t>
    </dgm:pt>
    <dgm:pt modelId="{171FC98E-1B9A-4A79-9036-681543D9B675}" type="pres">
      <dgm:prSet presAssocID="{959608C4-1ADD-41F1-8206-93DBB46655CF}" presName="childText" presStyleLbl="bgAcc1" presStyleIdx="2" presStyleCnt="4" custScaleX="56251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9D285D6-0214-4EC5-8CAF-865C2B990128}" type="pres">
      <dgm:prSet presAssocID="{5A63EDF1-3D12-42BB-8CFF-CF99234E3353}" presName="Name13" presStyleLbl="parChTrans1D2" presStyleIdx="3" presStyleCnt="4"/>
      <dgm:spPr/>
      <dgm:t>
        <a:bodyPr/>
        <a:lstStyle/>
        <a:p>
          <a:endParaRPr lang="en-ZA"/>
        </a:p>
      </dgm:t>
    </dgm:pt>
    <dgm:pt modelId="{427ED530-BF9A-4ABD-800E-8AF3B223D567}" type="pres">
      <dgm:prSet presAssocID="{82EF6FAE-E87B-4146-BD0B-946CF00D176A}" presName="childText" presStyleLbl="bgAcc1" presStyleIdx="3" presStyleCnt="4" custScaleX="56251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9E439DC8-5EBD-47D5-9FFA-1F69CAB6BAB2}" type="presOf" srcId="{4E484A7C-D878-4F4B-B43E-E1418D44E3F7}" destId="{BC49AAFD-F66D-4F77-B8F7-B3C93749536C}" srcOrd="1" destOrd="0" presId="urn:microsoft.com/office/officeart/2005/8/layout/hierarchy3"/>
    <dgm:cxn modelId="{A13ABCC2-2D9F-4B48-81B5-CCA772A940ED}" srcId="{4E484A7C-D878-4F4B-B43E-E1418D44E3F7}" destId="{B6F9BEDD-67D0-4761-B493-DC326D210832}" srcOrd="0" destOrd="0" parTransId="{148AB1A1-70C5-4092-BA53-55FDD8FFC03E}" sibTransId="{97F95AC5-6E68-4FC6-89F7-0E55BA54C335}"/>
    <dgm:cxn modelId="{2A9370F1-9737-45DD-9570-92EE58371082}" type="presOf" srcId="{959608C4-1ADD-41F1-8206-93DBB46655CF}" destId="{171FC98E-1B9A-4A79-9036-681543D9B675}" srcOrd="0" destOrd="0" presId="urn:microsoft.com/office/officeart/2005/8/layout/hierarchy3"/>
    <dgm:cxn modelId="{2D0DAE6D-54CE-4262-9E35-58BA50FA5ACF}" type="presOf" srcId="{5A63EDF1-3D12-42BB-8CFF-CF99234E3353}" destId="{C9D285D6-0214-4EC5-8CAF-865C2B990128}" srcOrd="0" destOrd="0" presId="urn:microsoft.com/office/officeart/2005/8/layout/hierarchy3"/>
    <dgm:cxn modelId="{27E5B6F6-5762-45FC-B36F-BE7628EDC75F}" type="presOf" srcId="{724A04AB-4BE7-479E-BBCC-2331CD0DDBDB}" destId="{C5ACFF94-D1DB-41E7-9F98-5BC13B07AF18}" srcOrd="0" destOrd="0" presId="urn:microsoft.com/office/officeart/2005/8/layout/hierarchy3"/>
    <dgm:cxn modelId="{A7EE0EFD-85CC-4626-B128-C25C105A168E}" type="presOf" srcId="{B6F9BEDD-67D0-4761-B493-DC326D210832}" destId="{9D15D06F-2EB6-4F2B-8879-F8ACA540DBB0}" srcOrd="0" destOrd="0" presId="urn:microsoft.com/office/officeart/2005/8/layout/hierarchy3"/>
    <dgm:cxn modelId="{3A359026-5AAC-4450-9BC9-D67B8CA8AD67}" type="presOf" srcId="{4E484A7C-D878-4F4B-B43E-E1418D44E3F7}" destId="{6A149107-F857-48DA-BFCD-7D2873D64A81}" srcOrd="0" destOrd="0" presId="urn:microsoft.com/office/officeart/2005/8/layout/hierarchy3"/>
    <dgm:cxn modelId="{EB661DFE-DF84-4048-BDE0-8CFC6C5747B0}" type="presOf" srcId="{148AB1A1-70C5-4092-BA53-55FDD8FFC03E}" destId="{7EFF2D20-0594-4F68-B5F8-C04657B0321B}" srcOrd="0" destOrd="0" presId="urn:microsoft.com/office/officeart/2005/8/layout/hierarchy3"/>
    <dgm:cxn modelId="{A7A99D2A-2061-4078-99B0-E720D964C9DA}" srcId="{4E484A7C-D878-4F4B-B43E-E1418D44E3F7}" destId="{82EF6FAE-E87B-4146-BD0B-946CF00D176A}" srcOrd="3" destOrd="0" parTransId="{5A63EDF1-3D12-42BB-8CFF-CF99234E3353}" sibTransId="{AF932CF9-62BD-49A5-996E-DF453871E835}"/>
    <dgm:cxn modelId="{A45164AB-9F8D-4A34-9D7E-25D6E2369924}" srcId="{4DCCF6DB-C600-40DE-93B2-DE2031451F1C}" destId="{4E484A7C-D878-4F4B-B43E-E1418D44E3F7}" srcOrd="0" destOrd="0" parTransId="{7B6AE537-1473-4FE9-9D5E-DCA0FAE472EE}" sibTransId="{FC08208C-7FC1-4F0C-910B-26EB4DAE6B3C}"/>
    <dgm:cxn modelId="{52810F6B-2B72-426C-804F-6B0041847403}" type="presOf" srcId="{82EF6FAE-E87B-4146-BD0B-946CF00D176A}" destId="{427ED530-BF9A-4ABD-800E-8AF3B223D567}" srcOrd="0" destOrd="0" presId="urn:microsoft.com/office/officeart/2005/8/layout/hierarchy3"/>
    <dgm:cxn modelId="{00CB0702-55F8-47B3-9608-3B1E2B4B489E}" type="presOf" srcId="{4DCCF6DB-C600-40DE-93B2-DE2031451F1C}" destId="{97B469A5-735B-49BF-8212-CD0671A0E022}" srcOrd="0" destOrd="0" presId="urn:microsoft.com/office/officeart/2005/8/layout/hierarchy3"/>
    <dgm:cxn modelId="{B02FF594-A69D-4254-9D85-001875C75442}" type="presOf" srcId="{B9F5F0CA-F547-4A4F-9D44-C2C03E3DA557}" destId="{B359FFF2-3BDA-4BF2-AB78-E56DEBFD6BB2}" srcOrd="0" destOrd="0" presId="urn:microsoft.com/office/officeart/2005/8/layout/hierarchy3"/>
    <dgm:cxn modelId="{3F029814-9120-406A-9808-5DC416E313DD}" srcId="{4E484A7C-D878-4F4B-B43E-E1418D44E3F7}" destId="{959608C4-1ADD-41F1-8206-93DBB46655CF}" srcOrd="2" destOrd="0" parTransId="{492645A6-4432-458D-9D79-C9CB7E135D79}" sibTransId="{01F9917C-F1A2-42BB-A2BE-35CC4CB74EB2}"/>
    <dgm:cxn modelId="{14E497BF-861A-4ADE-B6E6-BE3F36A74DB7}" type="presOf" srcId="{492645A6-4432-458D-9D79-C9CB7E135D79}" destId="{C9B2266C-521C-4DB7-8D68-EEEE38E603DA}" srcOrd="0" destOrd="0" presId="urn:microsoft.com/office/officeart/2005/8/layout/hierarchy3"/>
    <dgm:cxn modelId="{04883BCF-96A7-4B7F-8D28-C72EC18756E4}" srcId="{4E484A7C-D878-4F4B-B43E-E1418D44E3F7}" destId="{724A04AB-4BE7-479E-BBCC-2331CD0DDBDB}" srcOrd="1" destOrd="0" parTransId="{B9F5F0CA-F547-4A4F-9D44-C2C03E3DA557}" sibTransId="{5C636359-25C6-42DD-B301-5DFBAF04AE17}"/>
    <dgm:cxn modelId="{9A65F92C-273B-4E25-8C62-761816183CC2}" type="presParOf" srcId="{97B469A5-735B-49BF-8212-CD0671A0E022}" destId="{B5E00FF8-D70B-43CB-A49A-C783427667B1}" srcOrd="0" destOrd="0" presId="urn:microsoft.com/office/officeart/2005/8/layout/hierarchy3"/>
    <dgm:cxn modelId="{C70D4493-E525-4E71-9DBA-19884F540FF1}" type="presParOf" srcId="{B5E00FF8-D70B-43CB-A49A-C783427667B1}" destId="{BFE36BA8-D08C-4828-B4BC-B33020F095AF}" srcOrd="0" destOrd="0" presId="urn:microsoft.com/office/officeart/2005/8/layout/hierarchy3"/>
    <dgm:cxn modelId="{71ECB10E-CAAD-484C-9B6E-1C59B8DBA7AF}" type="presParOf" srcId="{BFE36BA8-D08C-4828-B4BC-B33020F095AF}" destId="{6A149107-F857-48DA-BFCD-7D2873D64A81}" srcOrd="0" destOrd="0" presId="urn:microsoft.com/office/officeart/2005/8/layout/hierarchy3"/>
    <dgm:cxn modelId="{5A4669BD-84FC-4789-81FC-7B9EF290B741}" type="presParOf" srcId="{BFE36BA8-D08C-4828-B4BC-B33020F095AF}" destId="{BC49AAFD-F66D-4F77-B8F7-B3C93749536C}" srcOrd="1" destOrd="0" presId="urn:microsoft.com/office/officeart/2005/8/layout/hierarchy3"/>
    <dgm:cxn modelId="{1BE36437-746E-46F1-986E-FEB52E31712D}" type="presParOf" srcId="{B5E00FF8-D70B-43CB-A49A-C783427667B1}" destId="{17F82D59-3F79-4A70-AAAF-5BD6ECF9F67F}" srcOrd="1" destOrd="0" presId="urn:microsoft.com/office/officeart/2005/8/layout/hierarchy3"/>
    <dgm:cxn modelId="{550C2ABF-0EB0-4B24-B2AE-0BEF2532DAA2}" type="presParOf" srcId="{17F82D59-3F79-4A70-AAAF-5BD6ECF9F67F}" destId="{7EFF2D20-0594-4F68-B5F8-C04657B0321B}" srcOrd="0" destOrd="0" presId="urn:microsoft.com/office/officeart/2005/8/layout/hierarchy3"/>
    <dgm:cxn modelId="{68CA6CF0-1088-467A-A329-959ECF22BFC7}" type="presParOf" srcId="{17F82D59-3F79-4A70-AAAF-5BD6ECF9F67F}" destId="{9D15D06F-2EB6-4F2B-8879-F8ACA540DBB0}" srcOrd="1" destOrd="0" presId="urn:microsoft.com/office/officeart/2005/8/layout/hierarchy3"/>
    <dgm:cxn modelId="{7D5B75D8-9F95-45AD-9905-9613B5D37F70}" type="presParOf" srcId="{17F82D59-3F79-4A70-AAAF-5BD6ECF9F67F}" destId="{B359FFF2-3BDA-4BF2-AB78-E56DEBFD6BB2}" srcOrd="2" destOrd="0" presId="urn:microsoft.com/office/officeart/2005/8/layout/hierarchy3"/>
    <dgm:cxn modelId="{A218A223-033A-4A21-9E64-0034FB53F7A6}" type="presParOf" srcId="{17F82D59-3F79-4A70-AAAF-5BD6ECF9F67F}" destId="{C5ACFF94-D1DB-41E7-9F98-5BC13B07AF18}" srcOrd="3" destOrd="0" presId="urn:microsoft.com/office/officeart/2005/8/layout/hierarchy3"/>
    <dgm:cxn modelId="{2EAE7ACF-FEA4-4728-879A-2C8E8961D6B8}" type="presParOf" srcId="{17F82D59-3F79-4A70-AAAF-5BD6ECF9F67F}" destId="{C9B2266C-521C-4DB7-8D68-EEEE38E603DA}" srcOrd="4" destOrd="0" presId="urn:microsoft.com/office/officeart/2005/8/layout/hierarchy3"/>
    <dgm:cxn modelId="{960EE2E3-BFE4-450C-9DF6-9AFADE803C93}" type="presParOf" srcId="{17F82D59-3F79-4A70-AAAF-5BD6ECF9F67F}" destId="{171FC98E-1B9A-4A79-9036-681543D9B675}" srcOrd="5" destOrd="0" presId="urn:microsoft.com/office/officeart/2005/8/layout/hierarchy3"/>
    <dgm:cxn modelId="{0843916C-736E-4922-AFD4-06A5E6119957}" type="presParOf" srcId="{17F82D59-3F79-4A70-AAAF-5BD6ECF9F67F}" destId="{C9D285D6-0214-4EC5-8CAF-865C2B990128}" srcOrd="6" destOrd="0" presId="urn:microsoft.com/office/officeart/2005/8/layout/hierarchy3"/>
    <dgm:cxn modelId="{C9DF4EDE-B660-4BAA-A510-C8870B45AB61}" type="presParOf" srcId="{17F82D59-3F79-4A70-AAAF-5BD6ECF9F67F}" destId="{427ED530-BF9A-4ABD-800E-8AF3B223D5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39104-2199-42FF-A17B-F5502BA251E4}">
      <dsp:nvSpPr>
        <dsp:cNvPr id="0" name=""/>
        <dsp:cNvSpPr/>
      </dsp:nvSpPr>
      <dsp:spPr>
        <a:xfrm>
          <a:off x="0" y="0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Module 1:  Professionalism</a:t>
          </a:r>
          <a:endParaRPr lang="en-ZA" sz="3200" kern="1200" dirty="0"/>
        </a:p>
      </dsp:txBody>
      <dsp:txXfrm>
        <a:off x="23861" y="23861"/>
        <a:ext cx="5812504" cy="766951"/>
      </dsp:txXfrm>
    </dsp:sp>
    <dsp:sp modelId="{6CA69A3F-1310-495C-A707-FCBA6E0F222B}">
      <dsp:nvSpPr>
        <dsp:cNvPr id="0" name=""/>
        <dsp:cNvSpPr/>
      </dsp:nvSpPr>
      <dsp:spPr>
        <a:xfrm>
          <a:off x="506815" y="927822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Module 2:  Building Rapport</a:t>
          </a:r>
          <a:endParaRPr lang="en-ZA" sz="3200" kern="1200" dirty="0"/>
        </a:p>
      </dsp:txBody>
      <dsp:txXfrm>
        <a:off x="530676" y="951683"/>
        <a:ext cx="5702842" cy="766951"/>
      </dsp:txXfrm>
    </dsp:sp>
    <dsp:sp modelId="{4A776B97-0478-4848-A2C8-4AFB12F359D6}">
      <dsp:nvSpPr>
        <dsp:cNvPr id="0" name=""/>
        <dsp:cNvSpPr/>
      </dsp:nvSpPr>
      <dsp:spPr>
        <a:xfrm>
          <a:off x="1013630" y="1855644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Module 3:  Interpretive Activities</a:t>
          </a:r>
          <a:endParaRPr lang="en-ZA" sz="3200" kern="1200" dirty="0"/>
        </a:p>
      </dsp:txBody>
      <dsp:txXfrm>
        <a:off x="1037491" y="1879505"/>
        <a:ext cx="5702842" cy="766951"/>
      </dsp:txXfrm>
    </dsp:sp>
    <dsp:sp modelId="{92D88041-1CDA-4289-9845-92A98A6BF76F}">
      <dsp:nvSpPr>
        <dsp:cNvPr id="0" name=""/>
        <dsp:cNvSpPr/>
      </dsp:nvSpPr>
      <dsp:spPr>
        <a:xfrm>
          <a:off x="1520445" y="2783467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Module 4:  Tour Management</a:t>
          </a:r>
          <a:endParaRPr lang="en-ZA" sz="3200" kern="1200" dirty="0"/>
        </a:p>
      </dsp:txBody>
      <dsp:txXfrm>
        <a:off x="1544306" y="2807328"/>
        <a:ext cx="5702842" cy="766951"/>
      </dsp:txXfrm>
    </dsp:sp>
    <dsp:sp modelId="{5AC01C4B-1029-4CB1-A299-4FF11422105F}">
      <dsp:nvSpPr>
        <dsp:cNvPr id="0" name=""/>
        <dsp:cNvSpPr/>
      </dsp:nvSpPr>
      <dsp:spPr>
        <a:xfrm>
          <a:off x="2027261" y="3711289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Module 5:  Leadership</a:t>
          </a:r>
          <a:endParaRPr lang="en-ZA" sz="3200" kern="1200" dirty="0"/>
        </a:p>
      </dsp:txBody>
      <dsp:txXfrm>
        <a:off x="2051122" y="3735150"/>
        <a:ext cx="5702842" cy="766951"/>
      </dsp:txXfrm>
    </dsp:sp>
    <dsp:sp modelId="{78D08821-9762-47BB-B510-ADB6FB6F8A7C}">
      <dsp:nvSpPr>
        <dsp:cNvPr id="0" name=""/>
        <dsp:cNvSpPr/>
      </dsp:nvSpPr>
      <dsp:spPr>
        <a:xfrm>
          <a:off x="6257380" y="595164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376526" y="595164"/>
        <a:ext cx="291245" cy="398477"/>
      </dsp:txXfrm>
    </dsp:sp>
    <dsp:sp modelId="{3AA88579-72FD-4614-969B-629A6818D7A3}">
      <dsp:nvSpPr>
        <dsp:cNvPr id="0" name=""/>
        <dsp:cNvSpPr/>
      </dsp:nvSpPr>
      <dsp:spPr>
        <a:xfrm>
          <a:off x="6764195" y="1522986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883341" y="1522986"/>
        <a:ext cx="291245" cy="398477"/>
      </dsp:txXfrm>
    </dsp:sp>
    <dsp:sp modelId="{1484ED04-6E37-4657-8305-1199261C6906}">
      <dsp:nvSpPr>
        <dsp:cNvPr id="0" name=""/>
        <dsp:cNvSpPr/>
      </dsp:nvSpPr>
      <dsp:spPr>
        <a:xfrm>
          <a:off x="7271010" y="2437231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7390156" y="2437231"/>
        <a:ext cx="291245" cy="398477"/>
      </dsp:txXfrm>
    </dsp:sp>
    <dsp:sp modelId="{93C2DED1-E55B-4F71-A03C-394205A5E67E}">
      <dsp:nvSpPr>
        <dsp:cNvPr id="0" name=""/>
        <dsp:cNvSpPr/>
      </dsp:nvSpPr>
      <dsp:spPr>
        <a:xfrm>
          <a:off x="7777826" y="3374105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7896972" y="3374105"/>
        <a:ext cx="291245" cy="3984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E514D-F90C-44BA-AF43-205B8B1BB832}">
      <dsp:nvSpPr>
        <dsp:cNvPr id="0" name=""/>
        <dsp:cNvSpPr/>
      </dsp:nvSpPr>
      <dsp:spPr>
        <a:xfrm>
          <a:off x="0" y="0"/>
          <a:ext cx="7828643" cy="843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Nuts (esp. peanuts)</a:t>
          </a:r>
          <a:endParaRPr lang="en-ZA" sz="3900" kern="1200" dirty="0"/>
        </a:p>
      </dsp:txBody>
      <dsp:txXfrm>
        <a:off x="1650047" y="0"/>
        <a:ext cx="6178595" cy="843191"/>
      </dsp:txXfrm>
    </dsp:sp>
    <dsp:sp modelId="{6E6CCAF2-34FD-48D1-95B6-A94F99AD53BC}">
      <dsp:nvSpPr>
        <dsp:cNvPr id="0" name=""/>
        <dsp:cNvSpPr/>
      </dsp:nvSpPr>
      <dsp:spPr>
        <a:xfrm>
          <a:off x="84319" y="84319"/>
          <a:ext cx="1565728" cy="6745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B740493-49D6-4879-8194-726C7CBA5FEC}">
      <dsp:nvSpPr>
        <dsp:cNvPr id="0" name=""/>
        <dsp:cNvSpPr/>
      </dsp:nvSpPr>
      <dsp:spPr>
        <a:xfrm>
          <a:off x="0" y="927511"/>
          <a:ext cx="7828643" cy="843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Wheat (flour)</a:t>
          </a:r>
          <a:endParaRPr lang="en-ZA" sz="3900" kern="1200" dirty="0"/>
        </a:p>
      </dsp:txBody>
      <dsp:txXfrm>
        <a:off x="1650047" y="927511"/>
        <a:ext cx="6178595" cy="843191"/>
      </dsp:txXfrm>
    </dsp:sp>
    <dsp:sp modelId="{F1C9F539-651C-4582-BD2C-483E25DDF042}">
      <dsp:nvSpPr>
        <dsp:cNvPr id="0" name=""/>
        <dsp:cNvSpPr/>
      </dsp:nvSpPr>
      <dsp:spPr>
        <a:xfrm>
          <a:off x="84319" y="1011830"/>
          <a:ext cx="1565728" cy="6745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E6D1907-E3F8-4803-954A-5CDD79A757FE}">
      <dsp:nvSpPr>
        <dsp:cNvPr id="0" name=""/>
        <dsp:cNvSpPr/>
      </dsp:nvSpPr>
      <dsp:spPr>
        <a:xfrm>
          <a:off x="0" y="1855022"/>
          <a:ext cx="7828643" cy="843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Seafood</a:t>
          </a:r>
          <a:endParaRPr lang="en-ZA" sz="3900" kern="1200" dirty="0"/>
        </a:p>
      </dsp:txBody>
      <dsp:txXfrm>
        <a:off x="1650047" y="1855022"/>
        <a:ext cx="6178595" cy="843191"/>
      </dsp:txXfrm>
    </dsp:sp>
    <dsp:sp modelId="{4D2EAD30-C432-450C-8D68-2F241CC1C5CF}">
      <dsp:nvSpPr>
        <dsp:cNvPr id="0" name=""/>
        <dsp:cNvSpPr/>
      </dsp:nvSpPr>
      <dsp:spPr>
        <a:xfrm>
          <a:off x="84319" y="1939341"/>
          <a:ext cx="1565728" cy="6745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7296314-7555-48BD-8890-4E9EDADE3232}">
      <dsp:nvSpPr>
        <dsp:cNvPr id="0" name=""/>
        <dsp:cNvSpPr/>
      </dsp:nvSpPr>
      <dsp:spPr>
        <a:xfrm>
          <a:off x="0" y="2782533"/>
          <a:ext cx="7828643" cy="843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Eggs</a:t>
          </a:r>
          <a:endParaRPr lang="en-ZA" sz="3900" kern="1200" dirty="0"/>
        </a:p>
      </dsp:txBody>
      <dsp:txXfrm>
        <a:off x="1650047" y="2782533"/>
        <a:ext cx="6178595" cy="843191"/>
      </dsp:txXfrm>
    </dsp:sp>
    <dsp:sp modelId="{222FE9CD-E698-4AB6-8C99-1AE6742D2B54}">
      <dsp:nvSpPr>
        <dsp:cNvPr id="0" name=""/>
        <dsp:cNvSpPr/>
      </dsp:nvSpPr>
      <dsp:spPr>
        <a:xfrm>
          <a:off x="84319" y="2866852"/>
          <a:ext cx="1565728" cy="6745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D79D4C-452B-4A46-9AF6-1D9116A0343D}">
      <dsp:nvSpPr>
        <dsp:cNvPr id="0" name=""/>
        <dsp:cNvSpPr/>
      </dsp:nvSpPr>
      <dsp:spPr>
        <a:xfrm>
          <a:off x="0" y="3710044"/>
          <a:ext cx="7828643" cy="843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Dairy products</a:t>
          </a:r>
          <a:endParaRPr lang="en-ZA" sz="3900" kern="1200" dirty="0"/>
        </a:p>
      </dsp:txBody>
      <dsp:txXfrm>
        <a:off x="1650047" y="3710044"/>
        <a:ext cx="6178595" cy="843191"/>
      </dsp:txXfrm>
    </dsp:sp>
    <dsp:sp modelId="{6AAFF355-095D-4748-88E2-30AFFBA77FCB}">
      <dsp:nvSpPr>
        <dsp:cNvPr id="0" name=""/>
        <dsp:cNvSpPr/>
      </dsp:nvSpPr>
      <dsp:spPr>
        <a:xfrm>
          <a:off x="84319" y="3794363"/>
          <a:ext cx="1565728" cy="6745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49107-F857-48DA-BFCD-7D2873D64A81}">
      <dsp:nvSpPr>
        <dsp:cNvPr id="0" name=""/>
        <dsp:cNvSpPr/>
      </dsp:nvSpPr>
      <dsp:spPr>
        <a:xfrm>
          <a:off x="366322" y="2269"/>
          <a:ext cx="7152021" cy="1017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/>
            <a:t>Allergies: What to do:  DMC</a:t>
          </a:r>
          <a:endParaRPr lang="en-ZA" sz="4700" kern="1200" dirty="0"/>
        </a:p>
      </dsp:txBody>
      <dsp:txXfrm>
        <a:off x="396127" y="32074"/>
        <a:ext cx="7092411" cy="957996"/>
      </dsp:txXfrm>
    </dsp:sp>
    <dsp:sp modelId="{B895022B-816F-47A1-B885-E562E47D0D05}">
      <dsp:nvSpPr>
        <dsp:cNvPr id="0" name=""/>
        <dsp:cNvSpPr/>
      </dsp:nvSpPr>
      <dsp:spPr>
        <a:xfrm>
          <a:off x="1081524" y="1019875"/>
          <a:ext cx="715202" cy="1065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5423"/>
              </a:lnTo>
              <a:lnTo>
                <a:pt x="715202" y="106542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D15E4-0B9C-4AE1-B791-9FA9E9D30E05}">
      <dsp:nvSpPr>
        <dsp:cNvPr id="0" name=""/>
        <dsp:cNvSpPr/>
      </dsp:nvSpPr>
      <dsp:spPr>
        <a:xfrm>
          <a:off x="1796726" y="1274276"/>
          <a:ext cx="6223500" cy="1622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Before the tour</a:t>
          </a:r>
          <a:r>
            <a:rPr lang="en-US" sz="2600" kern="1200" dirty="0" smtClean="0"/>
            <a:t>: </a:t>
          </a:r>
          <a:br>
            <a:rPr lang="en-US" sz="2600" kern="1200" dirty="0" smtClean="0"/>
          </a:br>
          <a:r>
            <a:rPr lang="en-US" sz="2600" kern="1200" dirty="0" smtClean="0"/>
            <a:t>Operations department </a:t>
          </a:r>
          <a:r>
            <a:rPr lang="en-US" sz="2600" kern="1200" dirty="0" smtClean="0"/>
            <a:t>books </a:t>
          </a:r>
          <a:r>
            <a:rPr lang="en-US" sz="2600" kern="1200" dirty="0" smtClean="0"/>
            <a:t>the restaurant and </a:t>
          </a:r>
          <a:r>
            <a:rPr lang="en-US" sz="2600" kern="1200" dirty="0" smtClean="0"/>
            <a:t>tells </a:t>
          </a:r>
          <a:r>
            <a:rPr lang="en-US" sz="2600" kern="1200" dirty="0" smtClean="0"/>
            <a:t>them if any pax are allergic to anything</a:t>
          </a:r>
        </a:p>
      </dsp:txBody>
      <dsp:txXfrm>
        <a:off x="1844234" y="1321784"/>
        <a:ext cx="6128484" cy="1527027"/>
      </dsp:txXfrm>
    </dsp:sp>
    <dsp:sp modelId="{9BC2B4C2-D2B6-45D4-9A82-9D341F7BB2BB}">
      <dsp:nvSpPr>
        <dsp:cNvPr id="0" name=""/>
        <dsp:cNvSpPr/>
      </dsp:nvSpPr>
      <dsp:spPr>
        <a:xfrm>
          <a:off x="1081524" y="1019875"/>
          <a:ext cx="715202" cy="2941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1868"/>
              </a:lnTo>
              <a:lnTo>
                <a:pt x="715202" y="294186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98981-2101-4A31-93E9-F9ADC3247F7F}">
      <dsp:nvSpPr>
        <dsp:cNvPr id="0" name=""/>
        <dsp:cNvSpPr/>
      </dsp:nvSpPr>
      <dsp:spPr>
        <a:xfrm>
          <a:off x="1796726" y="3150722"/>
          <a:ext cx="6223500" cy="1622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For big groups: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This will be mentioned at group briefing so the guide will know</a:t>
          </a:r>
          <a:endParaRPr lang="en-US" sz="2600" kern="1200" dirty="0"/>
        </a:p>
      </dsp:txBody>
      <dsp:txXfrm>
        <a:off x="1844234" y="3198230"/>
        <a:ext cx="6128484" cy="15270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49107-F857-48DA-BFCD-7D2873D64A81}">
      <dsp:nvSpPr>
        <dsp:cNvPr id="0" name=""/>
        <dsp:cNvSpPr/>
      </dsp:nvSpPr>
      <dsp:spPr>
        <a:xfrm>
          <a:off x="206737" y="1115"/>
          <a:ext cx="5705787" cy="811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Allergies: What to do:  Tour Guide</a:t>
          </a:r>
          <a:endParaRPr lang="en-ZA" sz="3100" kern="1200" dirty="0"/>
        </a:p>
      </dsp:txBody>
      <dsp:txXfrm>
        <a:off x="230515" y="24893"/>
        <a:ext cx="5658231" cy="764276"/>
      </dsp:txXfrm>
    </dsp:sp>
    <dsp:sp modelId="{B895022B-816F-47A1-B885-E562E47D0D05}">
      <dsp:nvSpPr>
        <dsp:cNvPr id="0" name=""/>
        <dsp:cNvSpPr/>
      </dsp:nvSpPr>
      <dsp:spPr>
        <a:xfrm>
          <a:off x="777316" y="812947"/>
          <a:ext cx="616405" cy="559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778"/>
              </a:lnTo>
              <a:lnTo>
                <a:pt x="616405" y="55977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D15E4-0B9C-4AE1-B791-9FA9E9D30E05}">
      <dsp:nvSpPr>
        <dsp:cNvPr id="0" name=""/>
        <dsp:cNvSpPr/>
      </dsp:nvSpPr>
      <dsp:spPr>
        <a:xfrm>
          <a:off x="1393721" y="1015905"/>
          <a:ext cx="6831916" cy="713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 smtClean="0"/>
            <a:t>1.  Check if any pax have allergies</a:t>
          </a:r>
          <a:endParaRPr lang="en-US" sz="2200" kern="1200" dirty="0" smtClean="0"/>
        </a:p>
      </dsp:txBody>
      <dsp:txXfrm>
        <a:off x="1414623" y="1036807"/>
        <a:ext cx="6790112" cy="671837"/>
      </dsp:txXfrm>
    </dsp:sp>
    <dsp:sp modelId="{F2823F50-1D8B-4605-A682-27B9AB0A9DD9}">
      <dsp:nvSpPr>
        <dsp:cNvPr id="0" name=""/>
        <dsp:cNvSpPr/>
      </dsp:nvSpPr>
      <dsp:spPr>
        <a:xfrm>
          <a:off x="777316" y="812947"/>
          <a:ext cx="616405" cy="1525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474"/>
              </a:lnTo>
              <a:lnTo>
                <a:pt x="616405" y="152547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CAFC30-6659-4DB1-8E32-25A033CD3386}">
      <dsp:nvSpPr>
        <dsp:cNvPr id="0" name=""/>
        <dsp:cNvSpPr/>
      </dsp:nvSpPr>
      <dsp:spPr>
        <a:xfrm>
          <a:off x="1393721" y="1932505"/>
          <a:ext cx="6831916" cy="811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2.  Before </a:t>
          </a:r>
          <a:r>
            <a:rPr lang="en-US" sz="2200" kern="1200" dirty="0" smtClean="0"/>
            <a:t>you arrive </a:t>
          </a:r>
          <a:r>
            <a:rPr lang="en-US" sz="2200" kern="1200" dirty="0" smtClean="0"/>
            <a:t>at a restaurant, call to check that they have made special food for the person/s with the allergy</a:t>
          </a:r>
          <a:endParaRPr lang="en-US" sz="2200" kern="1200" dirty="0"/>
        </a:p>
      </dsp:txBody>
      <dsp:txXfrm>
        <a:off x="1417499" y="1956283"/>
        <a:ext cx="6784360" cy="764276"/>
      </dsp:txXfrm>
    </dsp:sp>
    <dsp:sp modelId="{ED482DDA-76D4-4B77-8D59-73009B1A5AB4}">
      <dsp:nvSpPr>
        <dsp:cNvPr id="0" name=""/>
        <dsp:cNvSpPr/>
      </dsp:nvSpPr>
      <dsp:spPr>
        <a:xfrm>
          <a:off x="777316" y="812947"/>
          <a:ext cx="616405" cy="2540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65"/>
              </a:lnTo>
              <a:lnTo>
                <a:pt x="616405" y="254026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C719F-296B-4CA1-AEBC-3ED0CBA6BF3A}">
      <dsp:nvSpPr>
        <dsp:cNvPr id="0" name=""/>
        <dsp:cNvSpPr/>
      </dsp:nvSpPr>
      <dsp:spPr>
        <a:xfrm>
          <a:off x="1393721" y="2947296"/>
          <a:ext cx="6831916" cy="811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 smtClean="0"/>
            <a:t>3.  In non-booked restaurants, help pax to choose foods that do not contain the ingredients that they are allergic to</a:t>
          </a:r>
        </a:p>
      </dsp:txBody>
      <dsp:txXfrm>
        <a:off x="1417499" y="2971074"/>
        <a:ext cx="6784360" cy="764276"/>
      </dsp:txXfrm>
    </dsp:sp>
    <dsp:sp modelId="{D033D98E-F685-48C6-B571-3991A2113340}">
      <dsp:nvSpPr>
        <dsp:cNvPr id="0" name=""/>
        <dsp:cNvSpPr/>
      </dsp:nvSpPr>
      <dsp:spPr>
        <a:xfrm>
          <a:off x="777316" y="812947"/>
          <a:ext cx="616405" cy="3555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5055"/>
              </a:lnTo>
              <a:lnTo>
                <a:pt x="616405" y="355505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F7E62-D21C-4DA5-977B-FC9619723CCD}">
      <dsp:nvSpPr>
        <dsp:cNvPr id="0" name=""/>
        <dsp:cNvSpPr/>
      </dsp:nvSpPr>
      <dsp:spPr>
        <a:xfrm>
          <a:off x="1393721" y="3962087"/>
          <a:ext cx="6831916" cy="811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 smtClean="0"/>
            <a:t>4.  Ask the restaurant what the ingredients in the dishes on the menu are</a:t>
          </a:r>
          <a:endParaRPr lang="en-ZA" sz="2200" kern="1200" dirty="0"/>
        </a:p>
      </dsp:txBody>
      <dsp:txXfrm>
        <a:off x="1417499" y="3985865"/>
        <a:ext cx="6784360" cy="7642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E3E35-DF24-4C7A-9D5A-B30D0E527A40}">
      <dsp:nvSpPr>
        <dsp:cNvPr id="0" name=""/>
        <dsp:cNvSpPr/>
      </dsp:nvSpPr>
      <dsp:spPr>
        <a:xfrm>
          <a:off x="0" y="1485"/>
          <a:ext cx="8229600" cy="124527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“Guidelines on behaviour that are agreed to by a group of guides, usually in a Tour Guides Association”  </a:t>
          </a:r>
          <a:endParaRPr lang="en-ZA" sz="2400" kern="1200" dirty="0"/>
        </a:p>
      </dsp:txBody>
      <dsp:txXfrm>
        <a:off x="60789" y="62274"/>
        <a:ext cx="8108022" cy="1123697"/>
      </dsp:txXfrm>
    </dsp:sp>
    <dsp:sp modelId="{F86FAB3A-5741-41B7-80F6-493274BB6205}">
      <dsp:nvSpPr>
        <dsp:cNvPr id="0" name=""/>
        <dsp:cNvSpPr/>
      </dsp:nvSpPr>
      <dsp:spPr>
        <a:xfrm>
          <a:off x="0" y="1239825"/>
          <a:ext cx="8229600" cy="1245275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There is an international organisation to which most tour guide associations belong; the </a:t>
          </a:r>
          <a:r>
            <a:rPr lang="en-AU" sz="2800" b="1" kern="1200" dirty="0" smtClean="0"/>
            <a:t>World Federation of Tour Guide Associations.  </a:t>
          </a:r>
        </a:p>
      </dsp:txBody>
      <dsp:txXfrm>
        <a:off x="60789" y="1300614"/>
        <a:ext cx="8108022" cy="1123697"/>
      </dsp:txXfrm>
    </dsp:sp>
    <dsp:sp modelId="{0E0AFC7B-69F6-4D77-B618-E98A2A7FAD41}">
      <dsp:nvSpPr>
        <dsp:cNvPr id="0" name=""/>
        <dsp:cNvSpPr/>
      </dsp:nvSpPr>
      <dsp:spPr>
        <a:xfrm>
          <a:off x="0" y="2516450"/>
          <a:ext cx="8229600" cy="1245275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The WFTGA has an </a:t>
          </a:r>
          <a:r>
            <a:rPr lang="en-AU" sz="2800" b="1" kern="1200" dirty="0" smtClean="0"/>
            <a:t>international code for tour guides</a:t>
          </a:r>
          <a:r>
            <a:rPr lang="en-AU" sz="2400" kern="1200" dirty="0" smtClean="0"/>
            <a:t>. </a:t>
          </a:r>
          <a:endParaRPr lang="en-ZA" sz="2400" kern="1200" dirty="0"/>
        </a:p>
      </dsp:txBody>
      <dsp:txXfrm>
        <a:off x="60789" y="2577239"/>
        <a:ext cx="8108022" cy="1123697"/>
      </dsp:txXfrm>
    </dsp:sp>
    <dsp:sp modelId="{98B0E207-C540-48BB-88C9-DDF107F4DB02}">
      <dsp:nvSpPr>
        <dsp:cNvPr id="0" name=""/>
        <dsp:cNvSpPr/>
      </dsp:nvSpPr>
      <dsp:spPr>
        <a:xfrm>
          <a:off x="0" y="3773932"/>
          <a:ext cx="8229600" cy="1245275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u="sng" kern="1200" smtClean="0">
              <a:hlinkClick xmlns:r="http://schemas.openxmlformats.org/officeDocument/2006/relationships" r:id="rId1"/>
            </a:rPr>
            <a:t>http://www.wftga.org/tourist-guiding/code-guiding-practice</a:t>
          </a:r>
          <a:r>
            <a:rPr lang="en-AU" sz="2400" u="sng" kern="1200" smtClean="0"/>
            <a:t> </a:t>
          </a:r>
          <a:r>
            <a:rPr lang="en-AU" sz="2400" kern="1200" smtClean="0"/>
            <a:t>- The code of guiding practice</a:t>
          </a:r>
          <a:endParaRPr lang="en-ZA" sz="2400" kern="1200" dirty="0"/>
        </a:p>
      </dsp:txBody>
      <dsp:txXfrm>
        <a:off x="60789" y="3834721"/>
        <a:ext cx="8108022" cy="11236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What is RT?</a:t>
          </a:r>
          <a:endParaRPr lang="en-ZA" sz="25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2A9C92-F40A-4F50-9F17-34D7AD8F278E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What tourists expect</a:t>
          </a:r>
          <a:endParaRPr lang="en-ZA" sz="2500" kern="1200" dirty="0"/>
        </a:p>
      </dsp:txBody>
      <dsp:txXfrm>
        <a:off x="737724" y="1391318"/>
        <a:ext cx="4303111" cy="695659"/>
      </dsp:txXfrm>
    </dsp:sp>
    <dsp:sp modelId="{9FF301A0-1DAB-4603-9DAC-D5ABBB24E3AA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Practices of RT in Tour Guiding</a:t>
          </a:r>
          <a:endParaRPr lang="en-ZA" sz="25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BD687-87BA-4EA2-9B94-7D35E084805F}">
      <dsp:nvSpPr>
        <dsp:cNvPr id="0" name=""/>
        <dsp:cNvSpPr/>
      </dsp:nvSpPr>
      <dsp:spPr>
        <a:xfrm>
          <a:off x="2168629" y="55785"/>
          <a:ext cx="2677690" cy="26776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/>
            <a:t>Environment</a:t>
          </a:r>
        </a:p>
      </dsp:txBody>
      <dsp:txXfrm>
        <a:off x="2525654" y="524381"/>
        <a:ext cx="1963639" cy="1204960"/>
      </dsp:txXfrm>
    </dsp:sp>
    <dsp:sp modelId="{97AD94A4-E292-475D-96D8-C68F0DDFF8BA}">
      <dsp:nvSpPr>
        <dsp:cNvPr id="0" name=""/>
        <dsp:cNvSpPr/>
      </dsp:nvSpPr>
      <dsp:spPr>
        <a:xfrm>
          <a:off x="3134829" y="1729341"/>
          <a:ext cx="2677690" cy="2677690"/>
        </a:xfrm>
        <a:prstGeom prst="ellipse">
          <a:avLst/>
        </a:prstGeom>
        <a:solidFill>
          <a:schemeClr val="accent4">
            <a:alpha val="50000"/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/>
            <a:t>People</a:t>
          </a:r>
        </a:p>
      </dsp:txBody>
      <dsp:txXfrm>
        <a:off x="3953756" y="2421078"/>
        <a:ext cx="1606614" cy="1472729"/>
      </dsp:txXfrm>
    </dsp:sp>
    <dsp:sp modelId="{1CB48D1E-6B22-4985-B553-28A920D447EF}">
      <dsp:nvSpPr>
        <dsp:cNvPr id="0" name=""/>
        <dsp:cNvSpPr/>
      </dsp:nvSpPr>
      <dsp:spPr>
        <a:xfrm>
          <a:off x="1202429" y="1729341"/>
          <a:ext cx="2677690" cy="2677690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/>
            <a:t>Economy</a:t>
          </a:r>
        </a:p>
      </dsp:txBody>
      <dsp:txXfrm>
        <a:off x="1454578" y="2421078"/>
        <a:ext cx="1606614" cy="147272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1E59B-FFB4-46C7-A351-E9C09B7005D5}">
      <dsp:nvSpPr>
        <dsp:cNvPr id="0" name=""/>
        <dsp:cNvSpPr/>
      </dsp:nvSpPr>
      <dsp:spPr>
        <a:xfrm>
          <a:off x="0" y="715472"/>
          <a:ext cx="8395354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DB078B-00C5-4E4F-AF61-0D90ADACD63D}">
      <dsp:nvSpPr>
        <dsp:cNvPr id="0" name=""/>
        <dsp:cNvSpPr/>
      </dsp:nvSpPr>
      <dsp:spPr>
        <a:xfrm>
          <a:off x="419357" y="389"/>
          <a:ext cx="7963377" cy="114312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127" tIns="0" rIns="222127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Protect the earth and everything that lives on it so that we can all live safely and comfortably on the planet</a:t>
          </a:r>
          <a:endParaRPr lang="en-ZA" sz="2600" kern="1200" dirty="0"/>
        </a:p>
      </dsp:txBody>
      <dsp:txXfrm>
        <a:off x="475160" y="56192"/>
        <a:ext cx="7851771" cy="103151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6D0F3-1A53-4C55-8563-58C2A670371F}">
      <dsp:nvSpPr>
        <dsp:cNvPr id="0" name=""/>
        <dsp:cNvSpPr/>
      </dsp:nvSpPr>
      <dsp:spPr>
        <a:xfrm>
          <a:off x="0" y="0"/>
          <a:ext cx="7881582" cy="891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Global warming (</a:t>
          </a:r>
          <a:r>
            <a:rPr lang="en-US" sz="4100" kern="1200" dirty="0" smtClean="0">
              <a:hlinkClick xmlns:r="http://schemas.openxmlformats.org/officeDocument/2006/relationships" r:id="rId1" action="ppaction://hlinkfile"/>
            </a:rPr>
            <a:t>link</a:t>
          </a:r>
          <a:r>
            <a:rPr lang="en-US" sz="4100" kern="1200" dirty="0" smtClean="0"/>
            <a:t>) </a:t>
          </a:r>
          <a:endParaRPr lang="en-ZA" sz="4100" kern="1200" dirty="0"/>
        </a:p>
      </dsp:txBody>
      <dsp:txXfrm>
        <a:off x="1665471" y="0"/>
        <a:ext cx="6216110" cy="891549"/>
      </dsp:txXfrm>
    </dsp:sp>
    <dsp:sp modelId="{369D6AF8-ACB0-45CF-B8BD-EEA79707F93E}">
      <dsp:nvSpPr>
        <dsp:cNvPr id="0" name=""/>
        <dsp:cNvSpPr/>
      </dsp:nvSpPr>
      <dsp:spPr>
        <a:xfrm>
          <a:off x="89154" y="89154"/>
          <a:ext cx="1576316" cy="7132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1000" b="-8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A2362F7-23E3-4AE6-B4CA-9132856EF5B6}">
      <dsp:nvSpPr>
        <dsp:cNvPr id="0" name=""/>
        <dsp:cNvSpPr/>
      </dsp:nvSpPr>
      <dsp:spPr>
        <a:xfrm>
          <a:off x="0" y="980704"/>
          <a:ext cx="7881582" cy="891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Climate Change</a:t>
          </a:r>
          <a:endParaRPr lang="en-ZA" sz="4100" kern="1200" dirty="0"/>
        </a:p>
      </dsp:txBody>
      <dsp:txXfrm>
        <a:off x="1665471" y="980704"/>
        <a:ext cx="6216110" cy="891549"/>
      </dsp:txXfrm>
    </dsp:sp>
    <dsp:sp modelId="{8734CD81-4C73-4733-89FE-3C72B22A925E}">
      <dsp:nvSpPr>
        <dsp:cNvPr id="0" name=""/>
        <dsp:cNvSpPr/>
      </dsp:nvSpPr>
      <dsp:spPr>
        <a:xfrm>
          <a:off x="89154" y="1069859"/>
          <a:ext cx="1576316" cy="7132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B824636-5212-44CF-8BAB-3376DE6236D0}">
      <dsp:nvSpPr>
        <dsp:cNvPr id="0" name=""/>
        <dsp:cNvSpPr/>
      </dsp:nvSpPr>
      <dsp:spPr>
        <a:xfrm>
          <a:off x="0" y="1961408"/>
          <a:ext cx="7881582" cy="891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Water conservation</a:t>
          </a:r>
          <a:endParaRPr lang="en-ZA" sz="4100" kern="1200" dirty="0"/>
        </a:p>
      </dsp:txBody>
      <dsp:txXfrm>
        <a:off x="1665471" y="1961408"/>
        <a:ext cx="6216110" cy="891549"/>
      </dsp:txXfrm>
    </dsp:sp>
    <dsp:sp modelId="{A070848F-9354-4654-95C9-A7273F251D0A}">
      <dsp:nvSpPr>
        <dsp:cNvPr id="0" name=""/>
        <dsp:cNvSpPr/>
      </dsp:nvSpPr>
      <dsp:spPr>
        <a:xfrm>
          <a:off x="89154" y="2050563"/>
          <a:ext cx="1576316" cy="7132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C39090A-9078-46DC-B55E-BCD4A164D6C0}">
      <dsp:nvSpPr>
        <dsp:cNvPr id="0" name=""/>
        <dsp:cNvSpPr/>
      </dsp:nvSpPr>
      <dsp:spPr>
        <a:xfrm>
          <a:off x="0" y="2942112"/>
          <a:ext cx="7881582" cy="891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Biodiversity</a:t>
          </a:r>
          <a:endParaRPr lang="en-ZA" sz="4100" kern="1200" dirty="0"/>
        </a:p>
      </dsp:txBody>
      <dsp:txXfrm>
        <a:off x="1665471" y="2942112"/>
        <a:ext cx="6216110" cy="891549"/>
      </dsp:txXfrm>
    </dsp:sp>
    <dsp:sp modelId="{F93768CB-B3E6-48D9-BEE4-B8F3391AFB6D}">
      <dsp:nvSpPr>
        <dsp:cNvPr id="0" name=""/>
        <dsp:cNvSpPr/>
      </dsp:nvSpPr>
      <dsp:spPr>
        <a:xfrm>
          <a:off x="89154" y="3031267"/>
          <a:ext cx="1576316" cy="7132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F6E6741-E46E-4803-BB86-6776B645AC21}">
      <dsp:nvSpPr>
        <dsp:cNvPr id="0" name=""/>
        <dsp:cNvSpPr/>
      </dsp:nvSpPr>
      <dsp:spPr>
        <a:xfrm>
          <a:off x="0" y="3922817"/>
          <a:ext cx="7881582" cy="891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Waste management</a:t>
          </a:r>
          <a:endParaRPr lang="en-ZA" sz="4100" kern="1200" dirty="0"/>
        </a:p>
      </dsp:txBody>
      <dsp:txXfrm>
        <a:off x="1665471" y="3922817"/>
        <a:ext cx="6216110" cy="891549"/>
      </dsp:txXfrm>
    </dsp:sp>
    <dsp:sp modelId="{E15BBEAA-F2D4-44C4-8AF1-E2A02E1DC873}">
      <dsp:nvSpPr>
        <dsp:cNvPr id="0" name=""/>
        <dsp:cNvSpPr/>
      </dsp:nvSpPr>
      <dsp:spPr>
        <a:xfrm>
          <a:off x="89154" y="4011972"/>
          <a:ext cx="1576316" cy="7132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1000" b="-9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1E59B-FFB4-46C7-A351-E9C09B7005D5}">
      <dsp:nvSpPr>
        <dsp:cNvPr id="0" name=""/>
        <dsp:cNvSpPr/>
      </dsp:nvSpPr>
      <dsp:spPr>
        <a:xfrm>
          <a:off x="0" y="301338"/>
          <a:ext cx="839535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DB078B-00C5-4E4F-AF61-0D90ADACD63D}">
      <dsp:nvSpPr>
        <dsp:cNvPr id="0" name=""/>
        <dsp:cNvSpPr/>
      </dsp:nvSpPr>
      <dsp:spPr>
        <a:xfrm>
          <a:off x="419357" y="16363"/>
          <a:ext cx="7963377" cy="52113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127" tIns="0" rIns="22212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Respect and protect local cultures and people</a:t>
          </a:r>
          <a:endParaRPr lang="en-ZA" sz="2800" kern="1200" dirty="0"/>
        </a:p>
      </dsp:txBody>
      <dsp:txXfrm>
        <a:off x="444797" y="41803"/>
        <a:ext cx="7912497" cy="470254"/>
      </dsp:txXfrm>
    </dsp:sp>
    <dsp:sp modelId="{0CECB4C0-DB65-47C1-AF16-2A9A224C0E21}">
      <dsp:nvSpPr>
        <dsp:cNvPr id="0" name=""/>
        <dsp:cNvSpPr/>
      </dsp:nvSpPr>
      <dsp:spPr>
        <a:xfrm>
          <a:off x="0" y="1027098"/>
          <a:ext cx="839535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FA8CEC-53BF-4C21-8F91-0C0322279EA9}">
      <dsp:nvSpPr>
        <dsp:cNvPr id="0" name=""/>
        <dsp:cNvSpPr/>
      </dsp:nvSpPr>
      <dsp:spPr>
        <a:xfrm>
          <a:off x="399681" y="790938"/>
          <a:ext cx="7993615" cy="4723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127" tIns="0" rIns="22212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Help them where possible in a positive way</a:t>
          </a:r>
          <a:endParaRPr lang="en-ZA" sz="2800" kern="1200" dirty="0"/>
        </a:p>
      </dsp:txBody>
      <dsp:txXfrm>
        <a:off x="422738" y="813995"/>
        <a:ext cx="7947501" cy="42620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1E59B-FFB4-46C7-A351-E9C09B7005D5}">
      <dsp:nvSpPr>
        <dsp:cNvPr id="0" name=""/>
        <dsp:cNvSpPr/>
      </dsp:nvSpPr>
      <dsp:spPr>
        <a:xfrm>
          <a:off x="0" y="601410"/>
          <a:ext cx="8395354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DB078B-00C5-4E4F-AF61-0D90ADACD63D}">
      <dsp:nvSpPr>
        <dsp:cNvPr id="0" name=""/>
        <dsp:cNvSpPr/>
      </dsp:nvSpPr>
      <dsp:spPr>
        <a:xfrm>
          <a:off x="419357" y="13651"/>
          <a:ext cx="7963377" cy="10748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127" tIns="0" rIns="22212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Spend money on local goods and services to spread tourist money to the local people</a:t>
          </a:r>
          <a:endParaRPr lang="en-ZA" sz="2800" kern="1200" dirty="0"/>
        </a:p>
      </dsp:txBody>
      <dsp:txXfrm>
        <a:off x="471826" y="66120"/>
        <a:ext cx="7858439" cy="969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39104-2199-42FF-A17B-F5502BA251E4}">
      <dsp:nvSpPr>
        <dsp:cNvPr id="0" name=""/>
        <dsp:cNvSpPr/>
      </dsp:nvSpPr>
      <dsp:spPr>
        <a:xfrm>
          <a:off x="0" y="0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1:  Professional Behaviour</a:t>
          </a:r>
          <a:endParaRPr lang="en-ZA" sz="3100" kern="1200" dirty="0"/>
        </a:p>
      </dsp:txBody>
      <dsp:txXfrm>
        <a:off x="23861" y="23861"/>
        <a:ext cx="5362379" cy="766951"/>
      </dsp:txXfrm>
    </dsp:sp>
    <dsp:sp modelId="{6CA69A3F-1310-495C-A707-FCBA6E0F222B}">
      <dsp:nvSpPr>
        <dsp:cNvPr id="0" name=""/>
        <dsp:cNvSpPr/>
      </dsp:nvSpPr>
      <dsp:spPr>
        <a:xfrm>
          <a:off x="473202" y="927822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2:  Responsible Tourism</a:t>
          </a:r>
        </a:p>
      </dsp:txBody>
      <dsp:txXfrm>
        <a:off x="497063" y="951683"/>
        <a:ext cx="5286330" cy="766951"/>
      </dsp:txXfrm>
    </dsp:sp>
    <dsp:sp modelId="{4A776B97-0478-4848-A2C8-4AFB12F359D6}">
      <dsp:nvSpPr>
        <dsp:cNvPr id="0" name=""/>
        <dsp:cNvSpPr/>
      </dsp:nvSpPr>
      <dsp:spPr>
        <a:xfrm>
          <a:off x="946404" y="1855644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3:  Research Skills</a:t>
          </a:r>
        </a:p>
      </dsp:txBody>
      <dsp:txXfrm>
        <a:off x="970265" y="1879505"/>
        <a:ext cx="5286330" cy="766951"/>
      </dsp:txXfrm>
    </dsp:sp>
    <dsp:sp modelId="{92D88041-1CDA-4289-9845-92A98A6BF76F}">
      <dsp:nvSpPr>
        <dsp:cNvPr id="0" name=""/>
        <dsp:cNvSpPr/>
      </dsp:nvSpPr>
      <dsp:spPr>
        <a:xfrm>
          <a:off x="1419605" y="2783467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4:  Tour Guiding Ethics</a:t>
          </a:r>
        </a:p>
      </dsp:txBody>
      <dsp:txXfrm>
        <a:off x="1443466" y="2807328"/>
        <a:ext cx="5286330" cy="766951"/>
      </dsp:txXfrm>
    </dsp:sp>
    <dsp:sp modelId="{5AC01C4B-1029-4CB1-A299-4FF11422105F}">
      <dsp:nvSpPr>
        <dsp:cNvPr id="0" name=""/>
        <dsp:cNvSpPr/>
      </dsp:nvSpPr>
      <dsp:spPr>
        <a:xfrm>
          <a:off x="1892808" y="3711289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5:  Brand Representation</a:t>
          </a:r>
        </a:p>
      </dsp:txBody>
      <dsp:txXfrm>
        <a:off x="1916669" y="3735150"/>
        <a:ext cx="5286330" cy="766951"/>
      </dsp:txXfrm>
    </dsp:sp>
    <dsp:sp modelId="{78D08821-9762-47BB-B510-ADB6FB6F8A7C}">
      <dsp:nvSpPr>
        <dsp:cNvPr id="0" name=""/>
        <dsp:cNvSpPr/>
      </dsp:nvSpPr>
      <dsp:spPr>
        <a:xfrm>
          <a:off x="5807254" y="595164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5926400" y="595164"/>
        <a:ext cx="291245" cy="398477"/>
      </dsp:txXfrm>
    </dsp:sp>
    <dsp:sp modelId="{3AA88579-72FD-4614-969B-629A6818D7A3}">
      <dsp:nvSpPr>
        <dsp:cNvPr id="0" name=""/>
        <dsp:cNvSpPr/>
      </dsp:nvSpPr>
      <dsp:spPr>
        <a:xfrm>
          <a:off x="6280456" y="1522986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399602" y="1522986"/>
        <a:ext cx="291245" cy="398477"/>
      </dsp:txXfrm>
    </dsp:sp>
    <dsp:sp modelId="{1484ED04-6E37-4657-8305-1199261C6906}">
      <dsp:nvSpPr>
        <dsp:cNvPr id="0" name=""/>
        <dsp:cNvSpPr/>
      </dsp:nvSpPr>
      <dsp:spPr>
        <a:xfrm>
          <a:off x="6753658" y="2437231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872804" y="2437231"/>
        <a:ext cx="291245" cy="398477"/>
      </dsp:txXfrm>
    </dsp:sp>
    <dsp:sp modelId="{93C2DED1-E55B-4F71-A03C-394205A5E67E}">
      <dsp:nvSpPr>
        <dsp:cNvPr id="0" name=""/>
        <dsp:cNvSpPr/>
      </dsp:nvSpPr>
      <dsp:spPr>
        <a:xfrm>
          <a:off x="7226860" y="3374105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7346006" y="3374105"/>
        <a:ext cx="291245" cy="39847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How to do research</a:t>
          </a:r>
          <a:endParaRPr lang="en-ZA" sz="26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2A9C92-F40A-4F50-9F17-34D7AD8F278E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Where to find  information</a:t>
          </a:r>
          <a:endParaRPr lang="en-ZA" sz="2600" kern="1200" dirty="0"/>
        </a:p>
      </dsp:txBody>
      <dsp:txXfrm>
        <a:off x="737724" y="1391318"/>
        <a:ext cx="4303111" cy="695659"/>
      </dsp:txXfrm>
    </dsp:sp>
    <dsp:sp modelId="{9FF301A0-1DAB-4603-9DAC-D5ABBB24E3AA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Research tips</a:t>
          </a:r>
          <a:endParaRPr lang="en-ZA" sz="26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A9D7E-D0E2-4F47-8120-BAC6EB964C71}">
      <dsp:nvSpPr>
        <dsp:cNvPr id="0" name=""/>
        <dsp:cNvSpPr/>
      </dsp:nvSpPr>
      <dsp:spPr>
        <a:xfrm>
          <a:off x="88000" y="1109"/>
          <a:ext cx="7540687" cy="14967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When you update your guiding knowledge and skills, find ways that:</a:t>
          </a:r>
          <a:endParaRPr lang="en-ZA" sz="3800" kern="1200" dirty="0"/>
        </a:p>
      </dsp:txBody>
      <dsp:txXfrm>
        <a:off x="131837" y="44946"/>
        <a:ext cx="7453013" cy="1409046"/>
      </dsp:txXfrm>
    </dsp:sp>
    <dsp:sp modelId="{C5AC3B18-1BB6-43A9-864F-577F6FE703BC}">
      <dsp:nvSpPr>
        <dsp:cNvPr id="0" name=""/>
        <dsp:cNvSpPr/>
      </dsp:nvSpPr>
      <dsp:spPr>
        <a:xfrm>
          <a:off x="842069" y="1497829"/>
          <a:ext cx="754068" cy="1122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2540"/>
              </a:lnTo>
              <a:lnTo>
                <a:pt x="754068" y="11225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52BE9B-A90D-49CF-9D6C-965E111736A2}">
      <dsp:nvSpPr>
        <dsp:cNvPr id="0" name=""/>
        <dsp:cNvSpPr/>
      </dsp:nvSpPr>
      <dsp:spPr>
        <a:xfrm>
          <a:off x="1596138" y="1872009"/>
          <a:ext cx="6702410" cy="1496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Do not cost too much:</a:t>
          </a:r>
          <a:r>
            <a:rPr lang="en-US" sz="3100" kern="1200" dirty="0" smtClean="0"/>
            <a:t> </a:t>
          </a:r>
          <a:br>
            <a:rPr lang="en-US" sz="3100" kern="1200" dirty="0" smtClean="0"/>
          </a:br>
          <a:r>
            <a:rPr lang="en-US" sz="3100" kern="1200" dirty="0" smtClean="0"/>
            <a:t>spend time rather than money</a:t>
          </a:r>
          <a:endParaRPr lang="en-ZA" sz="3100" kern="1200" dirty="0"/>
        </a:p>
      </dsp:txBody>
      <dsp:txXfrm>
        <a:off x="1639975" y="1915846"/>
        <a:ext cx="6614736" cy="1409046"/>
      </dsp:txXfrm>
    </dsp:sp>
    <dsp:sp modelId="{628540F2-AAF2-4B22-A335-9522782772D4}">
      <dsp:nvSpPr>
        <dsp:cNvPr id="0" name=""/>
        <dsp:cNvSpPr/>
      </dsp:nvSpPr>
      <dsp:spPr>
        <a:xfrm>
          <a:off x="842069" y="1497829"/>
          <a:ext cx="754068" cy="2993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3441"/>
              </a:lnTo>
              <a:lnTo>
                <a:pt x="754068" y="29934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9B6A8-9FC7-4919-8A83-E68BF21E72C4}">
      <dsp:nvSpPr>
        <dsp:cNvPr id="0" name=""/>
        <dsp:cNvSpPr/>
      </dsp:nvSpPr>
      <dsp:spPr>
        <a:xfrm>
          <a:off x="1596138" y="3742910"/>
          <a:ext cx="6702410" cy="1496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See what you can do locally:</a:t>
          </a:r>
          <a:r>
            <a:rPr lang="en-US" sz="3100" kern="1200" dirty="0" smtClean="0"/>
            <a:t> </a:t>
          </a:r>
          <a:br>
            <a:rPr lang="en-US" sz="3100" kern="1200" dirty="0" smtClean="0"/>
          </a:br>
          <a:r>
            <a:rPr lang="en-US" sz="3100" kern="1200" dirty="0" smtClean="0"/>
            <a:t>what is available and that you can easily get to</a:t>
          </a:r>
          <a:endParaRPr lang="en-ZA" sz="3100" kern="1200" dirty="0"/>
        </a:p>
      </dsp:txBody>
      <dsp:txXfrm>
        <a:off x="1639975" y="3786747"/>
        <a:ext cx="6614736" cy="140904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14591-D9D7-4391-B08A-410D53C747F0}">
      <dsp:nvSpPr>
        <dsp:cNvPr id="0" name=""/>
        <dsp:cNvSpPr/>
      </dsp:nvSpPr>
      <dsp:spPr>
        <a:xfrm>
          <a:off x="7584008" y="2629514"/>
          <a:ext cx="91440" cy="388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4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89103-2984-40A8-A782-6A273B204D4D}">
      <dsp:nvSpPr>
        <dsp:cNvPr id="0" name=""/>
        <dsp:cNvSpPr/>
      </dsp:nvSpPr>
      <dsp:spPr>
        <a:xfrm>
          <a:off x="4298770" y="1091427"/>
          <a:ext cx="3330957" cy="388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706"/>
              </a:lnTo>
              <a:lnTo>
                <a:pt x="3330957" y="264706"/>
              </a:lnTo>
              <a:lnTo>
                <a:pt x="3330957" y="3884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A4F1E-38C3-4EF8-BEF7-40C3B14E78F4}">
      <dsp:nvSpPr>
        <dsp:cNvPr id="0" name=""/>
        <dsp:cNvSpPr/>
      </dsp:nvSpPr>
      <dsp:spPr>
        <a:xfrm>
          <a:off x="5363369" y="2629514"/>
          <a:ext cx="91440" cy="388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4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A06D7-853C-4A4E-B42C-317C25D7CBCE}">
      <dsp:nvSpPr>
        <dsp:cNvPr id="0" name=""/>
        <dsp:cNvSpPr/>
      </dsp:nvSpPr>
      <dsp:spPr>
        <a:xfrm>
          <a:off x="4298770" y="1091427"/>
          <a:ext cx="1110319" cy="388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706"/>
              </a:lnTo>
              <a:lnTo>
                <a:pt x="1110319" y="264706"/>
              </a:lnTo>
              <a:lnTo>
                <a:pt x="1110319" y="3884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94D0E-B400-4436-B6E1-557B7772BE88}">
      <dsp:nvSpPr>
        <dsp:cNvPr id="0" name=""/>
        <dsp:cNvSpPr/>
      </dsp:nvSpPr>
      <dsp:spPr>
        <a:xfrm>
          <a:off x="3142731" y="2629514"/>
          <a:ext cx="91440" cy="388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4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B711A-209B-48D4-836D-3BE637EDB05B}">
      <dsp:nvSpPr>
        <dsp:cNvPr id="0" name=""/>
        <dsp:cNvSpPr/>
      </dsp:nvSpPr>
      <dsp:spPr>
        <a:xfrm>
          <a:off x="3188451" y="1091427"/>
          <a:ext cx="1110319" cy="388434"/>
        </a:xfrm>
        <a:custGeom>
          <a:avLst/>
          <a:gdLst/>
          <a:ahLst/>
          <a:cxnLst/>
          <a:rect l="0" t="0" r="0" b="0"/>
          <a:pathLst>
            <a:path>
              <a:moveTo>
                <a:pt x="1110319" y="0"/>
              </a:moveTo>
              <a:lnTo>
                <a:pt x="1110319" y="264706"/>
              </a:lnTo>
              <a:lnTo>
                <a:pt x="0" y="264706"/>
              </a:lnTo>
              <a:lnTo>
                <a:pt x="0" y="3884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D3AE2-4276-489C-97DB-850370ACEAFB}">
      <dsp:nvSpPr>
        <dsp:cNvPr id="0" name=""/>
        <dsp:cNvSpPr/>
      </dsp:nvSpPr>
      <dsp:spPr>
        <a:xfrm>
          <a:off x="922092" y="2629514"/>
          <a:ext cx="91440" cy="388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4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50D65-A9B5-4201-9B07-EE3ADB8FA65A}">
      <dsp:nvSpPr>
        <dsp:cNvPr id="0" name=""/>
        <dsp:cNvSpPr/>
      </dsp:nvSpPr>
      <dsp:spPr>
        <a:xfrm>
          <a:off x="967812" y="1091427"/>
          <a:ext cx="3330957" cy="388434"/>
        </a:xfrm>
        <a:custGeom>
          <a:avLst/>
          <a:gdLst/>
          <a:ahLst/>
          <a:cxnLst/>
          <a:rect l="0" t="0" r="0" b="0"/>
          <a:pathLst>
            <a:path>
              <a:moveTo>
                <a:pt x="3330957" y="0"/>
              </a:moveTo>
              <a:lnTo>
                <a:pt x="3330957" y="264706"/>
              </a:lnTo>
              <a:lnTo>
                <a:pt x="0" y="264706"/>
              </a:lnTo>
              <a:lnTo>
                <a:pt x="0" y="3884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051F0F-EE4C-4221-996E-CC9EE59D5F45}">
      <dsp:nvSpPr>
        <dsp:cNvPr id="0" name=""/>
        <dsp:cNvSpPr/>
      </dsp:nvSpPr>
      <dsp:spPr>
        <a:xfrm>
          <a:off x="990595" y="243326"/>
          <a:ext cx="6616349" cy="84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D15B44-7B88-4119-B515-32024BFA08DC}">
      <dsp:nvSpPr>
        <dsp:cNvPr id="0" name=""/>
        <dsp:cNvSpPr/>
      </dsp:nvSpPr>
      <dsp:spPr>
        <a:xfrm>
          <a:off x="1138994" y="384306"/>
          <a:ext cx="6616349" cy="848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/>
            <a:t>How to update Guiding Knowledge </a:t>
          </a:r>
        </a:p>
      </dsp:txBody>
      <dsp:txXfrm>
        <a:off x="1163834" y="409146"/>
        <a:ext cx="6566669" cy="798421"/>
      </dsp:txXfrm>
    </dsp:sp>
    <dsp:sp modelId="{F52EFE02-5322-44E8-B49D-12FCF3B0A57D}">
      <dsp:nvSpPr>
        <dsp:cNvPr id="0" name=""/>
        <dsp:cNvSpPr/>
      </dsp:nvSpPr>
      <dsp:spPr>
        <a:xfrm>
          <a:off x="118442" y="1479862"/>
          <a:ext cx="1698739" cy="1149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89A2ED-0900-4768-B199-B95B71ED918F}">
      <dsp:nvSpPr>
        <dsp:cNvPr id="0" name=""/>
        <dsp:cNvSpPr/>
      </dsp:nvSpPr>
      <dsp:spPr>
        <a:xfrm>
          <a:off x="266841" y="1620841"/>
          <a:ext cx="1698739" cy="1149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People:  Talking </a:t>
          </a:r>
          <a:r>
            <a:rPr lang="en-ZA" sz="1800" b="1" kern="1200" dirty="0"/>
            <a:t>&amp; Listening</a:t>
          </a:r>
        </a:p>
      </dsp:txBody>
      <dsp:txXfrm>
        <a:off x="300513" y="1654513"/>
        <a:ext cx="1631395" cy="1082307"/>
      </dsp:txXfrm>
    </dsp:sp>
    <dsp:sp modelId="{04A88940-0455-4CA5-AB22-4A15681ED809}">
      <dsp:nvSpPr>
        <dsp:cNvPr id="0" name=""/>
        <dsp:cNvSpPr/>
      </dsp:nvSpPr>
      <dsp:spPr>
        <a:xfrm>
          <a:off x="5892" y="3017949"/>
          <a:ext cx="1923840" cy="137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3273C8-7B7F-41C1-A6C6-D1CA3B16E532}">
      <dsp:nvSpPr>
        <dsp:cNvPr id="0" name=""/>
        <dsp:cNvSpPr/>
      </dsp:nvSpPr>
      <dsp:spPr>
        <a:xfrm>
          <a:off x="154291" y="3158928"/>
          <a:ext cx="1923840" cy="137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/>
            <a:t>Experts, site staff, other guides...</a:t>
          </a:r>
        </a:p>
      </dsp:txBody>
      <dsp:txXfrm>
        <a:off x="194498" y="3199135"/>
        <a:ext cx="1843426" cy="1292364"/>
      </dsp:txXfrm>
    </dsp:sp>
    <dsp:sp modelId="{07C73A6D-7B90-4D5C-B953-7FAF9C46D232}">
      <dsp:nvSpPr>
        <dsp:cNvPr id="0" name=""/>
        <dsp:cNvSpPr/>
      </dsp:nvSpPr>
      <dsp:spPr>
        <a:xfrm>
          <a:off x="2339081" y="1479862"/>
          <a:ext cx="1698739" cy="1149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0A3CAD-1CEA-4385-93A9-FD623506612C}">
      <dsp:nvSpPr>
        <dsp:cNvPr id="0" name=""/>
        <dsp:cNvSpPr/>
      </dsp:nvSpPr>
      <dsp:spPr>
        <a:xfrm>
          <a:off x="2487480" y="1620841"/>
          <a:ext cx="1698739" cy="1149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Reading</a:t>
          </a:r>
        </a:p>
      </dsp:txBody>
      <dsp:txXfrm>
        <a:off x="2521152" y="1654513"/>
        <a:ext cx="1631395" cy="1082307"/>
      </dsp:txXfrm>
    </dsp:sp>
    <dsp:sp modelId="{83D85DC4-62AF-41CF-9E17-D0C3DED102B7}">
      <dsp:nvSpPr>
        <dsp:cNvPr id="0" name=""/>
        <dsp:cNvSpPr/>
      </dsp:nvSpPr>
      <dsp:spPr>
        <a:xfrm>
          <a:off x="2226530" y="3017949"/>
          <a:ext cx="1923840" cy="137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6DDD2D-A1EB-46B4-A2A7-3E340E12135D}">
      <dsp:nvSpPr>
        <dsp:cNvPr id="0" name=""/>
        <dsp:cNvSpPr/>
      </dsp:nvSpPr>
      <dsp:spPr>
        <a:xfrm>
          <a:off x="2374930" y="3158928"/>
          <a:ext cx="1923840" cy="137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/>
            <a:t>Internet, travel guides, brochures, books...</a:t>
          </a:r>
        </a:p>
      </dsp:txBody>
      <dsp:txXfrm>
        <a:off x="2415137" y="3199135"/>
        <a:ext cx="1843426" cy="1292364"/>
      </dsp:txXfrm>
    </dsp:sp>
    <dsp:sp modelId="{7FF4113A-D079-4D4A-BD3F-8A21CA515A78}">
      <dsp:nvSpPr>
        <dsp:cNvPr id="0" name=""/>
        <dsp:cNvSpPr/>
      </dsp:nvSpPr>
      <dsp:spPr>
        <a:xfrm>
          <a:off x="4538483" y="1479862"/>
          <a:ext cx="1741211" cy="1149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039C48-5006-49DD-A0D4-A40AEEB42081}">
      <dsp:nvSpPr>
        <dsp:cNvPr id="0" name=""/>
        <dsp:cNvSpPr/>
      </dsp:nvSpPr>
      <dsp:spPr>
        <a:xfrm>
          <a:off x="4686883" y="1620841"/>
          <a:ext cx="1741211" cy="1149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/>
            <a:t>Field Research</a:t>
          </a:r>
        </a:p>
      </dsp:txBody>
      <dsp:txXfrm>
        <a:off x="4720555" y="1654513"/>
        <a:ext cx="1673867" cy="1082307"/>
      </dsp:txXfrm>
    </dsp:sp>
    <dsp:sp modelId="{1A15F493-DFC0-4BB3-AF56-A70B8BCE06FB}">
      <dsp:nvSpPr>
        <dsp:cNvPr id="0" name=""/>
        <dsp:cNvSpPr/>
      </dsp:nvSpPr>
      <dsp:spPr>
        <a:xfrm>
          <a:off x="4447169" y="3017949"/>
          <a:ext cx="1923840" cy="137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A6F339-FF14-42E0-B32F-2008B69485A8}">
      <dsp:nvSpPr>
        <dsp:cNvPr id="0" name=""/>
        <dsp:cNvSpPr/>
      </dsp:nvSpPr>
      <dsp:spPr>
        <a:xfrm>
          <a:off x="4595568" y="3158928"/>
          <a:ext cx="1923840" cy="137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/>
            <a:t>Site visits, being a tourist!</a:t>
          </a:r>
        </a:p>
      </dsp:txBody>
      <dsp:txXfrm>
        <a:off x="4635775" y="3199135"/>
        <a:ext cx="1843426" cy="1292364"/>
      </dsp:txXfrm>
    </dsp:sp>
    <dsp:sp modelId="{71689CE1-0C5B-49BD-AF42-DEC392ACB5F3}">
      <dsp:nvSpPr>
        <dsp:cNvPr id="0" name=""/>
        <dsp:cNvSpPr/>
      </dsp:nvSpPr>
      <dsp:spPr>
        <a:xfrm>
          <a:off x="6780358" y="1479862"/>
          <a:ext cx="1698739" cy="1149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2C8535-E410-4E04-A251-3FEF7A258ACB}">
      <dsp:nvSpPr>
        <dsp:cNvPr id="0" name=""/>
        <dsp:cNvSpPr/>
      </dsp:nvSpPr>
      <dsp:spPr>
        <a:xfrm>
          <a:off x="6928757" y="1620841"/>
          <a:ext cx="1698739" cy="1149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Monitoring media &amp; Current events</a:t>
          </a:r>
        </a:p>
      </dsp:txBody>
      <dsp:txXfrm>
        <a:off x="6962429" y="1654513"/>
        <a:ext cx="1631395" cy="1082307"/>
      </dsp:txXfrm>
    </dsp:sp>
    <dsp:sp modelId="{67C9A453-3A74-4A15-BD34-7BE0DC6D173D}">
      <dsp:nvSpPr>
        <dsp:cNvPr id="0" name=""/>
        <dsp:cNvSpPr/>
      </dsp:nvSpPr>
      <dsp:spPr>
        <a:xfrm>
          <a:off x="6667808" y="3017949"/>
          <a:ext cx="1923840" cy="137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561B3B-4F19-48BF-818C-0DB6D9FBD9A4}">
      <dsp:nvSpPr>
        <dsp:cNvPr id="0" name=""/>
        <dsp:cNvSpPr/>
      </dsp:nvSpPr>
      <dsp:spPr>
        <a:xfrm>
          <a:off x="6816207" y="3158928"/>
          <a:ext cx="1923840" cy="137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/>
            <a:t>Newspapers, magazines, toursim association, TV....</a:t>
          </a:r>
        </a:p>
      </dsp:txBody>
      <dsp:txXfrm>
        <a:off x="6856414" y="3199135"/>
        <a:ext cx="1843426" cy="129236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AAC1-128D-4D6E-A4EF-179A48230730}">
      <dsp:nvSpPr>
        <dsp:cNvPr id="0" name=""/>
        <dsp:cNvSpPr/>
      </dsp:nvSpPr>
      <dsp:spPr>
        <a:xfrm>
          <a:off x="295751" y="694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900" b="1" kern="1200" dirty="0" smtClean="0"/>
            <a:t>Communities</a:t>
          </a:r>
          <a:r>
            <a:rPr lang="en-ZA" sz="2900" kern="1200" dirty="0" smtClean="0"/>
            <a:t> </a:t>
          </a:r>
          <a:endParaRPr lang="en-ZA" sz="2900" kern="1200" dirty="0"/>
        </a:p>
      </dsp:txBody>
      <dsp:txXfrm>
        <a:off x="295751" y="694"/>
        <a:ext cx="2386905" cy="1432143"/>
      </dsp:txXfrm>
    </dsp:sp>
    <dsp:sp modelId="{5BA375F7-DBDC-462B-BCF4-AAF483541B8C}">
      <dsp:nvSpPr>
        <dsp:cNvPr id="0" name=""/>
        <dsp:cNvSpPr/>
      </dsp:nvSpPr>
      <dsp:spPr>
        <a:xfrm>
          <a:off x="2921347" y="694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558096"/>
                <a:satOff val="3362"/>
                <a:lumOff val="270"/>
                <a:alphaOff val="0"/>
                <a:shade val="51000"/>
                <a:satMod val="130000"/>
              </a:schemeClr>
            </a:gs>
            <a:gs pos="80000">
              <a:schemeClr val="accent4">
                <a:hueOff val="-558096"/>
                <a:satOff val="3362"/>
                <a:lumOff val="270"/>
                <a:alphaOff val="0"/>
                <a:shade val="93000"/>
                <a:satMod val="130000"/>
              </a:schemeClr>
            </a:gs>
            <a:gs pos="100000">
              <a:schemeClr val="accent4">
                <a:hueOff val="-558096"/>
                <a:satOff val="3362"/>
                <a:lumOff val="2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900" b="1" kern="1200" dirty="0" smtClean="0"/>
            <a:t>Site Guides</a:t>
          </a:r>
          <a:r>
            <a:rPr lang="en-ZA" sz="2900" kern="1200" dirty="0" smtClean="0"/>
            <a:t> </a:t>
          </a:r>
          <a:endParaRPr lang="en-ZA" sz="2900" kern="1200" dirty="0"/>
        </a:p>
      </dsp:txBody>
      <dsp:txXfrm>
        <a:off x="2921347" y="694"/>
        <a:ext cx="2386905" cy="1432143"/>
      </dsp:txXfrm>
    </dsp:sp>
    <dsp:sp modelId="{50A56DB8-C88D-400F-BA6F-9C6F214786F5}">
      <dsp:nvSpPr>
        <dsp:cNvPr id="0" name=""/>
        <dsp:cNvSpPr/>
      </dsp:nvSpPr>
      <dsp:spPr>
        <a:xfrm>
          <a:off x="5546943" y="694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900" b="1" kern="1200" dirty="0" smtClean="0"/>
            <a:t>Government Officials </a:t>
          </a:r>
          <a:endParaRPr lang="en-ZA" sz="2900" kern="1200" dirty="0"/>
        </a:p>
      </dsp:txBody>
      <dsp:txXfrm>
        <a:off x="5546943" y="694"/>
        <a:ext cx="2386905" cy="1432143"/>
      </dsp:txXfrm>
    </dsp:sp>
    <dsp:sp modelId="{DAE54289-5F56-4A43-A372-6D43A7C60B84}">
      <dsp:nvSpPr>
        <dsp:cNvPr id="0" name=""/>
        <dsp:cNvSpPr/>
      </dsp:nvSpPr>
      <dsp:spPr>
        <a:xfrm>
          <a:off x="295751" y="1671528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1674289"/>
                <a:satOff val="10087"/>
                <a:lumOff val="809"/>
                <a:alphaOff val="0"/>
                <a:shade val="51000"/>
                <a:satMod val="130000"/>
              </a:schemeClr>
            </a:gs>
            <a:gs pos="80000">
              <a:schemeClr val="accent4">
                <a:hueOff val="-1674289"/>
                <a:satOff val="10087"/>
                <a:lumOff val="809"/>
                <a:alphaOff val="0"/>
                <a:shade val="93000"/>
                <a:satMod val="130000"/>
              </a:schemeClr>
            </a:gs>
            <a:gs pos="100000">
              <a:schemeClr val="accent4">
                <a:hueOff val="-1674289"/>
                <a:satOff val="10087"/>
                <a:lumOff val="8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900" b="1" kern="1200" dirty="0" smtClean="0"/>
            <a:t>Other Tour Guides</a:t>
          </a:r>
          <a:r>
            <a:rPr lang="en-ZA" sz="2900" kern="1200" dirty="0" smtClean="0"/>
            <a:t> </a:t>
          </a:r>
          <a:endParaRPr lang="en-ZA" sz="2900" kern="1200" dirty="0"/>
        </a:p>
      </dsp:txBody>
      <dsp:txXfrm>
        <a:off x="295751" y="1671528"/>
        <a:ext cx="2386905" cy="1432143"/>
      </dsp:txXfrm>
    </dsp:sp>
    <dsp:sp modelId="{CB9A9978-BB93-49FF-89AF-83463E223620}">
      <dsp:nvSpPr>
        <dsp:cNvPr id="0" name=""/>
        <dsp:cNvSpPr/>
      </dsp:nvSpPr>
      <dsp:spPr>
        <a:xfrm>
          <a:off x="2921347" y="1671528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Subject Experts</a:t>
          </a:r>
          <a:endParaRPr lang="en-ZA" sz="2900" b="1" kern="1200" dirty="0"/>
        </a:p>
      </dsp:txBody>
      <dsp:txXfrm>
        <a:off x="2921347" y="1671528"/>
        <a:ext cx="2386905" cy="1432143"/>
      </dsp:txXfrm>
    </dsp:sp>
    <dsp:sp modelId="{3373CF4F-A6E0-47DA-B0F6-374304372559}">
      <dsp:nvSpPr>
        <dsp:cNvPr id="0" name=""/>
        <dsp:cNvSpPr/>
      </dsp:nvSpPr>
      <dsp:spPr>
        <a:xfrm>
          <a:off x="5546943" y="1671528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2790481"/>
                <a:satOff val="16812"/>
                <a:lumOff val="1348"/>
                <a:alphaOff val="0"/>
                <a:shade val="51000"/>
                <a:satMod val="130000"/>
              </a:schemeClr>
            </a:gs>
            <a:gs pos="80000">
              <a:schemeClr val="accent4">
                <a:hueOff val="-2790481"/>
                <a:satOff val="16812"/>
                <a:lumOff val="1348"/>
                <a:alphaOff val="0"/>
                <a:shade val="93000"/>
                <a:satMod val="130000"/>
              </a:schemeClr>
            </a:gs>
            <a:gs pos="100000">
              <a:schemeClr val="accent4">
                <a:hueOff val="-2790481"/>
                <a:satOff val="16812"/>
                <a:lumOff val="13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Tour Operators</a:t>
          </a:r>
          <a:endParaRPr lang="en-ZA" sz="2900" b="1" kern="1200" dirty="0"/>
        </a:p>
      </dsp:txBody>
      <dsp:txXfrm>
        <a:off x="5546943" y="1671528"/>
        <a:ext cx="2386905" cy="1432143"/>
      </dsp:txXfrm>
    </dsp:sp>
    <dsp:sp modelId="{D38E33F7-3329-4C20-92ED-2F2CDC2B4C0C}">
      <dsp:nvSpPr>
        <dsp:cNvPr id="0" name=""/>
        <dsp:cNvSpPr/>
      </dsp:nvSpPr>
      <dsp:spPr>
        <a:xfrm>
          <a:off x="295751" y="3342362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Venue Operators</a:t>
          </a:r>
          <a:endParaRPr lang="en-ZA" sz="2900" b="1" kern="1200" dirty="0"/>
        </a:p>
      </dsp:txBody>
      <dsp:txXfrm>
        <a:off x="295751" y="3342362"/>
        <a:ext cx="2386905" cy="1432143"/>
      </dsp:txXfrm>
    </dsp:sp>
    <dsp:sp modelId="{4C965673-E88D-425D-A99D-7EFEF4C7F8E4}">
      <dsp:nvSpPr>
        <dsp:cNvPr id="0" name=""/>
        <dsp:cNvSpPr/>
      </dsp:nvSpPr>
      <dsp:spPr>
        <a:xfrm>
          <a:off x="2921347" y="3342362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3906673"/>
                <a:satOff val="23537"/>
                <a:lumOff val="1887"/>
                <a:alphaOff val="0"/>
                <a:shade val="51000"/>
                <a:satMod val="130000"/>
              </a:schemeClr>
            </a:gs>
            <a:gs pos="80000">
              <a:schemeClr val="accent4">
                <a:hueOff val="-3906673"/>
                <a:satOff val="23537"/>
                <a:lumOff val="1887"/>
                <a:alphaOff val="0"/>
                <a:shade val="93000"/>
                <a:satMod val="130000"/>
              </a:schemeClr>
            </a:gs>
            <a:gs pos="100000">
              <a:schemeClr val="accent4">
                <a:hueOff val="-3906673"/>
                <a:satOff val="23537"/>
                <a:lumOff val="18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Friends or family</a:t>
          </a:r>
          <a:endParaRPr lang="en-ZA" sz="2900" b="1" kern="1200" dirty="0"/>
        </a:p>
      </dsp:txBody>
      <dsp:txXfrm>
        <a:off x="2921347" y="3342362"/>
        <a:ext cx="2386905" cy="1432143"/>
      </dsp:txXfrm>
    </dsp:sp>
    <dsp:sp modelId="{B9CE5366-BA4A-4682-A02D-BD9B5C5C96E5}">
      <dsp:nvSpPr>
        <dsp:cNvPr id="0" name=""/>
        <dsp:cNvSpPr/>
      </dsp:nvSpPr>
      <dsp:spPr>
        <a:xfrm>
          <a:off x="5546943" y="3342362"/>
          <a:ext cx="2386905" cy="1432143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Industry Organisations</a:t>
          </a:r>
          <a:endParaRPr lang="en-ZA" sz="2900" b="1" kern="1200" dirty="0"/>
        </a:p>
      </dsp:txBody>
      <dsp:txXfrm>
        <a:off x="5546943" y="3342362"/>
        <a:ext cx="2386905" cy="143214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25000-3EF4-4FA7-824B-3234F14FE72C}">
      <dsp:nvSpPr>
        <dsp:cNvPr id="0" name=""/>
        <dsp:cNvSpPr/>
      </dsp:nvSpPr>
      <dsp:spPr>
        <a:xfrm>
          <a:off x="0" y="0"/>
          <a:ext cx="8229600" cy="1337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Travel Guides</a:t>
          </a:r>
          <a:endParaRPr lang="en-ZA" sz="4300" kern="1200" dirty="0"/>
        </a:p>
      </dsp:txBody>
      <dsp:txXfrm>
        <a:off x="1779621" y="0"/>
        <a:ext cx="6449978" cy="1337013"/>
      </dsp:txXfrm>
    </dsp:sp>
    <dsp:sp modelId="{535ED3FD-FE7F-4C3D-A405-4672A31F5E00}">
      <dsp:nvSpPr>
        <dsp:cNvPr id="0" name=""/>
        <dsp:cNvSpPr/>
      </dsp:nvSpPr>
      <dsp:spPr>
        <a:xfrm>
          <a:off x="133701" y="133701"/>
          <a:ext cx="1645920" cy="10696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41EFF09-E696-41D2-8710-0063552187C3}">
      <dsp:nvSpPr>
        <dsp:cNvPr id="0" name=""/>
        <dsp:cNvSpPr/>
      </dsp:nvSpPr>
      <dsp:spPr>
        <a:xfrm>
          <a:off x="0" y="1470715"/>
          <a:ext cx="8229600" cy="1337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Marketing material</a:t>
          </a:r>
          <a:endParaRPr lang="en-ZA" sz="4300" kern="1200" dirty="0"/>
        </a:p>
      </dsp:txBody>
      <dsp:txXfrm>
        <a:off x="1779621" y="1470715"/>
        <a:ext cx="6449978" cy="1337013"/>
      </dsp:txXfrm>
    </dsp:sp>
    <dsp:sp modelId="{5C254E7C-0940-4A5B-BAC2-81E9AD93D1EB}">
      <dsp:nvSpPr>
        <dsp:cNvPr id="0" name=""/>
        <dsp:cNvSpPr/>
      </dsp:nvSpPr>
      <dsp:spPr>
        <a:xfrm>
          <a:off x="174651" y="1604416"/>
          <a:ext cx="1645920" cy="10696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4B81ACF-8FC9-40C8-8407-BA42F27DEE92}">
      <dsp:nvSpPr>
        <dsp:cNvPr id="0" name=""/>
        <dsp:cNvSpPr/>
      </dsp:nvSpPr>
      <dsp:spPr>
        <a:xfrm>
          <a:off x="0" y="2941430"/>
          <a:ext cx="8229600" cy="1337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Internet and websites (</a:t>
          </a:r>
          <a:r>
            <a:rPr lang="en-US" sz="4300" kern="1200" dirty="0" smtClean="0">
              <a:hlinkClick xmlns:r="http://schemas.openxmlformats.org/officeDocument/2006/relationships" r:id="rId3"/>
            </a:rPr>
            <a:t>link</a:t>
          </a:r>
          <a:r>
            <a:rPr lang="en-US" sz="4300" kern="1200" dirty="0" smtClean="0"/>
            <a:t>)</a:t>
          </a:r>
          <a:endParaRPr lang="en-ZA" sz="4300" kern="1200" dirty="0"/>
        </a:p>
      </dsp:txBody>
      <dsp:txXfrm>
        <a:off x="1779621" y="2941430"/>
        <a:ext cx="6449978" cy="1337013"/>
      </dsp:txXfrm>
    </dsp:sp>
    <dsp:sp modelId="{036A923A-7B7B-4F2E-8BF3-2556EA8A0FD3}">
      <dsp:nvSpPr>
        <dsp:cNvPr id="0" name=""/>
        <dsp:cNvSpPr/>
      </dsp:nvSpPr>
      <dsp:spPr>
        <a:xfrm>
          <a:off x="133701" y="3075131"/>
          <a:ext cx="1645920" cy="10696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4BBF3E-1ADF-43AF-ABFE-CFD0C9C3C997}">
      <dsp:nvSpPr>
        <dsp:cNvPr id="0" name=""/>
        <dsp:cNvSpPr/>
      </dsp:nvSpPr>
      <dsp:spPr>
        <a:xfrm>
          <a:off x="0" y="4412145"/>
          <a:ext cx="8229600" cy="1337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Airline magazines</a:t>
          </a:r>
          <a:endParaRPr lang="en-ZA" sz="4300" kern="1200" dirty="0"/>
        </a:p>
      </dsp:txBody>
      <dsp:txXfrm>
        <a:off x="1779621" y="4412145"/>
        <a:ext cx="6449978" cy="1337013"/>
      </dsp:txXfrm>
    </dsp:sp>
    <dsp:sp modelId="{69E45E7F-EA51-4B9D-9401-7968948A5480}">
      <dsp:nvSpPr>
        <dsp:cNvPr id="0" name=""/>
        <dsp:cNvSpPr/>
      </dsp:nvSpPr>
      <dsp:spPr>
        <a:xfrm>
          <a:off x="133701" y="4545846"/>
          <a:ext cx="1645920" cy="10696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3B667-1505-43A3-B6CF-F5282159FEB4}">
      <dsp:nvSpPr>
        <dsp:cNvPr id="0" name=""/>
        <dsp:cNvSpPr/>
      </dsp:nvSpPr>
      <dsp:spPr>
        <a:xfrm rot="10800000">
          <a:off x="1916001" y="2113"/>
          <a:ext cx="5386842" cy="223665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6305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Courses</a:t>
          </a:r>
          <a:br>
            <a:rPr lang="en-US" sz="4200" kern="1200" dirty="0" smtClean="0"/>
          </a:br>
          <a:r>
            <a:rPr lang="en-US" sz="4200" kern="1200" dirty="0" err="1" smtClean="0"/>
            <a:t>Familiarisation</a:t>
          </a:r>
          <a:r>
            <a:rPr lang="en-US" sz="4200" kern="1200" dirty="0" smtClean="0"/>
            <a:t>  Trips</a:t>
          </a:r>
          <a:endParaRPr lang="en-ZA" sz="4200" kern="1200" dirty="0"/>
        </a:p>
      </dsp:txBody>
      <dsp:txXfrm rot="10800000">
        <a:off x="2475166" y="2113"/>
        <a:ext cx="4827677" cy="2236659"/>
      </dsp:txXfrm>
    </dsp:sp>
    <dsp:sp modelId="{685297A9-C541-4376-A128-8A3E0E12FC2E}">
      <dsp:nvSpPr>
        <dsp:cNvPr id="0" name=""/>
        <dsp:cNvSpPr/>
      </dsp:nvSpPr>
      <dsp:spPr>
        <a:xfrm>
          <a:off x="797671" y="2113"/>
          <a:ext cx="2236659" cy="22366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58C7B86-D326-449C-8769-7E8BA8068B33}">
      <dsp:nvSpPr>
        <dsp:cNvPr id="0" name=""/>
        <dsp:cNvSpPr/>
      </dsp:nvSpPr>
      <dsp:spPr>
        <a:xfrm rot="10800000">
          <a:off x="1916001" y="2906432"/>
          <a:ext cx="5386842" cy="2236659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86305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200" kern="1200" dirty="0" smtClean="0"/>
            <a:t>CTAA</a:t>
          </a:r>
          <a:br>
            <a:rPr lang="en-ZA" sz="4200" kern="1200" dirty="0" smtClean="0"/>
          </a:br>
          <a:r>
            <a:rPr lang="en-US" sz="4200" kern="1200" dirty="0" smtClean="0"/>
            <a:t>Tour Guide Association</a:t>
          </a:r>
        </a:p>
      </dsp:txBody>
      <dsp:txXfrm rot="10800000">
        <a:off x="2475166" y="2906432"/>
        <a:ext cx="4827677" cy="2236659"/>
      </dsp:txXfrm>
    </dsp:sp>
    <dsp:sp modelId="{46B6B5A6-ACAC-4EAA-B065-366BE9016678}">
      <dsp:nvSpPr>
        <dsp:cNvPr id="0" name=""/>
        <dsp:cNvSpPr/>
      </dsp:nvSpPr>
      <dsp:spPr>
        <a:xfrm>
          <a:off x="797671" y="2906432"/>
          <a:ext cx="2236659" cy="223665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What are ethics?</a:t>
          </a:r>
          <a:endParaRPr lang="en-ZA" sz="33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2A9C92-F40A-4F50-9F17-34D7AD8F278E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Ethics for tour guides</a:t>
          </a:r>
          <a:endParaRPr lang="en-ZA" sz="3300" kern="1200" dirty="0"/>
        </a:p>
      </dsp:txBody>
      <dsp:txXfrm>
        <a:off x="737724" y="1391318"/>
        <a:ext cx="4303111" cy="695659"/>
      </dsp:txXfrm>
    </dsp:sp>
    <dsp:sp modelId="{9FF301A0-1DAB-4603-9DAC-D5ABBB24E3AA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Code of Conduct </a:t>
          </a:r>
          <a:endParaRPr lang="en-ZA" sz="33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F369F-20EA-4E4C-A8C9-8E2C86883466}">
      <dsp:nvSpPr>
        <dsp:cNvPr id="0" name=""/>
        <dsp:cNvSpPr/>
      </dsp:nvSpPr>
      <dsp:spPr>
        <a:xfrm>
          <a:off x="0" y="1593666"/>
          <a:ext cx="6905767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D7F6DC-D411-40DB-B6C2-2E2CFE741084}">
      <dsp:nvSpPr>
        <dsp:cNvPr id="0" name=""/>
        <dsp:cNvSpPr/>
      </dsp:nvSpPr>
      <dsp:spPr>
        <a:xfrm>
          <a:off x="345288" y="649026"/>
          <a:ext cx="6168231" cy="1889280"/>
        </a:xfrm>
        <a:prstGeom prst="roundRect">
          <a:avLst/>
        </a:prstGeom>
        <a:solidFill>
          <a:srgbClr val="23A2B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715" tIns="0" rIns="18271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Moral principles, standards of conduct, or set of values governing proper behaviour in the workplace</a:t>
          </a:r>
          <a:endParaRPr lang="en-ZA" sz="3200" b="1" kern="1200" dirty="0"/>
        </a:p>
      </dsp:txBody>
      <dsp:txXfrm>
        <a:off x="437515" y="741253"/>
        <a:ext cx="5983777" cy="170482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86CBC-5B95-4A8D-AFB0-2E2C72F9FA93}">
      <dsp:nvSpPr>
        <dsp:cNvPr id="0" name=""/>
        <dsp:cNvSpPr/>
      </dsp:nvSpPr>
      <dsp:spPr>
        <a:xfrm>
          <a:off x="3969737" y="1904495"/>
          <a:ext cx="2128700" cy="759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511"/>
              </a:lnTo>
              <a:lnTo>
                <a:pt x="2128700" y="517511"/>
              </a:lnTo>
              <a:lnTo>
                <a:pt x="2128700" y="75940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93F89-2AE5-4C20-B0BF-1677DEA9ED34}">
      <dsp:nvSpPr>
        <dsp:cNvPr id="0" name=""/>
        <dsp:cNvSpPr/>
      </dsp:nvSpPr>
      <dsp:spPr>
        <a:xfrm>
          <a:off x="1841036" y="1904495"/>
          <a:ext cx="2128700" cy="759403"/>
        </a:xfrm>
        <a:custGeom>
          <a:avLst/>
          <a:gdLst/>
          <a:ahLst/>
          <a:cxnLst/>
          <a:rect l="0" t="0" r="0" b="0"/>
          <a:pathLst>
            <a:path>
              <a:moveTo>
                <a:pt x="2128700" y="0"/>
              </a:moveTo>
              <a:lnTo>
                <a:pt x="2128700" y="517511"/>
              </a:lnTo>
              <a:lnTo>
                <a:pt x="0" y="517511"/>
              </a:lnTo>
              <a:lnTo>
                <a:pt x="0" y="75940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8CB97-0457-426F-885E-226F551DD2E2}">
      <dsp:nvSpPr>
        <dsp:cNvPr id="0" name=""/>
        <dsp:cNvSpPr/>
      </dsp:nvSpPr>
      <dsp:spPr>
        <a:xfrm>
          <a:off x="2080075" y="246427"/>
          <a:ext cx="3779323" cy="1658067"/>
        </a:xfrm>
        <a:prstGeom prst="roundRect">
          <a:avLst>
            <a:gd name="adj" fmla="val 10000"/>
          </a:avLst>
        </a:prstGeom>
        <a:solidFill>
          <a:srgbClr val="37AAB6"/>
        </a:solidFill>
        <a:ln>
          <a:solidFill>
            <a:srgbClr val="37AAB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44FF03-2875-4095-B74A-B9EF8C56417C}">
      <dsp:nvSpPr>
        <dsp:cNvPr id="0" name=""/>
        <dsp:cNvSpPr/>
      </dsp:nvSpPr>
      <dsp:spPr>
        <a:xfrm>
          <a:off x="2370201" y="522047"/>
          <a:ext cx="3779323" cy="1658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7AAB6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R="0"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u="none" strike="noStrike" kern="1200" baseline="0" dirty="0" smtClean="0">
              <a:latin typeface="Calibri"/>
            </a:rPr>
            <a:t>Ethics at Work </a:t>
          </a:r>
          <a:endParaRPr lang="en-ZA" sz="3600" kern="1200" dirty="0" smtClean="0"/>
        </a:p>
      </dsp:txBody>
      <dsp:txXfrm>
        <a:off x="2418764" y="570610"/>
        <a:ext cx="3682197" cy="1560941"/>
      </dsp:txXfrm>
    </dsp:sp>
    <dsp:sp modelId="{C55A53A8-9A31-4F12-83BF-0CFC46C3C81C}">
      <dsp:nvSpPr>
        <dsp:cNvPr id="0" name=""/>
        <dsp:cNvSpPr/>
      </dsp:nvSpPr>
      <dsp:spPr>
        <a:xfrm>
          <a:off x="2461" y="2663898"/>
          <a:ext cx="3677149" cy="1340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8276DC-FB60-4049-B742-02A93890E43E}">
      <dsp:nvSpPr>
        <dsp:cNvPr id="0" name=""/>
        <dsp:cNvSpPr/>
      </dsp:nvSpPr>
      <dsp:spPr>
        <a:xfrm>
          <a:off x="292587" y="2939518"/>
          <a:ext cx="3677149" cy="13400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R="0"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u="none" strike="noStrike" kern="1200" baseline="0" smtClean="0">
              <a:latin typeface="Arial"/>
            </a:rPr>
            <a:t>Work ethic</a:t>
          </a:r>
          <a:r>
            <a:rPr lang="en-US" sz="2000" b="0" i="0" u="none" strike="noStrike" kern="1200" baseline="0" smtClean="0">
              <a:latin typeface="Arial"/>
            </a:rPr>
            <a:t>:</a:t>
          </a:r>
          <a:endParaRPr lang="en-US" sz="2000" b="0" i="0" u="none" strike="noStrike" kern="1200" baseline="0" smtClean="0">
            <a:latin typeface="DaunPenh"/>
          </a:endParaRPr>
        </a:p>
        <a:p>
          <a:pPr marR="0"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baseline="0" smtClean="0">
              <a:latin typeface="Arial"/>
            </a:rPr>
            <a:t>fair and honest work behaviour in return for pay</a:t>
          </a:r>
          <a:endParaRPr lang="en-ZA" sz="2000" kern="1200" smtClean="0"/>
        </a:p>
      </dsp:txBody>
      <dsp:txXfrm>
        <a:off x="331835" y="2978766"/>
        <a:ext cx="3598653" cy="1261520"/>
      </dsp:txXfrm>
    </dsp:sp>
    <dsp:sp modelId="{7FC28370-862D-41EC-9DC3-5432A6893EB9}">
      <dsp:nvSpPr>
        <dsp:cNvPr id="0" name=""/>
        <dsp:cNvSpPr/>
      </dsp:nvSpPr>
      <dsp:spPr>
        <a:xfrm>
          <a:off x="4259862" y="2663898"/>
          <a:ext cx="3677149" cy="1340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CDCD2E-F28D-4AE2-8B63-2ABBB0E9AE0A}">
      <dsp:nvSpPr>
        <dsp:cNvPr id="0" name=""/>
        <dsp:cNvSpPr/>
      </dsp:nvSpPr>
      <dsp:spPr>
        <a:xfrm>
          <a:off x="4549988" y="2939518"/>
          <a:ext cx="3677149" cy="13400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R="0"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u="none" strike="noStrike" kern="1200" baseline="0" smtClean="0">
              <a:latin typeface="Arial" pitchFamily="34" charset="0"/>
              <a:cs typeface="Arial" pitchFamily="34" charset="0"/>
            </a:rPr>
            <a:t>Business ethics</a:t>
          </a:r>
          <a:r>
            <a:rPr lang="en-US" sz="2000" b="0" i="0" u="none" strike="noStrike" kern="1200" baseline="0" smtClean="0">
              <a:latin typeface="Arial" pitchFamily="34" charset="0"/>
              <a:cs typeface="Arial" pitchFamily="34" charset="0"/>
            </a:rPr>
            <a:t>:  </a:t>
          </a:r>
        </a:p>
        <a:p>
          <a:pPr marR="0"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baseline="0" smtClean="0">
              <a:latin typeface="Arial" pitchFamily="34" charset="0"/>
              <a:cs typeface="Arial" pitchFamily="34" charset="0"/>
            </a:rPr>
            <a:t>honest business practices</a:t>
          </a:r>
          <a:endParaRPr lang="en-ZA" sz="2000" b="0" i="0" u="none" strike="noStrike" kern="1200" baseline="0" smtClean="0">
            <a:latin typeface="Arial" pitchFamily="34" charset="0"/>
            <a:cs typeface="Arial" pitchFamily="34" charset="0"/>
          </a:endParaRPr>
        </a:p>
      </dsp:txBody>
      <dsp:txXfrm>
        <a:off x="4589236" y="2978766"/>
        <a:ext cx="3598653" cy="126152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2D9C5-1E65-4473-8166-3F8D48492D80}">
      <dsp:nvSpPr>
        <dsp:cNvPr id="0" name=""/>
        <dsp:cNvSpPr/>
      </dsp:nvSpPr>
      <dsp:spPr>
        <a:xfrm>
          <a:off x="6925997" y="3326334"/>
          <a:ext cx="91440" cy="445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5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90820-7A3A-431C-A933-9F9EFBEE4AAF}">
      <dsp:nvSpPr>
        <dsp:cNvPr id="0" name=""/>
        <dsp:cNvSpPr/>
      </dsp:nvSpPr>
      <dsp:spPr>
        <a:xfrm>
          <a:off x="4114989" y="1907985"/>
          <a:ext cx="2856728" cy="445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627"/>
              </a:lnTo>
              <a:lnTo>
                <a:pt x="2856728" y="303627"/>
              </a:lnTo>
              <a:lnTo>
                <a:pt x="2856728" y="4455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88C93-39D5-492C-94FF-A6A52346D492}">
      <dsp:nvSpPr>
        <dsp:cNvPr id="0" name=""/>
        <dsp:cNvSpPr/>
      </dsp:nvSpPr>
      <dsp:spPr>
        <a:xfrm>
          <a:off x="4069269" y="3326334"/>
          <a:ext cx="91440" cy="445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5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72692-7AC2-4F23-BE20-D63D03DB8A80}">
      <dsp:nvSpPr>
        <dsp:cNvPr id="0" name=""/>
        <dsp:cNvSpPr/>
      </dsp:nvSpPr>
      <dsp:spPr>
        <a:xfrm>
          <a:off x="4069269" y="1907985"/>
          <a:ext cx="91440" cy="445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55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E0AEC-5F97-4EA2-BB8E-218346721410}">
      <dsp:nvSpPr>
        <dsp:cNvPr id="0" name=""/>
        <dsp:cNvSpPr/>
      </dsp:nvSpPr>
      <dsp:spPr>
        <a:xfrm>
          <a:off x="1212540" y="3326334"/>
          <a:ext cx="91440" cy="4455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55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0DD38-D3E7-4712-8B2B-D9FCB17AA3DD}">
      <dsp:nvSpPr>
        <dsp:cNvPr id="0" name=""/>
        <dsp:cNvSpPr/>
      </dsp:nvSpPr>
      <dsp:spPr>
        <a:xfrm>
          <a:off x="1258260" y="1907985"/>
          <a:ext cx="2856728" cy="445547"/>
        </a:xfrm>
        <a:custGeom>
          <a:avLst/>
          <a:gdLst/>
          <a:ahLst/>
          <a:cxnLst/>
          <a:rect l="0" t="0" r="0" b="0"/>
          <a:pathLst>
            <a:path>
              <a:moveTo>
                <a:pt x="2856728" y="0"/>
              </a:moveTo>
              <a:lnTo>
                <a:pt x="2856728" y="303627"/>
              </a:lnTo>
              <a:lnTo>
                <a:pt x="0" y="303627"/>
              </a:lnTo>
              <a:lnTo>
                <a:pt x="0" y="4455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5A653-9C45-4249-991F-3BBF13CE6EAC}">
      <dsp:nvSpPr>
        <dsp:cNvPr id="0" name=""/>
        <dsp:cNvSpPr/>
      </dsp:nvSpPr>
      <dsp:spPr>
        <a:xfrm>
          <a:off x="1528549" y="935185"/>
          <a:ext cx="5172878" cy="972800"/>
        </a:xfrm>
        <a:prstGeom prst="roundRect">
          <a:avLst>
            <a:gd name="adj" fmla="val 10000"/>
          </a:avLst>
        </a:prstGeom>
        <a:solidFill>
          <a:srgbClr val="37AAB6"/>
        </a:solidFill>
        <a:ln>
          <a:solidFill>
            <a:srgbClr val="37AAB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B36428-C69E-4006-A7C4-0CBC6A4E11C8}">
      <dsp:nvSpPr>
        <dsp:cNvPr id="0" name=""/>
        <dsp:cNvSpPr/>
      </dsp:nvSpPr>
      <dsp:spPr>
        <a:xfrm>
          <a:off x="1698768" y="1096893"/>
          <a:ext cx="5172878" cy="97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37AAB6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/>
            <a:t>Ethics in Tour Guiding</a:t>
          </a:r>
        </a:p>
      </dsp:txBody>
      <dsp:txXfrm>
        <a:off x="1727260" y="1125385"/>
        <a:ext cx="5115894" cy="915816"/>
      </dsp:txXfrm>
    </dsp:sp>
    <dsp:sp modelId="{155014A5-5467-43D6-8A24-0A96E7843FF6}">
      <dsp:nvSpPr>
        <dsp:cNvPr id="0" name=""/>
        <dsp:cNvSpPr/>
      </dsp:nvSpPr>
      <dsp:spPr>
        <a:xfrm>
          <a:off x="115" y="2353533"/>
          <a:ext cx="2516290" cy="97280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6CA606-E96F-407A-8121-58C5AC7F27AD}">
      <dsp:nvSpPr>
        <dsp:cNvPr id="0" name=""/>
        <dsp:cNvSpPr/>
      </dsp:nvSpPr>
      <dsp:spPr>
        <a:xfrm>
          <a:off x="170334" y="2515241"/>
          <a:ext cx="2516290" cy="97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Content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What you say</a:t>
          </a:r>
          <a:endParaRPr lang="en-ZA" sz="1800" kern="1200" dirty="0"/>
        </a:p>
      </dsp:txBody>
      <dsp:txXfrm>
        <a:off x="198826" y="2543733"/>
        <a:ext cx="2459306" cy="915816"/>
      </dsp:txXfrm>
    </dsp:sp>
    <dsp:sp modelId="{7F961486-9538-4473-87EB-F0804D00BFAC}">
      <dsp:nvSpPr>
        <dsp:cNvPr id="0" name=""/>
        <dsp:cNvSpPr/>
      </dsp:nvSpPr>
      <dsp:spPr>
        <a:xfrm>
          <a:off x="126855" y="3771882"/>
          <a:ext cx="2262810" cy="972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6C4CD3-4B10-4E93-A7F7-C2F84335FD4E}">
      <dsp:nvSpPr>
        <dsp:cNvPr id="0" name=""/>
        <dsp:cNvSpPr/>
      </dsp:nvSpPr>
      <dsp:spPr>
        <a:xfrm>
          <a:off x="297074" y="3933590"/>
          <a:ext cx="2262810" cy="97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How to make sure your facts are true and correct?</a:t>
          </a:r>
          <a:endParaRPr lang="en-ZA" sz="1800" b="1" kern="1200" dirty="0"/>
        </a:p>
      </dsp:txBody>
      <dsp:txXfrm>
        <a:off x="325566" y="3962082"/>
        <a:ext cx="2205826" cy="915816"/>
      </dsp:txXfrm>
    </dsp:sp>
    <dsp:sp modelId="{DFFE2542-E7A9-409E-932A-CA2327AAA942}">
      <dsp:nvSpPr>
        <dsp:cNvPr id="0" name=""/>
        <dsp:cNvSpPr/>
      </dsp:nvSpPr>
      <dsp:spPr>
        <a:xfrm>
          <a:off x="2856843" y="2353533"/>
          <a:ext cx="2516290" cy="97280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B90292-FC75-4A0C-9EFC-B394C4CEBC78}">
      <dsp:nvSpPr>
        <dsp:cNvPr id="0" name=""/>
        <dsp:cNvSpPr/>
      </dsp:nvSpPr>
      <dsp:spPr>
        <a:xfrm>
          <a:off x="3027062" y="2515241"/>
          <a:ext cx="2516290" cy="97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Behaviour</a:t>
          </a:r>
          <a:endParaRPr lang="en-ZA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How you act</a:t>
          </a:r>
          <a:endParaRPr lang="en-ZA" sz="1800" kern="1200" dirty="0"/>
        </a:p>
      </dsp:txBody>
      <dsp:txXfrm>
        <a:off x="3055554" y="2543733"/>
        <a:ext cx="2459306" cy="915816"/>
      </dsp:txXfrm>
    </dsp:sp>
    <dsp:sp modelId="{24282E59-3E69-4DB9-B9B2-16F804FA5C4C}">
      <dsp:nvSpPr>
        <dsp:cNvPr id="0" name=""/>
        <dsp:cNvSpPr/>
      </dsp:nvSpPr>
      <dsp:spPr>
        <a:xfrm>
          <a:off x="3124203" y="3771882"/>
          <a:ext cx="1981571" cy="972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544FD4-67F0-4B0A-97A6-B0D3E595297D}">
      <dsp:nvSpPr>
        <dsp:cNvPr id="0" name=""/>
        <dsp:cNvSpPr/>
      </dsp:nvSpPr>
      <dsp:spPr>
        <a:xfrm>
          <a:off x="3294421" y="3933590"/>
          <a:ext cx="1981571" cy="97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Honest  behaviour</a:t>
          </a:r>
          <a:endParaRPr lang="en-ZA" sz="1800" b="1" kern="1200" dirty="0"/>
        </a:p>
      </dsp:txBody>
      <dsp:txXfrm>
        <a:off x="3322913" y="3962082"/>
        <a:ext cx="1924587" cy="915816"/>
      </dsp:txXfrm>
    </dsp:sp>
    <dsp:sp modelId="{A27ECB56-72D1-4A23-ACDB-7196208B9903}">
      <dsp:nvSpPr>
        <dsp:cNvPr id="0" name=""/>
        <dsp:cNvSpPr/>
      </dsp:nvSpPr>
      <dsp:spPr>
        <a:xfrm>
          <a:off x="5713572" y="2353533"/>
          <a:ext cx="2516290" cy="97280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6BFB1A-E1CC-45B6-97B7-BCB0DA0C8AD3}">
      <dsp:nvSpPr>
        <dsp:cNvPr id="0" name=""/>
        <dsp:cNvSpPr/>
      </dsp:nvSpPr>
      <dsp:spPr>
        <a:xfrm>
          <a:off x="5883790" y="2515241"/>
          <a:ext cx="2516290" cy="97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/>
            <a:t>Tour </a:t>
          </a:r>
          <a:r>
            <a:rPr lang="en-ZA" sz="1800" b="1" kern="1200" dirty="0" smtClean="0"/>
            <a:t>Management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What you organise</a:t>
          </a:r>
          <a:endParaRPr lang="en-ZA" sz="1800" kern="1200" dirty="0"/>
        </a:p>
      </dsp:txBody>
      <dsp:txXfrm>
        <a:off x="5912282" y="2543733"/>
        <a:ext cx="2459306" cy="915816"/>
      </dsp:txXfrm>
    </dsp:sp>
    <dsp:sp modelId="{3FEFE966-1D71-40C7-B912-EE3C10265C21}">
      <dsp:nvSpPr>
        <dsp:cNvPr id="0" name=""/>
        <dsp:cNvSpPr/>
      </dsp:nvSpPr>
      <dsp:spPr>
        <a:xfrm>
          <a:off x="5889740" y="3771882"/>
          <a:ext cx="2163952" cy="972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E4C855A-2938-4270-9D8A-98325739E132}">
      <dsp:nvSpPr>
        <dsp:cNvPr id="0" name=""/>
        <dsp:cNvSpPr/>
      </dsp:nvSpPr>
      <dsp:spPr>
        <a:xfrm>
          <a:off x="6059959" y="3933590"/>
          <a:ext cx="2163952" cy="97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All activities are honest: no special commissions, </a:t>
          </a:r>
          <a:r>
            <a:rPr lang="en-US" sz="1800" b="1" kern="1200" dirty="0" smtClean="0"/>
            <a:t>etc.</a:t>
          </a:r>
          <a:endParaRPr lang="en-ZA" sz="1800" b="1" kern="1200" dirty="0"/>
        </a:p>
      </dsp:txBody>
      <dsp:txXfrm>
        <a:off x="6088451" y="3962082"/>
        <a:ext cx="2106968" cy="915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Appropriate behaviour</a:t>
          </a:r>
          <a:endParaRPr lang="en-ZA" sz="33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2A9C92-F40A-4F50-9F17-34D7AD8F278E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Work and private life</a:t>
          </a:r>
          <a:endParaRPr lang="en-ZA" sz="3300" kern="1200" dirty="0"/>
        </a:p>
      </dsp:txBody>
      <dsp:txXfrm>
        <a:off x="737724" y="1391318"/>
        <a:ext cx="4303111" cy="695659"/>
      </dsp:txXfrm>
    </dsp:sp>
    <dsp:sp modelId="{9FF301A0-1DAB-4603-9DAC-D5ABBB24E3AA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Cell phone etiquette</a:t>
          </a:r>
          <a:endParaRPr lang="en-ZA" sz="33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0982E-9FB1-458F-A41F-E4FB39ADE5F0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What is a Brand?</a:t>
          </a:r>
          <a:endParaRPr lang="en-ZA" sz="3000" kern="1200" dirty="0"/>
        </a:p>
      </dsp:txBody>
      <dsp:txXfrm>
        <a:off x="484852" y="347829"/>
        <a:ext cx="4555983" cy="695659"/>
      </dsp:txXfrm>
    </dsp:sp>
    <dsp:sp modelId="{FFF39F8E-88B4-46D9-A67C-D69E7A4AAD3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7A35EF-884F-4761-A649-4D582E5CCF39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The distribution system</a:t>
          </a:r>
          <a:endParaRPr lang="en-ZA" sz="3000" kern="1200" dirty="0"/>
        </a:p>
      </dsp:txBody>
      <dsp:txXfrm>
        <a:off x="737724" y="1391318"/>
        <a:ext cx="4303111" cy="695659"/>
      </dsp:txXfrm>
    </dsp:sp>
    <dsp:sp modelId="{9EEDAC98-E408-412A-8AAC-01F828E5827E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A67B9F-5536-41EF-9FB7-5D7099CB8A66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Implications for guides</a:t>
          </a:r>
          <a:endParaRPr lang="en-ZA" sz="3000" kern="1200" dirty="0"/>
        </a:p>
      </dsp:txBody>
      <dsp:txXfrm>
        <a:off x="484852" y="2434807"/>
        <a:ext cx="4555983" cy="695659"/>
      </dsp:txXfrm>
    </dsp:sp>
    <dsp:sp modelId="{9FF301A0-1DAB-4603-9DAC-D5ABBB24E3AA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6752A-1573-46E6-8931-ED002FB45637}">
      <dsp:nvSpPr>
        <dsp:cNvPr id="0" name=""/>
        <dsp:cNvSpPr/>
      </dsp:nvSpPr>
      <dsp:spPr>
        <a:xfrm>
          <a:off x="136624" y="694"/>
          <a:ext cx="7956351" cy="477381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 smtClean="0"/>
            <a:t>A special symbol, mark, logo, name, word, sentence or a </a:t>
          </a:r>
          <a:r>
            <a:rPr lang="en-US" sz="5200" b="1" kern="1200" dirty="0" smtClean="0"/>
            <a:t>mix of </a:t>
          </a:r>
          <a:r>
            <a:rPr lang="en-US" sz="5200" b="1" kern="1200" dirty="0" smtClean="0"/>
            <a:t>these items that companies use to separate their product from other products</a:t>
          </a:r>
          <a:endParaRPr lang="en-ZA" sz="5200" kern="1200" dirty="0"/>
        </a:p>
      </dsp:txBody>
      <dsp:txXfrm>
        <a:off x="136624" y="694"/>
        <a:ext cx="7956351" cy="477381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5C763-795B-401A-B50B-05C1F3923C95}">
      <dsp:nvSpPr>
        <dsp:cNvPr id="0" name=""/>
        <dsp:cNvSpPr/>
      </dsp:nvSpPr>
      <dsp:spPr>
        <a:xfrm>
          <a:off x="0" y="0"/>
          <a:ext cx="8039100" cy="227244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521E1D-7442-4962-BC24-B08C821A7D9C}">
      <dsp:nvSpPr>
        <dsp:cNvPr id="0" name=""/>
        <dsp:cNvSpPr/>
      </dsp:nvSpPr>
      <dsp:spPr>
        <a:xfrm>
          <a:off x="242095" y="302993"/>
          <a:ext cx="3597575" cy="16664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F2F517-2443-4F15-9B08-A83B6C37464C}">
      <dsp:nvSpPr>
        <dsp:cNvPr id="0" name=""/>
        <dsp:cNvSpPr/>
      </dsp:nvSpPr>
      <dsp:spPr>
        <a:xfrm rot="10800000">
          <a:off x="242095" y="2272449"/>
          <a:ext cx="3597575" cy="277743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800" b="1" kern="1200" dirty="0" smtClean="0"/>
            <a:t>The sales market brand</a:t>
          </a:r>
          <a:r>
            <a:rPr lang="en-AU" sz="2800" kern="1200" dirty="0" smtClean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The brand that the clients have bought and need to see they are getting.  </a:t>
          </a:r>
          <a:endParaRPr lang="en-ZA" sz="2400" kern="1200" dirty="0"/>
        </a:p>
      </dsp:txBody>
      <dsp:txXfrm rot="10800000">
        <a:off x="327511" y="2272449"/>
        <a:ext cx="3426743" cy="2692022"/>
      </dsp:txXfrm>
    </dsp:sp>
    <dsp:sp modelId="{89DC0AAC-D6C2-4A4F-8B45-910672114918}">
      <dsp:nvSpPr>
        <dsp:cNvPr id="0" name=""/>
        <dsp:cNvSpPr/>
      </dsp:nvSpPr>
      <dsp:spPr>
        <a:xfrm>
          <a:off x="4199428" y="302993"/>
          <a:ext cx="3597575" cy="16664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132E806-4577-4480-BCAF-D375ACA16E8A}">
      <dsp:nvSpPr>
        <dsp:cNvPr id="0" name=""/>
        <dsp:cNvSpPr/>
      </dsp:nvSpPr>
      <dsp:spPr>
        <a:xfrm rot="10800000">
          <a:off x="4199428" y="2272449"/>
          <a:ext cx="3597575" cy="277743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800" b="1" kern="1200" dirty="0" smtClean="0"/>
            <a:t>The employing organisation</a:t>
          </a:r>
          <a:r>
            <a:rPr lang="en-AU" sz="2800" kern="1200" dirty="0" smtClean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The local tour operator who contracts the guide, and who you send invoices to and get paid by</a:t>
          </a:r>
          <a:endParaRPr lang="en-ZA" sz="2400" kern="1200" dirty="0"/>
        </a:p>
      </dsp:txBody>
      <dsp:txXfrm rot="10800000">
        <a:off x="4284844" y="2272449"/>
        <a:ext cx="3426743" cy="269202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D8C7C-4DA9-4A8C-A756-0EECFC55F59B}">
      <dsp:nvSpPr>
        <dsp:cNvPr id="0" name=""/>
        <dsp:cNvSpPr/>
      </dsp:nvSpPr>
      <dsp:spPr>
        <a:xfrm>
          <a:off x="1015" y="1199890"/>
          <a:ext cx="3959031" cy="23754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smtClean="0"/>
            <a:t>Confuses the client</a:t>
          </a:r>
          <a:endParaRPr lang="en-ZA" sz="3600" b="1" kern="1200" dirty="0"/>
        </a:p>
      </dsp:txBody>
      <dsp:txXfrm>
        <a:off x="1015" y="1199890"/>
        <a:ext cx="3959031" cy="2375418"/>
      </dsp:txXfrm>
    </dsp:sp>
    <dsp:sp modelId="{13C6186A-F497-4732-818A-E09B01D94045}">
      <dsp:nvSpPr>
        <dsp:cNvPr id="0" name=""/>
        <dsp:cNvSpPr/>
      </dsp:nvSpPr>
      <dsp:spPr>
        <a:xfrm>
          <a:off x="4355949" y="1199890"/>
          <a:ext cx="3959031" cy="2375418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dirty="0" smtClean="0"/>
            <a:t>Creates an image of unprofessionalism</a:t>
          </a:r>
        </a:p>
      </dsp:txBody>
      <dsp:txXfrm>
        <a:off x="4355949" y="1199890"/>
        <a:ext cx="3959031" cy="237541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Interpretive Activity</a:t>
          </a:r>
          <a:endParaRPr lang="en-ZA" sz="36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BE8C45-4217-4B0B-97CA-47B64479D70E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Module Summary</a:t>
          </a:r>
          <a:endParaRPr lang="en-ZA" sz="3600" kern="1200" dirty="0"/>
        </a:p>
      </dsp:txBody>
      <dsp:txXfrm>
        <a:off x="737724" y="1391318"/>
        <a:ext cx="4303111" cy="695659"/>
      </dsp:txXfrm>
    </dsp:sp>
    <dsp:sp modelId="{C4CC9711-970B-48F7-A983-9F6D126CE047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B63227-8B25-4A3A-9A9D-19D413C162A0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Next Module</a:t>
          </a:r>
          <a:endParaRPr lang="en-ZA" sz="3600" kern="1200" dirty="0"/>
        </a:p>
      </dsp:txBody>
      <dsp:txXfrm>
        <a:off x="484852" y="2434807"/>
        <a:ext cx="4555983" cy="695659"/>
      </dsp:txXfrm>
    </dsp:sp>
    <dsp:sp modelId="{1B9B27DE-10B9-465D-B41D-7107EC297DB9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28AD6-01A4-407E-B6D8-4E7A479B6BD1}">
      <dsp:nvSpPr>
        <dsp:cNvPr id="0" name=""/>
        <dsp:cNvSpPr/>
      </dsp:nvSpPr>
      <dsp:spPr>
        <a:xfrm rot="5400000">
          <a:off x="-181820" y="187604"/>
          <a:ext cx="1212139" cy="84849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1</a:t>
          </a:r>
          <a:endParaRPr lang="en-ZA" sz="4000" b="1" kern="1200" dirty="0"/>
        </a:p>
      </dsp:txBody>
      <dsp:txXfrm rot="-5400000">
        <a:off x="2" y="430032"/>
        <a:ext cx="848497" cy="363642"/>
      </dsp:txXfrm>
    </dsp:sp>
    <dsp:sp modelId="{24884B34-0CE9-4A34-97E4-12ACAD3898C7}">
      <dsp:nvSpPr>
        <dsp:cNvPr id="0" name=""/>
        <dsp:cNvSpPr/>
      </dsp:nvSpPr>
      <dsp:spPr>
        <a:xfrm rot="5400000">
          <a:off x="4250666" y="-3396384"/>
          <a:ext cx="788305" cy="75926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Choose a topic</a:t>
          </a:r>
          <a:endParaRPr lang="en-ZA" sz="2400" kern="1200" dirty="0"/>
        </a:p>
      </dsp:txBody>
      <dsp:txXfrm rot="-5400000">
        <a:off x="848498" y="44266"/>
        <a:ext cx="7554160" cy="711341"/>
      </dsp:txXfrm>
    </dsp:sp>
    <dsp:sp modelId="{08B2BF1C-494F-4975-915F-8A14D2788C8F}">
      <dsp:nvSpPr>
        <dsp:cNvPr id="0" name=""/>
        <dsp:cNvSpPr/>
      </dsp:nvSpPr>
      <dsp:spPr>
        <a:xfrm rot="5400000">
          <a:off x="-181820" y="1283985"/>
          <a:ext cx="1212139" cy="848497"/>
        </a:xfrm>
        <a:prstGeom prst="chevron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2</a:t>
          </a:r>
          <a:endParaRPr lang="en-ZA" sz="4000" b="1" kern="1200" dirty="0"/>
        </a:p>
      </dsp:txBody>
      <dsp:txXfrm rot="-5400000">
        <a:off x="2" y="1526413"/>
        <a:ext cx="848497" cy="363642"/>
      </dsp:txXfrm>
    </dsp:sp>
    <dsp:sp modelId="{D78FC84E-B2A9-4C32-866A-EA6EA911CCFA}">
      <dsp:nvSpPr>
        <dsp:cNvPr id="0" name=""/>
        <dsp:cNvSpPr/>
      </dsp:nvSpPr>
      <dsp:spPr>
        <a:xfrm rot="5400000">
          <a:off x="4250873" y="-2300211"/>
          <a:ext cx="787890" cy="75926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Research the topic</a:t>
          </a:r>
          <a:endParaRPr lang="en-ZA" sz="2400" kern="1200" dirty="0"/>
        </a:p>
      </dsp:txBody>
      <dsp:txXfrm rot="-5400000">
        <a:off x="848497" y="1140627"/>
        <a:ext cx="7554180" cy="710966"/>
      </dsp:txXfrm>
    </dsp:sp>
    <dsp:sp modelId="{58C3D106-689F-4573-AC42-297665F5BB60}">
      <dsp:nvSpPr>
        <dsp:cNvPr id="0" name=""/>
        <dsp:cNvSpPr/>
      </dsp:nvSpPr>
      <dsp:spPr>
        <a:xfrm rot="5400000">
          <a:off x="-181820" y="2380366"/>
          <a:ext cx="1212139" cy="848497"/>
        </a:xfrm>
        <a:prstGeom prst="chevron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3</a:t>
          </a:r>
          <a:endParaRPr lang="en-ZA" sz="4000" b="1" kern="1200" dirty="0"/>
        </a:p>
      </dsp:txBody>
      <dsp:txXfrm rot="-5400000">
        <a:off x="2" y="2622794"/>
        <a:ext cx="848497" cy="363642"/>
      </dsp:txXfrm>
    </dsp:sp>
    <dsp:sp modelId="{C4443A05-9D02-4BC3-BA31-BFD4647D614A}">
      <dsp:nvSpPr>
        <dsp:cNvPr id="0" name=""/>
        <dsp:cNvSpPr/>
      </dsp:nvSpPr>
      <dsp:spPr>
        <a:xfrm rot="5400000">
          <a:off x="4250873" y="-1203830"/>
          <a:ext cx="787890" cy="75926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Choose an Interpretive Activity </a:t>
          </a:r>
          <a:r>
            <a:rPr lang="en-US" sz="2400" kern="1200" dirty="0" smtClean="0"/>
            <a:t>to </a:t>
          </a:r>
          <a:r>
            <a:rPr lang="en-US" sz="2400" kern="1200" dirty="0" smtClean="0"/>
            <a:t>present that topic to tourists</a:t>
          </a:r>
          <a:endParaRPr lang="en-ZA" sz="2400" kern="1200" dirty="0"/>
        </a:p>
      </dsp:txBody>
      <dsp:txXfrm rot="-5400000">
        <a:off x="848497" y="2237008"/>
        <a:ext cx="7554180" cy="710966"/>
      </dsp:txXfrm>
    </dsp:sp>
    <dsp:sp modelId="{5C8C1F60-3448-40E7-A992-59BA8E538845}">
      <dsp:nvSpPr>
        <dsp:cNvPr id="0" name=""/>
        <dsp:cNvSpPr/>
      </dsp:nvSpPr>
      <dsp:spPr>
        <a:xfrm rot="5400000">
          <a:off x="-181820" y="3476746"/>
          <a:ext cx="1212139" cy="848497"/>
        </a:xfrm>
        <a:prstGeom prst="chevron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4</a:t>
          </a:r>
          <a:endParaRPr lang="en-ZA" sz="4000" b="1" kern="1200" dirty="0"/>
        </a:p>
      </dsp:txBody>
      <dsp:txXfrm rot="-5400000">
        <a:off x="2" y="3719174"/>
        <a:ext cx="848497" cy="363642"/>
      </dsp:txXfrm>
    </dsp:sp>
    <dsp:sp modelId="{2A90408E-452B-4A63-B9EC-63B7A46CBAE0}">
      <dsp:nvSpPr>
        <dsp:cNvPr id="0" name=""/>
        <dsp:cNvSpPr/>
      </dsp:nvSpPr>
      <dsp:spPr>
        <a:xfrm rot="5400000">
          <a:off x="4250873" y="-107449"/>
          <a:ext cx="787890" cy="75926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Develop and prepare the Interpretive Activity – </a:t>
          </a:r>
          <a:r>
            <a:rPr lang="en-US" sz="2400" kern="1200" dirty="0" smtClean="0"/>
            <a:t>use </a:t>
          </a:r>
          <a:r>
            <a:rPr lang="en-US" sz="2400" kern="1200" dirty="0" smtClean="0"/>
            <a:t>the Planning sheet</a:t>
          </a:r>
          <a:endParaRPr lang="en-ZA" sz="2400" kern="1200" dirty="0"/>
        </a:p>
      </dsp:txBody>
      <dsp:txXfrm rot="-5400000">
        <a:off x="848497" y="3333389"/>
        <a:ext cx="7554180" cy="710966"/>
      </dsp:txXfrm>
    </dsp:sp>
    <dsp:sp modelId="{470F1C34-4877-4982-8210-1D2DBC73A0CC}">
      <dsp:nvSpPr>
        <dsp:cNvPr id="0" name=""/>
        <dsp:cNvSpPr/>
      </dsp:nvSpPr>
      <dsp:spPr>
        <a:xfrm rot="5400000">
          <a:off x="-181820" y="4573127"/>
          <a:ext cx="1212139" cy="848497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5</a:t>
          </a:r>
          <a:endParaRPr lang="en-ZA" sz="4000" b="1" kern="1200" dirty="0"/>
        </a:p>
      </dsp:txBody>
      <dsp:txXfrm rot="-5400000">
        <a:off x="2" y="4815555"/>
        <a:ext cx="848497" cy="363642"/>
      </dsp:txXfrm>
    </dsp:sp>
    <dsp:sp modelId="{6A30D165-1C33-46E8-A1B5-5A5546DE7B7B}">
      <dsp:nvSpPr>
        <dsp:cNvPr id="0" name=""/>
        <dsp:cNvSpPr/>
      </dsp:nvSpPr>
      <dsp:spPr>
        <a:xfrm rot="5400000">
          <a:off x="4250873" y="988930"/>
          <a:ext cx="787890" cy="75926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Present the activity in class on Day 5</a:t>
          </a:r>
          <a:endParaRPr lang="en-ZA" sz="2400" kern="1200" dirty="0"/>
        </a:p>
      </dsp:txBody>
      <dsp:txXfrm rot="-5400000">
        <a:off x="848497" y="4429768"/>
        <a:ext cx="7554180" cy="71096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39104-2199-42FF-A17B-F5502BA251E4}">
      <dsp:nvSpPr>
        <dsp:cNvPr id="0" name=""/>
        <dsp:cNvSpPr/>
      </dsp:nvSpPr>
      <dsp:spPr>
        <a:xfrm>
          <a:off x="0" y="0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1:  Professional Behaviour</a:t>
          </a:r>
          <a:endParaRPr lang="en-ZA" sz="3100" kern="1200" dirty="0"/>
        </a:p>
      </dsp:txBody>
      <dsp:txXfrm>
        <a:off x="23861" y="23861"/>
        <a:ext cx="5362379" cy="766951"/>
      </dsp:txXfrm>
    </dsp:sp>
    <dsp:sp modelId="{6CA69A3F-1310-495C-A707-FCBA6E0F222B}">
      <dsp:nvSpPr>
        <dsp:cNvPr id="0" name=""/>
        <dsp:cNvSpPr/>
      </dsp:nvSpPr>
      <dsp:spPr>
        <a:xfrm>
          <a:off x="473202" y="927822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2:  Responsible Tourism</a:t>
          </a:r>
        </a:p>
      </dsp:txBody>
      <dsp:txXfrm>
        <a:off x="497063" y="951683"/>
        <a:ext cx="5286330" cy="766951"/>
      </dsp:txXfrm>
    </dsp:sp>
    <dsp:sp modelId="{4A776B97-0478-4848-A2C8-4AFB12F359D6}">
      <dsp:nvSpPr>
        <dsp:cNvPr id="0" name=""/>
        <dsp:cNvSpPr/>
      </dsp:nvSpPr>
      <dsp:spPr>
        <a:xfrm>
          <a:off x="946404" y="1855644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3:  Research Skills</a:t>
          </a:r>
        </a:p>
      </dsp:txBody>
      <dsp:txXfrm>
        <a:off x="970265" y="1879505"/>
        <a:ext cx="5286330" cy="766951"/>
      </dsp:txXfrm>
    </dsp:sp>
    <dsp:sp modelId="{92D88041-1CDA-4289-9845-92A98A6BF76F}">
      <dsp:nvSpPr>
        <dsp:cNvPr id="0" name=""/>
        <dsp:cNvSpPr/>
      </dsp:nvSpPr>
      <dsp:spPr>
        <a:xfrm>
          <a:off x="1419605" y="2783467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4:  Tour Guiding Ethics</a:t>
          </a:r>
        </a:p>
      </dsp:txBody>
      <dsp:txXfrm>
        <a:off x="1443466" y="2807328"/>
        <a:ext cx="5286330" cy="766951"/>
      </dsp:txXfrm>
    </dsp:sp>
    <dsp:sp modelId="{5AC01C4B-1029-4CB1-A299-4FF11422105F}">
      <dsp:nvSpPr>
        <dsp:cNvPr id="0" name=""/>
        <dsp:cNvSpPr/>
      </dsp:nvSpPr>
      <dsp:spPr>
        <a:xfrm>
          <a:off x="1892808" y="3711289"/>
          <a:ext cx="6336792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Topic 5:  Brand Representation</a:t>
          </a:r>
        </a:p>
      </dsp:txBody>
      <dsp:txXfrm>
        <a:off x="1916669" y="3735150"/>
        <a:ext cx="5286330" cy="766951"/>
      </dsp:txXfrm>
    </dsp:sp>
    <dsp:sp modelId="{78D08821-9762-47BB-B510-ADB6FB6F8A7C}">
      <dsp:nvSpPr>
        <dsp:cNvPr id="0" name=""/>
        <dsp:cNvSpPr/>
      </dsp:nvSpPr>
      <dsp:spPr>
        <a:xfrm>
          <a:off x="5807254" y="595164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5926400" y="595164"/>
        <a:ext cx="291245" cy="398477"/>
      </dsp:txXfrm>
    </dsp:sp>
    <dsp:sp modelId="{3AA88579-72FD-4614-969B-629A6818D7A3}">
      <dsp:nvSpPr>
        <dsp:cNvPr id="0" name=""/>
        <dsp:cNvSpPr/>
      </dsp:nvSpPr>
      <dsp:spPr>
        <a:xfrm>
          <a:off x="6280456" y="1522986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399602" y="1522986"/>
        <a:ext cx="291245" cy="398477"/>
      </dsp:txXfrm>
    </dsp:sp>
    <dsp:sp modelId="{1484ED04-6E37-4657-8305-1199261C6906}">
      <dsp:nvSpPr>
        <dsp:cNvPr id="0" name=""/>
        <dsp:cNvSpPr/>
      </dsp:nvSpPr>
      <dsp:spPr>
        <a:xfrm>
          <a:off x="6753658" y="2437231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872804" y="2437231"/>
        <a:ext cx="291245" cy="398477"/>
      </dsp:txXfrm>
    </dsp:sp>
    <dsp:sp modelId="{93C2DED1-E55B-4F71-A03C-394205A5E67E}">
      <dsp:nvSpPr>
        <dsp:cNvPr id="0" name=""/>
        <dsp:cNvSpPr/>
      </dsp:nvSpPr>
      <dsp:spPr>
        <a:xfrm>
          <a:off x="7226860" y="3374105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7346006" y="3374105"/>
        <a:ext cx="291245" cy="3984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71A8E-EA1C-4DA5-B04A-FCDCC777CA11}">
      <dsp:nvSpPr>
        <dsp:cNvPr id="0" name=""/>
        <dsp:cNvSpPr/>
      </dsp:nvSpPr>
      <dsp:spPr>
        <a:xfrm>
          <a:off x="3389272" y="2784143"/>
          <a:ext cx="1015199" cy="2492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7599" y="0"/>
              </a:lnTo>
              <a:lnTo>
                <a:pt x="507599" y="2492688"/>
              </a:lnTo>
              <a:lnTo>
                <a:pt x="1015199" y="249268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900" kern="1200"/>
        </a:p>
      </dsp:txBody>
      <dsp:txXfrm>
        <a:off x="3829584" y="3963200"/>
        <a:ext cx="134574" cy="134574"/>
      </dsp:txXfrm>
    </dsp:sp>
    <dsp:sp modelId="{86E12EC8-210B-4DB2-8452-73DFD5AB9238}">
      <dsp:nvSpPr>
        <dsp:cNvPr id="0" name=""/>
        <dsp:cNvSpPr/>
      </dsp:nvSpPr>
      <dsp:spPr>
        <a:xfrm>
          <a:off x="3389272" y="2784143"/>
          <a:ext cx="1015199" cy="1780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7599" y="0"/>
              </a:lnTo>
              <a:lnTo>
                <a:pt x="507599" y="1780492"/>
              </a:lnTo>
              <a:lnTo>
                <a:pt x="1015199" y="17804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700" kern="1200"/>
        </a:p>
      </dsp:txBody>
      <dsp:txXfrm>
        <a:off x="3845632" y="3623149"/>
        <a:ext cx="102479" cy="102479"/>
      </dsp:txXfrm>
    </dsp:sp>
    <dsp:sp modelId="{685EF842-41A0-460C-984C-399F2E9243FB}">
      <dsp:nvSpPr>
        <dsp:cNvPr id="0" name=""/>
        <dsp:cNvSpPr/>
      </dsp:nvSpPr>
      <dsp:spPr>
        <a:xfrm>
          <a:off x="3389272" y="2784143"/>
          <a:ext cx="1015199" cy="1068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7599" y="0"/>
              </a:lnTo>
              <a:lnTo>
                <a:pt x="507599" y="1068295"/>
              </a:lnTo>
              <a:lnTo>
                <a:pt x="1015199" y="106829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860028" y="3281447"/>
        <a:ext cx="73686" cy="73686"/>
      </dsp:txXfrm>
    </dsp:sp>
    <dsp:sp modelId="{91CEC4A1-BEFA-4A7D-AD43-495D4FBDAB39}">
      <dsp:nvSpPr>
        <dsp:cNvPr id="0" name=""/>
        <dsp:cNvSpPr/>
      </dsp:nvSpPr>
      <dsp:spPr>
        <a:xfrm>
          <a:off x="3389272" y="2784143"/>
          <a:ext cx="1015199" cy="3560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7599" y="0"/>
              </a:lnTo>
              <a:lnTo>
                <a:pt x="507599" y="356098"/>
              </a:lnTo>
              <a:lnTo>
                <a:pt x="1015199" y="3560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869975" y="2935296"/>
        <a:ext cx="53792" cy="53792"/>
      </dsp:txXfrm>
    </dsp:sp>
    <dsp:sp modelId="{F12B5654-60CD-4FF4-965A-EE79DB589961}">
      <dsp:nvSpPr>
        <dsp:cNvPr id="0" name=""/>
        <dsp:cNvSpPr/>
      </dsp:nvSpPr>
      <dsp:spPr>
        <a:xfrm>
          <a:off x="3389272" y="2428045"/>
          <a:ext cx="1015199" cy="356098"/>
        </a:xfrm>
        <a:custGeom>
          <a:avLst/>
          <a:gdLst/>
          <a:ahLst/>
          <a:cxnLst/>
          <a:rect l="0" t="0" r="0" b="0"/>
          <a:pathLst>
            <a:path>
              <a:moveTo>
                <a:pt x="0" y="356098"/>
              </a:moveTo>
              <a:lnTo>
                <a:pt x="507599" y="356098"/>
              </a:lnTo>
              <a:lnTo>
                <a:pt x="507599" y="0"/>
              </a:lnTo>
              <a:lnTo>
                <a:pt x="1015199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869975" y="2579198"/>
        <a:ext cx="53792" cy="53792"/>
      </dsp:txXfrm>
    </dsp:sp>
    <dsp:sp modelId="{199EF4F1-1457-4A8C-8F25-209E9E4A548A}">
      <dsp:nvSpPr>
        <dsp:cNvPr id="0" name=""/>
        <dsp:cNvSpPr/>
      </dsp:nvSpPr>
      <dsp:spPr>
        <a:xfrm>
          <a:off x="3389272" y="1715848"/>
          <a:ext cx="1015199" cy="1068295"/>
        </a:xfrm>
        <a:custGeom>
          <a:avLst/>
          <a:gdLst/>
          <a:ahLst/>
          <a:cxnLst/>
          <a:rect l="0" t="0" r="0" b="0"/>
          <a:pathLst>
            <a:path>
              <a:moveTo>
                <a:pt x="0" y="1068295"/>
              </a:moveTo>
              <a:lnTo>
                <a:pt x="507599" y="1068295"/>
              </a:lnTo>
              <a:lnTo>
                <a:pt x="507599" y="0"/>
              </a:lnTo>
              <a:lnTo>
                <a:pt x="1015199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860028" y="2213152"/>
        <a:ext cx="73686" cy="73686"/>
      </dsp:txXfrm>
    </dsp:sp>
    <dsp:sp modelId="{511A5487-B523-4AD9-A680-077C7527609D}">
      <dsp:nvSpPr>
        <dsp:cNvPr id="0" name=""/>
        <dsp:cNvSpPr/>
      </dsp:nvSpPr>
      <dsp:spPr>
        <a:xfrm>
          <a:off x="3389272" y="1003651"/>
          <a:ext cx="1015199" cy="1780492"/>
        </a:xfrm>
        <a:custGeom>
          <a:avLst/>
          <a:gdLst/>
          <a:ahLst/>
          <a:cxnLst/>
          <a:rect l="0" t="0" r="0" b="0"/>
          <a:pathLst>
            <a:path>
              <a:moveTo>
                <a:pt x="0" y="1780492"/>
              </a:moveTo>
              <a:lnTo>
                <a:pt x="507599" y="1780492"/>
              </a:lnTo>
              <a:lnTo>
                <a:pt x="507599" y="0"/>
              </a:lnTo>
              <a:lnTo>
                <a:pt x="1015199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700" kern="1200"/>
        </a:p>
      </dsp:txBody>
      <dsp:txXfrm>
        <a:off x="3845632" y="1842657"/>
        <a:ext cx="102479" cy="102479"/>
      </dsp:txXfrm>
    </dsp:sp>
    <dsp:sp modelId="{53AD77BE-0F91-49A6-93AF-535BC44F7B56}">
      <dsp:nvSpPr>
        <dsp:cNvPr id="0" name=""/>
        <dsp:cNvSpPr/>
      </dsp:nvSpPr>
      <dsp:spPr>
        <a:xfrm>
          <a:off x="3389272" y="291454"/>
          <a:ext cx="1015199" cy="2492688"/>
        </a:xfrm>
        <a:custGeom>
          <a:avLst/>
          <a:gdLst/>
          <a:ahLst/>
          <a:cxnLst/>
          <a:rect l="0" t="0" r="0" b="0"/>
          <a:pathLst>
            <a:path>
              <a:moveTo>
                <a:pt x="0" y="2492688"/>
              </a:moveTo>
              <a:lnTo>
                <a:pt x="507599" y="2492688"/>
              </a:lnTo>
              <a:lnTo>
                <a:pt x="507599" y="0"/>
              </a:lnTo>
              <a:lnTo>
                <a:pt x="1015199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900" kern="1200"/>
        </a:p>
      </dsp:txBody>
      <dsp:txXfrm>
        <a:off x="3829584" y="1470511"/>
        <a:ext cx="134574" cy="134574"/>
      </dsp:txXfrm>
    </dsp:sp>
    <dsp:sp modelId="{0F4AE56B-12B7-4EE5-A73D-B05D279081AE}">
      <dsp:nvSpPr>
        <dsp:cNvPr id="0" name=""/>
        <dsp:cNvSpPr/>
      </dsp:nvSpPr>
      <dsp:spPr>
        <a:xfrm>
          <a:off x="1" y="968993"/>
          <a:ext cx="3148239" cy="36303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dirty="0"/>
            <a:t>Tour guide </a:t>
          </a:r>
          <a:r>
            <a:rPr lang="en-ZA" sz="3600" b="1" kern="1200" dirty="0" smtClean="0"/>
            <a:t>competencies: 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Skills, Knowledge, Attitudes</a:t>
          </a:r>
          <a:endParaRPr lang="en-ZA" sz="3600" b="1" kern="1200" dirty="0"/>
        </a:p>
      </dsp:txBody>
      <dsp:txXfrm>
        <a:off x="1" y="968993"/>
        <a:ext cx="3148239" cy="3630300"/>
      </dsp:txXfrm>
    </dsp:sp>
    <dsp:sp modelId="{DC114D61-E481-4B52-9FD1-9804BC716530}">
      <dsp:nvSpPr>
        <dsp:cNvPr id="0" name=""/>
        <dsp:cNvSpPr/>
      </dsp:nvSpPr>
      <dsp:spPr>
        <a:xfrm>
          <a:off x="4404471" y="6575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General behaviour</a:t>
          </a:r>
        </a:p>
      </dsp:txBody>
      <dsp:txXfrm>
        <a:off x="4404471" y="6575"/>
        <a:ext cx="3118212" cy="569757"/>
      </dsp:txXfrm>
    </dsp:sp>
    <dsp:sp modelId="{2312AE8E-26AB-4C6D-92BD-A1119AE9255C}">
      <dsp:nvSpPr>
        <dsp:cNvPr id="0" name=""/>
        <dsp:cNvSpPr/>
      </dsp:nvSpPr>
      <dsp:spPr>
        <a:xfrm>
          <a:off x="4404471" y="718772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Knowledge</a:t>
          </a:r>
        </a:p>
      </dsp:txBody>
      <dsp:txXfrm>
        <a:off x="4404471" y="718772"/>
        <a:ext cx="3118212" cy="569757"/>
      </dsp:txXfrm>
    </dsp:sp>
    <dsp:sp modelId="{208590AD-C4E8-4AF8-84E4-42BB67EB7222}">
      <dsp:nvSpPr>
        <dsp:cNvPr id="0" name=""/>
        <dsp:cNvSpPr/>
      </dsp:nvSpPr>
      <dsp:spPr>
        <a:xfrm>
          <a:off x="4404471" y="1430969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Guiding skills</a:t>
          </a:r>
        </a:p>
      </dsp:txBody>
      <dsp:txXfrm>
        <a:off x="4404471" y="1430969"/>
        <a:ext cx="3118212" cy="569757"/>
      </dsp:txXfrm>
    </dsp:sp>
    <dsp:sp modelId="{AD3422AB-FCEB-491D-AF6C-C9F04DB520AA}">
      <dsp:nvSpPr>
        <dsp:cNvPr id="0" name=""/>
        <dsp:cNvSpPr/>
      </dsp:nvSpPr>
      <dsp:spPr>
        <a:xfrm>
          <a:off x="4404471" y="2143166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/>
            <a:t>Tour management</a:t>
          </a:r>
        </a:p>
      </dsp:txBody>
      <dsp:txXfrm>
        <a:off x="4404471" y="2143166"/>
        <a:ext cx="3118212" cy="569757"/>
      </dsp:txXfrm>
    </dsp:sp>
    <dsp:sp modelId="{2028ED09-C793-42F7-B9AA-85E473A32FD5}">
      <dsp:nvSpPr>
        <dsp:cNvPr id="0" name=""/>
        <dsp:cNvSpPr/>
      </dsp:nvSpPr>
      <dsp:spPr>
        <a:xfrm>
          <a:off x="4404471" y="2855363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Leadership</a:t>
          </a:r>
        </a:p>
      </dsp:txBody>
      <dsp:txXfrm>
        <a:off x="4404471" y="2855363"/>
        <a:ext cx="3118212" cy="569757"/>
      </dsp:txXfrm>
    </dsp:sp>
    <dsp:sp modelId="{4084C90F-D605-44BA-A882-394BB41A8047}">
      <dsp:nvSpPr>
        <dsp:cNvPr id="0" name=""/>
        <dsp:cNvSpPr/>
      </dsp:nvSpPr>
      <dsp:spPr>
        <a:xfrm>
          <a:off x="4404471" y="3567559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Ethics</a:t>
          </a:r>
        </a:p>
      </dsp:txBody>
      <dsp:txXfrm>
        <a:off x="4404471" y="3567559"/>
        <a:ext cx="3118212" cy="569757"/>
      </dsp:txXfrm>
    </dsp:sp>
    <dsp:sp modelId="{D4CB2067-B65F-48A9-AF07-7301AA422494}">
      <dsp:nvSpPr>
        <dsp:cNvPr id="0" name=""/>
        <dsp:cNvSpPr/>
      </dsp:nvSpPr>
      <dsp:spPr>
        <a:xfrm>
          <a:off x="4404471" y="4279756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/>
            <a:t>Responsible tourism</a:t>
          </a:r>
        </a:p>
      </dsp:txBody>
      <dsp:txXfrm>
        <a:off x="4404471" y="4279756"/>
        <a:ext cx="3118212" cy="569757"/>
      </dsp:txXfrm>
    </dsp:sp>
    <dsp:sp modelId="{DD8FC04E-82B1-4872-9272-2773D6A6051F}">
      <dsp:nvSpPr>
        <dsp:cNvPr id="0" name=""/>
        <dsp:cNvSpPr/>
      </dsp:nvSpPr>
      <dsp:spPr>
        <a:xfrm>
          <a:off x="4404471" y="4991953"/>
          <a:ext cx="3118212" cy="5697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Communication </a:t>
          </a:r>
          <a:r>
            <a:rPr lang="en-ZA" sz="1800" b="1" kern="1200" dirty="0"/>
            <a:t>skills</a:t>
          </a:r>
        </a:p>
      </dsp:txBody>
      <dsp:txXfrm>
        <a:off x="4404471" y="4991953"/>
        <a:ext cx="3118212" cy="5697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48992-F978-4266-9921-2316032250A9}">
      <dsp:nvSpPr>
        <dsp:cNvPr id="0" name=""/>
        <dsp:cNvSpPr/>
      </dsp:nvSpPr>
      <dsp:spPr>
        <a:xfrm>
          <a:off x="196597" y="0"/>
          <a:ext cx="3728826" cy="5503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In the vehicle:  DO</a:t>
          </a:r>
          <a:endParaRPr lang="en-ZA" sz="3600" b="1" kern="1200" dirty="0"/>
        </a:p>
      </dsp:txBody>
      <dsp:txXfrm>
        <a:off x="212715" y="16118"/>
        <a:ext cx="3696590" cy="518085"/>
      </dsp:txXfrm>
    </dsp:sp>
    <dsp:sp modelId="{B27E4A30-C113-4D6E-A608-00A10D1F34D9}">
      <dsp:nvSpPr>
        <dsp:cNvPr id="0" name=""/>
        <dsp:cNvSpPr/>
      </dsp:nvSpPr>
      <dsp:spPr>
        <a:xfrm>
          <a:off x="569479" y="550321"/>
          <a:ext cx="819534" cy="414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897"/>
              </a:lnTo>
              <a:lnTo>
                <a:pt x="819534" y="41489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12292-201E-42E6-BF19-B1C5F15A1457}">
      <dsp:nvSpPr>
        <dsp:cNvPr id="0" name=""/>
        <dsp:cNvSpPr/>
      </dsp:nvSpPr>
      <dsp:spPr>
        <a:xfrm>
          <a:off x="1389014" y="690058"/>
          <a:ext cx="6538527" cy="550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Sit up, be alert, check on tourists</a:t>
          </a:r>
          <a:endParaRPr lang="en-ZA" sz="2400" kern="1200" dirty="0"/>
        </a:p>
      </dsp:txBody>
      <dsp:txXfrm>
        <a:off x="1405132" y="706176"/>
        <a:ext cx="6506291" cy="518085"/>
      </dsp:txXfrm>
    </dsp:sp>
    <dsp:sp modelId="{7342867E-35F0-4C83-AFD3-452207EE87F5}">
      <dsp:nvSpPr>
        <dsp:cNvPr id="0" name=""/>
        <dsp:cNvSpPr/>
      </dsp:nvSpPr>
      <dsp:spPr>
        <a:xfrm>
          <a:off x="569479" y="550321"/>
          <a:ext cx="819534" cy="1102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800"/>
              </a:lnTo>
              <a:lnTo>
                <a:pt x="819534" y="110280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66B2-2A00-42BB-8212-ECCECBBD1E20}">
      <dsp:nvSpPr>
        <dsp:cNvPr id="0" name=""/>
        <dsp:cNvSpPr/>
      </dsp:nvSpPr>
      <dsp:spPr>
        <a:xfrm>
          <a:off x="1389014" y="1377961"/>
          <a:ext cx="6538527" cy="550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Make sure driver uses </a:t>
          </a:r>
          <a:r>
            <a:rPr lang="en-US" sz="2400" kern="1200" dirty="0" smtClean="0"/>
            <a:t>cellphone only when needed</a:t>
          </a:r>
          <a:endParaRPr lang="en-ZA" sz="2400" kern="1200" dirty="0"/>
        </a:p>
      </dsp:txBody>
      <dsp:txXfrm>
        <a:off x="1405132" y="1394079"/>
        <a:ext cx="6506291" cy="518085"/>
      </dsp:txXfrm>
    </dsp:sp>
    <dsp:sp modelId="{FF0646E1-C6A3-4F72-B4E4-6F267667AC9B}">
      <dsp:nvSpPr>
        <dsp:cNvPr id="0" name=""/>
        <dsp:cNvSpPr/>
      </dsp:nvSpPr>
      <dsp:spPr>
        <a:xfrm>
          <a:off x="569479" y="550321"/>
          <a:ext cx="819534" cy="1790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0702"/>
              </a:lnTo>
              <a:lnTo>
                <a:pt x="819534" y="179070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643D6-B6FF-4E2A-BFEA-F6F005CA375A}">
      <dsp:nvSpPr>
        <dsp:cNvPr id="0" name=""/>
        <dsp:cNvSpPr/>
      </dsp:nvSpPr>
      <dsp:spPr>
        <a:xfrm>
          <a:off x="1389014" y="2065863"/>
          <a:ext cx="6538527" cy="550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Open and close doors for </a:t>
          </a:r>
          <a:r>
            <a:rPr lang="en-US" sz="2400" kern="1200" dirty="0" smtClean="0"/>
            <a:t>tourists</a:t>
          </a:r>
          <a:endParaRPr lang="en-ZA" sz="2400" kern="1200" dirty="0"/>
        </a:p>
      </dsp:txBody>
      <dsp:txXfrm>
        <a:off x="1405132" y="2081981"/>
        <a:ext cx="6506291" cy="518085"/>
      </dsp:txXfrm>
    </dsp:sp>
    <dsp:sp modelId="{61380AAF-3813-40BD-B0C7-F27C478E68CA}">
      <dsp:nvSpPr>
        <dsp:cNvPr id="0" name=""/>
        <dsp:cNvSpPr/>
      </dsp:nvSpPr>
      <dsp:spPr>
        <a:xfrm>
          <a:off x="569479" y="550321"/>
          <a:ext cx="819534" cy="2478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8604"/>
              </a:lnTo>
              <a:lnTo>
                <a:pt x="819534" y="24786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D6EC2-169C-418E-971B-6CF64EF6965B}">
      <dsp:nvSpPr>
        <dsp:cNvPr id="0" name=""/>
        <dsp:cNvSpPr/>
      </dsp:nvSpPr>
      <dsp:spPr>
        <a:xfrm>
          <a:off x="1389014" y="2753765"/>
          <a:ext cx="6538527" cy="550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Help elderly </a:t>
          </a:r>
          <a:r>
            <a:rPr lang="en-US" sz="2400" kern="1200" dirty="0" smtClean="0"/>
            <a:t>tourists to get on/off</a:t>
          </a:r>
          <a:endParaRPr lang="en-ZA" sz="2400" kern="1200" dirty="0"/>
        </a:p>
      </dsp:txBody>
      <dsp:txXfrm>
        <a:off x="1405132" y="2769883"/>
        <a:ext cx="6506291" cy="518085"/>
      </dsp:txXfrm>
    </dsp:sp>
    <dsp:sp modelId="{A0FD1A88-3B8E-4BCD-9A54-8691876F5C23}">
      <dsp:nvSpPr>
        <dsp:cNvPr id="0" name=""/>
        <dsp:cNvSpPr/>
      </dsp:nvSpPr>
      <dsp:spPr>
        <a:xfrm>
          <a:off x="569479" y="550321"/>
          <a:ext cx="819534" cy="3166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6507"/>
              </a:lnTo>
              <a:lnTo>
                <a:pt x="819534" y="316650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C7392-C5F1-49F4-A170-005818D38BBC}">
      <dsp:nvSpPr>
        <dsp:cNvPr id="0" name=""/>
        <dsp:cNvSpPr/>
      </dsp:nvSpPr>
      <dsp:spPr>
        <a:xfrm>
          <a:off x="1389014" y="3441667"/>
          <a:ext cx="6538527" cy="550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Make sure tourists can find the right vehicle </a:t>
          </a:r>
          <a:endParaRPr lang="en-ZA" sz="2400" kern="1200" dirty="0"/>
        </a:p>
      </dsp:txBody>
      <dsp:txXfrm>
        <a:off x="1405132" y="3457785"/>
        <a:ext cx="6506291" cy="518085"/>
      </dsp:txXfrm>
    </dsp:sp>
    <dsp:sp modelId="{7DC9E8A7-27BA-4D20-B04D-4B65A413AAB2}">
      <dsp:nvSpPr>
        <dsp:cNvPr id="0" name=""/>
        <dsp:cNvSpPr/>
      </dsp:nvSpPr>
      <dsp:spPr>
        <a:xfrm>
          <a:off x="569479" y="550321"/>
          <a:ext cx="819534" cy="3898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8985"/>
              </a:lnTo>
              <a:lnTo>
                <a:pt x="819534" y="389898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E875C-E630-4E39-89CE-9BFE43D0B277}">
      <dsp:nvSpPr>
        <dsp:cNvPr id="0" name=""/>
        <dsp:cNvSpPr/>
      </dsp:nvSpPr>
      <dsp:spPr>
        <a:xfrm>
          <a:off x="1389014" y="4129570"/>
          <a:ext cx="6538527" cy="639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Make sure air-con is on and vehicle is a comfortable temperature</a:t>
          </a:r>
          <a:endParaRPr lang="en-ZA" sz="2400" kern="1200" dirty="0"/>
        </a:p>
      </dsp:txBody>
      <dsp:txXfrm>
        <a:off x="1407744" y="4148300"/>
        <a:ext cx="6501067" cy="602013"/>
      </dsp:txXfrm>
    </dsp:sp>
    <dsp:sp modelId="{1C971FB6-B69F-40FA-B4A1-CA495FD30480}">
      <dsp:nvSpPr>
        <dsp:cNvPr id="0" name=""/>
        <dsp:cNvSpPr/>
      </dsp:nvSpPr>
      <dsp:spPr>
        <a:xfrm>
          <a:off x="569479" y="550321"/>
          <a:ext cx="819534" cy="4631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1463"/>
              </a:lnTo>
              <a:lnTo>
                <a:pt x="819534" y="463146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EA54D-404A-4562-AC2A-8EDD0E196480}">
      <dsp:nvSpPr>
        <dsp:cNvPr id="0" name=""/>
        <dsp:cNvSpPr/>
      </dsp:nvSpPr>
      <dsp:spPr>
        <a:xfrm>
          <a:off x="1389014" y="4906624"/>
          <a:ext cx="6538527" cy="550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Count your pax!</a:t>
          </a:r>
          <a:endParaRPr lang="en-ZA" sz="2400" kern="1200" dirty="0"/>
        </a:p>
      </dsp:txBody>
      <dsp:txXfrm>
        <a:off x="1405132" y="4922742"/>
        <a:ext cx="6506291" cy="518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F142B-5966-4B7D-9A1D-EED0D0BE3E42}">
      <dsp:nvSpPr>
        <dsp:cNvPr id="0" name=""/>
        <dsp:cNvSpPr/>
      </dsp:nvSpPr>
      <dsp:spPr>
        <a:xfrm>
          <a:off x="7019" y="1361018"/>
          <a:ext cx="2063354" cy="2279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In the vehicle:  </a:t>
          </a:r>
          <a:r>
            <a:rPr lang="en-US" sz="4600" b="1" kern="1200" dirty="0" smtClean="0"/>
            <a:t>Don’t</a:t>
          </a:r>
          <a:endParaRPr lang="en-ZA" sz="4600" b="1" kern="1200" dirty="0"/>
        </a:p>
      </dsp:txBody>
      <dsp:txXfrm>
        <a:off x="67453" y="1421452"/>
        <a:ext cx="1942486" cy="2158499"/>
      </dsp:txXfrm>
    </dsp:sp>
    <dsp:sp modelId="{E4024CEF-F095-49C4-AC81-17D554E8F613}">
      <dsp:nvSpPr>
        <dsp:cNvPr id="0" name=""/>
        <dsp:cNvSpPr/>
      </dsp:nvSpPr>
      <dsp:spPr>
        <a:xfrm rot="17143525">
          <a:off x="1266157" y="1425480"/>
          <a:ext cx="2206440" cy="26586"/>
        </a:xfrm>
        <a:custGeom>
          <a:avLst/>
          <a:gdLst/>
          <a:ahLst/>
          <a:cxnLst/>
          <a:rect l="0" t="0" r="0" b="0"/>
          <a:pathLst>
            <a:path>
              <a:moveTo>
                <a:pt x="0" y="13293"/>
              </a:moveTo>
              <a:lnTo>
                <a:pt x="2206440" y="132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700" kern="1200"/>
        </a:p>
      </dsp:txBody>
      <dsp:txXfrm>
        <a:off x="2314216" y="1383612"/>
        <a:ext cx="110322" cy="110322"/>
      </dsp:txXfrm>
    </dsp:sp>
    <dsp:sp modelId="{FD2C0DC7-7669-416C-B42D-3B1EF756F8C3}">
      <dsp:nvSpPr>
        <dsp:cNvPr id="0" name=""/>
        <dsp:cNvSpPr/>
      </dsp:nvSpPr>
      <dsp:spPr>
        <a:xfrm>
          <a:off x="2668380" y="7478"/>
          <a:ext cx="5840998" cy="738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Take your </a:t>
          </a:r>
          <a:r>
            <a:rPr lang="en-ZA" sz="2400" b="1" kern="1200" dirty="0" smtClean="0"/>
            <a:t>shoes off</a:t>
          </a:r>
          <a:endParaRPr lang="en-ZA" sz="2400" b="1" kern="1200" dirty="0"/>
        </a:p>
      </dsp:txBody>
      <dsp:txXfrm>
        <a:off x="2690017" y="29115"/>
        <a:ext cx="5797724" cy="695458"/>
      </dsp:txXfrm>
    </dsp:sp>
    <dsp:sp modelId="{0088FCF7-1C7C-4197-B4DC-1A784AD982BA}">
      <dsp:nvSpPr>
        <dsp:cNvPr id="0" name=""/>
        <dsp:cNvSpPr/>
      </dsp:nvSpPr>
      <dsp:spPr>
        <a:xfrm rot="17708374">
          <a:off x="1665550" y="1850251"/>
          <a:ext cx="1407653" cy="26586"/>
        </a:xfrm>
        <a:custGeom>
          <a:avLst/>
          <a:gdLst/>
          <a:ahLst/>
          <a:cxnLst/>
          <a:rect l="0" t="0" r="0" b="0"/>
          <a:pathLst>
            <a:path>
              <a:moveTo>
                <a:pt x="0" y="13293"/>
              </a:moveTo>
              <a:lnTo>
                <a:pt x="1407653" y="132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2334186" y="1828354"/>
        <a:ext cx="70382" cy="70382"/>
      </dsp:txXfrm>
    </dsp:sp>
    <dsp:sp modelId="{45F53985-6807-499B-833A-AEB07ADFDC6B}">
      <dsp:nvSpPr>
        <dsp:cNvPr id="0" name=""/>
        <dsp:cNvSpPr/>
      </dsp:nvSpPr>
      <dsp:spPr>
        <a:xfrm>
          <a:off x="2668380" y="857021"/>
          <a:ext cx="5840998" cy="738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Put your feet up on the seat or dashboard</a:t>
          </a:r>
          <a:endParaRPr lang="en-ZA" sz="2400" b="1" kern="1200" dirty="0"/>
        </a:p>
      </dsp:txBody>
      <dsp:txXfrm>
        <a:off x="2690017" y="878658"/>
        <a:ext cx="5797724" cy="695458"/>
      </dsp:txXfrm>
    </dsp:sp>
    <dsp:sp modelId="{00F480FB-ADC9-4F2F-BBD3-CD1C34AEBEC4}">
      <dsp:nvSpPr>
        <dsp:cNvPr id="0" name=""/>
        <dsp:cNvSpPr/>
      </dsp:nvSpPr>
      <dsp:spPr>
        <a:xfrm rot="19476799">
          <a:off x="2002620" y="2275023"/>
          <a:ext cx="733513" cy="26586"/>
        </a:xfrm>
        <a:custGeom>
          <a:avLst/>
          <a:gdLst/>
          <a:ahLst/>
          <a:cxnLst/>
          <a:rect l="0" t="0" r="0" b="0"/>
          <a:pathLst>
            <a:path>
              <a:moveTo>
                <a:pt x="0" y="13293"/>
              </a:moveTo>
              <a:lnTo>
                <a:pt x="733513" y="132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2351039" y="2269978"/>
        <a:ext cx="36675" cy="36675"/>
      </dsp:txXfrm>
    </dsp:sp>
    <dsp:sp modelId="{7D59C652-2099-4F21-9562-BBE8CD6C56E1}">
      <dsp:nvSpPr>
        <dsp:cNvPr id="0" name=""/>
        <dsp:cNvSpPr/>
      </dsp:nvSpPr>
      <dsp:spPr>
        <a:xfrm>
          <a:off x="2668380" y="1706564"/>
          <a:ext cx="5840998" cy="738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000" b="1" kern="1200" dirty="0" smtClean="0"/>
            <a:t>Sleep</a:t>
          </a:r>
          <a:endParaRPr lang="en-ZA" sz="2400" b="1" kern="1200" dirty="0"/>
        </a:p>
      </dsp:txBody>
      <dsp:txXfrm>
        <a:off x="2690017" y="1728201"/>
        <a:ext cx="5797724" cy="695458"/>
      </dsp:txXfrm>
    </dsp:sp>
    <dsp:sp modelId="{8BD758A6-204B-4BB1-9FF8-947DF9DE49C0}">
      <dsp:nvSpPr>
        <dsp:cNvPr id="0" name=""/>
        <dsp:cNvSpPr/>
      </dsp:nvSpPr>
      <dsp:spPr>
        <a:xfrm rot="2123201">
          <a:off x="2002620" y="2699794"/>
          <a:ext cx="733513" cy="26586"/>
        </a:xfrm>
        <a:custGeom>
          <a:avLst/>
          <a:gdLst/>
          <a:ahLst/>
          <a:cxnLst/>
          <a:rect l="0" t="0" r="0" b="0"/>
          <a:pathLst>
            <a:path>
              <a:moveTo>
                <a:pt x="0" y="13293"/>
              </a:moveTo>
              <a:lnTo>
                <a:pt x="733513" y="132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2351039" y="2694750"/>
        <a:ext cx="36675" cy="36675"/>
      </dsp:txXfrm>
    </dsp:sp>
    <dsp:sp modelId="{72D0B792-6177-436D-848F-72042A77F1A0}">
      <dsp:nvSpPr>
        <dsp:cNvPr id="0" name=""/>
        <dsp:cNvSpPr/>
      </dsp:nvSpPr>
      <dsp:spPr>
        <a:xfrm>
          <a:off x="2668380" y="2556107"/>
          <a:ext cx="5840998" cy="738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smtClean="0"/>
            <a:t>Text/talk on a cell phone if you are driving</a:t>
          </a:r>
          <a:endParaRPr lang="en-ZA" sz="2400" b="1" kern="1200"/>
        </a:p>
      </dsp:txBody>
      <dsp:txXfrm>
        <a:off x="2690017" y="2577744"/>
        <a:ext cx="5797724" cy="695458"/>
      </dsp:txXfrm>
    </dsp:sp>
    <dsp:sp modelId="{305F77A6-8F36-48BF-969E-78A26C6538FB}">
      <dsp:nvSpPr>
        <dsp:cNvPr id="0" name=""/>
        <dsp:cNvSpPr/>
      </dsp:nvSpPr>
      <dsp:spPr>
        <a:xfrm rot="3907178">
          <a:off x="1663524" y="3124566"/>
          <a:ext cx="1404685" cy="26586"/>
        </a:xfrm>
        <a:custGeom>
          <a:avLst/>
          <a:gdLst/>
          <a:ahLst/>
          <a:cxnLst/>
          <a:rect l="0" t="0" r="0" b="0"/>
          <a:pathLst>
            <a:path>
              <a:moveTo>
                <a:pt x="0" y="13293"/>
              </a:moveTo>
              <a:lnTo>
                <a:pt x="1404685" y="132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2330750" y="3102742"/>
        <a:ext cx="70234" cy="70234"/>
      </dsp:txXfrm>
    </dsp:sp>
    <dsp:sp modelId="{CB0EA877-2592-4B29-888F-F166AE60C231}">
      <dsp:nvSpPr>
        <dsp:cNvPr id="0" name=""/>
        <dsp:cNvSpPr/>
      </dsp:nvSpPr>
      <dsp:spPr>
        <a:xfrm>
          <a:off x="2661360" y="3405650"/>
          <a:ext cx="5840998" cy="738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Talk and laugh</a:t>
          </a:r>
          <a:r>
            <a:rPr lang="en-ZA" sz="2400" b="1" kern="1200" baseline="0" dirty="0" smtClean="0"/>
            <a:t> loudly and lots </a:t>
          </a:r>
          <a:r>
            <a:rPr lang="en-ZA" sz="2400" b="1" kern="1200" dirty="0" smtClean="0"/>
            <a:t>with </a:t>
          </a:r>
          <a:r>
            <a:rPr lang="en-ZA" sz="2400" b="1" kern="1200" dirty="0" smtClean="0"/>
            <a:t>the driver </a:t>
          </a:r>
          <a:endParaRPr lang="en-ZA" sz="2400" b="1" kern="1200" dirty="0"/>
        </a:p>
      </dsp:txBody>
      <dsp:txXfrm>
        <a:off x="2682997" y="3427287"/>
        <a:ext cx="5797724" cy="695458"/>
      </dsp:txXfrm>
    </dsp:sp>
    <dsp:sp modelId="{E1AEF53D-279C-4822-A659-12BC9646CDB2}">
      <dsp:nvSpPr>
        <dsp:cNvPr id="0" name=""/>
        <dsp:cNvSpPr/>
      </dsp:nvSpPr>
      <dsp:spPr>
        <a:xfrm rot="4467012">
          <a:off x="1263593" y="3549337"/>
          <a:ext cx="2204548" cy="26586"/>
        </a:xfrm>
        <a:custGeom>
          <a:avLst/>
          <a:gdLst/>
          <a:ahLst/>
          <a:cxnLst/>
          <a:rect l="0" t="0" r="0" b="0"/>
          <a:pathLst>
            <a:path>
              <a:moveTo>
                <a:pt x="0" y="13293"/>
              </a:moveTo>
              <a:lnTo>
                <a:pt x="2204548" y="132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700" kern="1200"/>
        </a:p>
      </dsp:txBody>
      <dsp:txXfrm>
        <a:off x="2310753" y="3507517"/>
        <a:ext cx="110227" cy="110227"/>
      </dsp:txXfrm>
    </dsp:sp>
    <dsp:sp modelId="{F4C5545D-09CB-410F-8F81-301EF329955F}">
      <dsp:nvSpPr>
        <dsp:cNvPr id="0" name=""/>
        <dsp:cNvSpPr/>
      </dsp:nvSpPr>
      <dsp:spPr>
        <a:xfrm>
          <a:off x="2661360" y="4255193"/>
          <a:ext cx="5840998" cy="738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smtClean="0"/>
            <a:t>Use your cell a lot, especially personal calls</a:t>
          </a:r>
          <a:endParaRPr lang="en-ZA" sz="2400" b="1" kern="1200"/>
        </a:p>
      </dsp:txBody>
      <dsp:txXfrm>
        <a:off x="2682997" y="4276830"/>
        <a:ext cx="5797724" cy="695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8E8DC-45EF-4E29-890E-0768A177A168}">
      <dsp:nvSpPr>
        <dsp:cNvPr id="0" name=""/>
        <dsp:cNvSpPr/>
      </dsp:nvSpPr>
      <dsp:spPr>
        <a:xfrm>
          <a:off x="0" y="431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1FB92E-33B4-40F6-A884-7B8B09ED471E}">
      <dsp:nvSpPr>
        <dsp:cNvPr id="0" name=""/>
        <dsp:cNvSpPr/>
      </dsp:nvSpPr>
      <dsp:spPr>
        <a:xfrm>
          <a:off x="411480" y="62481"/>
          <a:ext cx="6827547" cy="73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0" kern="1200" dirty="0" smtClean="0"/>
            <a:t>Eat with tourists, </a:t>
          </a:r>
          <a:r>
            <a:rPr lang="en-ZA" sz="2800" b="1" kern="1200" dirty="0" smtClean="0"/>
            <a:t>with good table manners</a:t>
          </a:r>
          <a:endParaRPr lang="en-ZA" sz="2800" kern="1200" dirty="0"/>
        </a:p>
      </dsp:txBody>
      <dsp:txXfrm>
        <a:off x="447506" y="98507"/>
        <a:ext cx="6755495" cy="665948"/>
      </dsp:txXfrm>
    </dsp:sp>
    <dsp:sp modelId="{DC3CDEF9-6663-4D6D-936A-695406F6B164}">
      <dsp:nvSpPr>
        <dsp:cNvPr id="0" name=""/>
        <dsp:cNvSpPr/>
      </dsp:nvSpPr>
      <dsp:spPr>
        <a:xfrm>
          <a:off x="0" y="1565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E62D6F-3AE5-45DE-AE3A-6E0ED782F625}">
      <dsp:nvSpPr>
        <dsp:cNvPr id="0" name=""/>
        <dsp:cNvSpPr/>
      </dsp:nvSpPr>
      <dsp:spPr>
        <a:xfrm>
          <a:off x="411480" y="1196481"/>
          <a:ext cx="6827547" cy="738000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b="0" kern="1200" dirty="0" smtClean="0"/>
            <a:t>Make sure tourists have food before you start to eat</a:t>
          </a:r>
          <a:endParaRPr lang="en-ZA" sz="2200" kern="1200" dirty="0"/>
        </a:p>
      </dsp:txBody>
      <dsp:txXfrm>
        <a:off x="447506" y="1232507"/>
        <a:ext cx="6755495" cy="665948"/>
      </dsp:txXfrm>
    </dsp:sp>
    <dsp:sp modelId="{84B43FAA-592C-4898-81D7-55A0F630B02F}">
      <dsp:nvSpPr>
        <dsp:cNvPr id="0" name=""/>
        <dsp:cNvSpPr/>
      </dsp:nvSpPr>
      <dsp:spPr>
        <a:xfrm>
          <a:off x="0" y="2699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9A3543-E068-4EEC-AD5F-D92A0429059E}">
      <dsp:nvSpPr>
        <dsp:cNvPr id="0" name=""/>
        <dsp:cNvSpPr/>
      </dsp:nvSpPr>
      <dsp:spPr>
        <a:xfrm>
          <a:off x="411480" y="2330481"/>
          <a:ext cx="6827547" cy="738000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b="0" kern="1200" dirty="0" smtClean="0"/>
            <a:t>Explain why to use as few plastic water bottles as possible</a:t>
          </a:r>
          <a:endParaRPr lang="en-ZA" sz="2100" kern="1200" dirty="0"/>
        </a:p>
      </dsp:txBody>
      <dsp:txXfrm>
        <a:off x="447506" y="2366507"/>
        <a:ext cx="6755495" cy="665948"/>
      </dsp:txXfrm>
    </dsp:sp>
    <dsp:sp modelId="{4C0CD446-3A4D-4CAB-899A-ED213170C9B1}">
      <dsp:nvSpPr>
        <dsp:cNvPr id="0" name=""/>
        <dsp:cNvSpPr/>
      </dsp:nvSpPr>
      <dsp:spPr>
        <a:xfrm>
          <a:off x="0" y="3833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51CE12-E1CF-4E95-A8F4-9D377506D855}">
      <dsp:nvSpPr>
        <dsp:cNvPr id="0" name=""/>
        <dsp:cNvSpPr/>
      </dsp:nvSpPr>
      <dsp:spPr>
        <a:xfrm>
          <a:off x="411480" y="3464481"/>
          <a:ext cx="6827547" cy="73800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0" kern="1200" dirty="0" smtClean="0"/>
            <a:t>Understand about allergies</a:t>
          </a:r>
          <a:endParaRPr lang="en-ZA" sz="3200" kern="1200" dirty="0"/>
        </a:p>
      </dsp:txBody>
      <dsp:txXfrm>
        <a:off x="447506" y="3500507"/>
        <a:ext cx="6755495" cy="665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8E8DC-45EF-4E29-890E-0768A177A168}">
      <dsp:nvSpPr>
        <dsp:cNvPr id="0" name=""/>
        <dsp:cNvSpPr/>
      </dsp:nvSpPr>
      <dsp:spPr>
        <a:xfrm>
          <a:off x="0" y="36506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1FB92E-33B4-40F6-A884-7B8B09ED471E}">
      <dsp:nvSpPr>
        <dsp:cNvPr id="0" name=""/>
        <dsp:cNvSpPr/>
      </dsp:nvSpPr>
      <dsp:spPr>
        <a:xfrm>
          <a:off x="411480" y="128901"/>
          <a:ext cx="6550457" cy="472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kern="1200" smtClean="0"/>
            <a:t>Chew </a:t>
          </a:r>
          <a:r>
            <a:rPr lang="en-ZA" sz="2800" b="1" kern="1200" smtClean="0"/>
            <a:t>gum</a:t>
          </a:r>
          <a:endParaRPr lang="en-ZA" sz="2800" kern="1200" dirty="0"/>
        </a:p>
      </dsp:txBody>
      <dsp:txXfrm>
        <a:off x="434537" y="151958"/>
        <a:ext cx="6504343" cy="426206"/>
      </dsp:txXfrm>
    </dsp:sp>
    <dsp:sp modelId="{63924F06-32FA-42C9-A3D1-0760947DFCAC}">
      <dsp:nvSpPr>
        <dsp:cNvPr id="0" name=""/>
        <dsp:cNvSpPr/>
      </dsp:nvSpPr>
      <dsp:spPr>
        <a:xfrm>
          <a:off x="0" y="109082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2D4452-158C-410C-AFE3-4631B2AEAC50}">
      <dsp:nvSpPr>
        <dsp:cNvPr id="0" name=""/>
        <dsp:cNvSpPr/>
      </dsp:nvSpPr>
      <dsp:spPr>
        <a:xfrm>
          <a:off x="411480" y="854661"/>
          <a:ext cx="6598904" cy="472320"/>
        </a:xfrm>
        <a:prstGeom prst="round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smtClean="0"/>
            <a:t>Drink </a:t>
          </a:r>
          <a:r>
            <a:rPr lang="en-ZA" sz="2000" b="1" kern="1200" smtClean="0"/>
            <a:t>alcohol</a:t>
          </a:r>
          <a:r>
            <a:rPr lang="en-ZA" sz="2000" kern="1200" smtClean="0"/>
            <a:t> in</a:t>
          </a:r>
          <a:r>
            <a:rPr lang="en-ZA" sz="2000" kern="1200" baseline="0" smtClean="0"/>
            <a:t> </a:t>
          </a:r>
          <a:r>
            <a:rPr lang="en-ZA" sz="2000" kern="1200" smtClean="0"/>
            <a:t>work time </a:t>
          </a:r>
          <a:endParaRPr lang="en-ZA" sz="2000" kern="1200"/>
        </a:p>
      </dsp:txBody>
      <dsp:txXfrm>
        <a:off x="434537" y="877718"/>
        <a:ext cx="6552790" cy="426206"/>
      </dsp:txXfrm>
    </dsp:sp>
    <dsp:sp modelId="{29304610-A168-4BD4-9F03-4ECDF23EC22F}">
      <dsp:nvSpPr>
        <dsp:cNvPr id="0" name=""/>
        <dsp:cNvSpPr/>
      </dsp:nvSpPr>
      <dsp:spPr>
        <a:xfrm>
          <a:off x="0" y="181658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CF5FFF-8E59-4077-98C3-C7C235C35E12}">
      <dsp:nvSpPr>
        <dsp:cNvPr id="0" name=""/>
        <dsp:cNvSpPr/>
      </dsp:nvSpPr>
      <dsp:spPr>
        <a:xfrm>
          <a:off x="411480" y="1580421"/>
          <a:ext cx="6598904" cy="472320"/>
        </a:xfrm>
        <a:prstGeom prst="round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smtClean="0"/>
            <a:t>Smoke</a:t>
          </a:r>
          <a:r>
            <a:rPr lang="en-ZA" sz="2000" kern="1200" smtClean="0"/>
            <a:t> in sight of tourists</a:t>
          </a:r>
          <a:endParaRPr lang="en-ZA" sz="2000" kern="1200"/>
        </a:p>
      </dsp:txBody>
      <dsp:txXfrm>
        <a:off x="434537" y="1603478"/>
        <a:ext cx="6552790" cy="426206"/>
      </dsp:txXfrm>
    </dsp:sp>
    <dsp:sp modelId="{A4BA5DBB-0525-41C1-AF06-30B9694C89DF}">
      <dsp:nvSpPr>
        <dsp:cNvPr id="0" name=""/>
        <dsp:cNvSpPr/>
      </dsp:nvSpPr>
      <dsp:spPr>
        <a:xfrm>
          <a:off x="0" y="254234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B462F-CCE9-4494-8344-F5EB4C139358}">
      <dsp:nvSpPr>
        <dsp:cNvPr id="0" name=""/>
        <dsp:cNvSpPr/>
      </dsp:nvSpPr>
      <dsp:spPr>
        <a:xfrm>
          <a:off x="411480" y="2306181"/>
          <a:ext cx="6598904" cy="472320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smtClean="0"/>
            <a:t>Eat </a:t>
          </a:r>
          <a:r>
            <a:rPr lang="en-ZA" sz="2000" b="1" kern="1200" smtClean="0"/>
            <a:t>smelly food </a:t>
          </a:r>
          <a:r>
            <a:rPr lang="en-ZA" sz="2000" kern="1200" smtClean="0"/>
            <a:t>close to tourists</a:t>
          </a:r>
          <a:r>
            <a:rPr lang="en-ZA" sz="2000" kern="1200" baseline="0" smtClean="0"/>
            <a:t> </a:t>
          </a:r>
          <a:endParaRPr lang="en-ZA" sz="2000" kern="1200"/>
        </a:p>
      </dsp:txBody>
      <dsp:txXfrm>
        <a:off x="434537" y="2329238"/>
        <a:ext cx="6552790" cy="426206"/>
      </dsp:txXfrm>
    </dsp:sp>
    <dsp:sp modelId="{871E9FF4-A539-49C0-939D-D09ADA4DE537}">
      <dsp:nvSpPr>
        <dsp:cNvPr id="0" name=""/>
        <dsp:cNvSpPr/>
      </dsp:nvSpPr>
      <dsp:spPr>
        <a:xfrm>
          <a:off x="0" y="326810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72A47F-7A63-469D-A17C-C620AF282CB4}">
      <dsp:nvSpPr>
        <dsp:cNvPr id="0" name=""/>
        <dsp:cNvSpPr/>
      </dsp:nvSpPr>
      <dsp:spPr>
        <a:xfrm>
          <a:off x="411480" y="3031941"/>
          <a:ext cx="6598904" cy="472320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smtClean="0"/>
            <a:t>Eat smelly foods before talking to tourists – bad breath!</a:t>
          </a:r>
          <a:endParaRPr lang="en-ZA" sz="2000" kern="1200"/>
        </a:p>
      </dsp:txBody>
      <dsp:txXfrm>
        <a:off x="434537" y="3054998"/>
        <a:ext cx="6552790" cy="426206"/>
      </dsp:txXfrm>
    </dsp:sp>
    <dsp:sp modelId="{1B48B603-5510-43E1-97DA-E43EF58819C7}">
      <dsp:nvSpPr>
        <dsp:cNvPr id="0" name=""/>
        <dsp:cNvSpPr/>
      </dsp:nvSpPr>
      <dsp:spPr>
        <a:xfrm>
          <a:off x="0" y="399386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1B233B-3582-4E83-9FCC-D407BB312683}">
      <dsp:nvSpPr>
        <dsp:cNvPr id="0" name=""/>
        <dsp:cNvSpPr/>
      </dsp:nvSpPr>
      <dsp:spPr>
        <a:xfrm>
          <a:off x="411480" y="3757701"/>
          <a:ext cx="6598904" cy="4723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dirty="0" smtClean="0"/>
            <a:t>Make loud noises while eating</a:t>
          </a:r>
          <a:endParaRPr lang="en-ZA" sz="2000" kern="1200" dirty="0"/>
        </a:p>
      </dsp:txBody>
      <dsp:txXfrm>
        <a:off x="434537" y="3780758"/>
        <a:ext cx="6552790" cy="4262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49107-F857-48DA-BFCD-7D2873D64A81}">
      <dsp:nvSpPr>
        <dsp:cNvPr id="0" name=""/>
        <dsp:cNvSpPr/>
      </dsp:nvSpPr>
      <dsp:spPr>
        <a:xfrm>
          <a:off x="3422" y="7301"/>
          <a:ext cx="6109791" cy="79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/>
            <a:t>Allergies:  food and other</a:t>
          </a:r>
          <a:endParaRPr lang="en-ZA" sz="4400" kern="1200" dirty="0"/>
        </a:p>
      </dsp:txBody>
      <dsp:txXfrm>
        <a:off x="26660" y="30539"/>
        <a:ext cx="6063315" cy="746929"/>
      </dsp:txXfrm>
    </dsp:sp>
    <dsp:sp modelId="{7EFF2D20-0594-4F68-B5F8-C04657B0321B}">
      <dsp:nvSpPr>
        <dsp:cNvPr id="0" name=""/>
        <dsp:cNvSpPr/>
      </dsp:nvSpPr>
      <dsp:spPr>
        <a:xfrm>
          <a:off x="614401" y="800707"/>
          <a:ext cx="610979" cy="595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053"/>
              </a:lnTo>
              <a:lnTo>
                <a:pt x="610979" y="5950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5D06F-2EB6-4F2B-8879-F8ACA540DBB0}">
      <dsp:nvSpPr>
        <dsp:cNvPr id="0" name=""/>
        <dsp:cNvSpPr/>
      </dsp:nvSpPr>
      <dsp:spPr>
        <a:xfrm>
          <a:off x="1225380" y="999058"/>
          <a:ext cx="7157746" cy="79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Have you ever had tourists with allergies?</a:t>
          </a:r>
        </a:p>
      </dsp:txBody>
      <dsp:txXfrm>
        <a:off x="1248618" y="1022296"/>
        <a:ext cx="7111270" cy="746929"/>
      </dsp:txXfrm>
    </dsp:sp>
    <dsp:sp modelId="{B359FFF2-3BDA-4BF2-AB78-E56DEBFD6BB2}">
      <dsp:nvSpPr>
        <dsp:cNvPr id="0" name=""/>
        <dsp:cNvSpPr/>
      </dsp:nvSpPr>
      <dsp:spPr>
        <a:xfrm>
          <a:off x="614401" y="800707"/>
          <a:ext cx="610979" cy="1586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6810"/>
              </a:lnTo>
              <a:lnTo>
                <a:pt x="610979" y="15868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CFF94-D1DB-41E7-9F98-5BC13B07AF18}">
      <dsp:nvSpPr>
        <dsp:cNvPr id="0" name=""/>
        <dsp:cNvSpPr/>
      </dsp:nvSpPr>
      <dsp:spPr>
        <a:xfrm>
          <a:off x="1225380" y="1990814"/>
          <a:ext cx="7157746" cy="79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How did you handle them?</a:t>
          </a:r>
          <a:endParaRPr lang="en-ZA" sz="2400" kern="1200" dirty="0"/>
        </a:p>
      </dsp:txBody>
      <dsp:txXfrm>
        <a:off x="1248618" y="2014052"/>
        <a:ext cx="7111270" cy="746929"/>
      </dsp:txXfrm>
    </dsp:sp>
    <dsp:sp modelId="{C9B2266C-521C-4DB7-8D68-EEEE38E603DA}">
      <dsp:nvSpPr>
        <dsp:cNvPr id="0" name=""/>
        <dsp:cNvSpPr/>
      </dsp:nvSpPr>
      <dsp:spPr>
        <a:xfrm>
          <a:off x="614401" y="800707"/>
          <a:ext cx="610979" cy="2578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8566"/>
              </a:lnTo>
              <a:lnTo>
                <a:pt x="610979" y="257856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FC98E-1B9A-4A79-9036-681543D9B675}">
      <dsp:nvSpPr>
        <dsp:cNvPr id="0" name=""/>
        <dsp:cNvSpPr/>
      </dsp:nvSpPr>
      <dsp:spPr>
        <a:xfrm>
          <a:off x="1225380" y="2982571"/>
          <a:ext cx="7140837" cy="79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Watch out for </a:t>
          </a:r>
          <a:r>
            <a:rPr lang="en-US" sz="2400" b="1" kern="1200" dirty="0" smtClean="0"/>
            <a:t>non-food allergies </a:t>
          </a:r>
          <a:r>
            <a:rPr lang="en-US" sz="2400" kern="1200" dirty="0" smtClean="0"/>
            <a:t>(e.g. bees) when on the tour, so you can keep the tourist away from them. </a:t>
          </a:r>
          <a:endParaRPr lang="en-ZA" sz="2400" kern="1200" dirty="0"/>
        </a:p>
      </dsp:txBody>
      <dsp:txXfrm>
        <a:off x="1248618" y="3005809"/>
        <a:ext cx="7094361" cy="746929"/>
      </dsp:txXfrm>
    </dsp:sp>
    <dsp:sp modelId="{C9D285D6-0214-4EC5-8CAF-865C2B990128}">
      <dsp:nvSpPr>
        <dsp:cNvPr id="0" name=""/>
        <dsp:cNvSpPr/>
      </dsp:nvSpPr>
      <dsp:spPr>
        <a:xfrm>
          <a:off x="614401" y="800707"/>
          <a:ext cx="610979" cy="3570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0323"/>
              </a:lnTo>
              <a:lnTo>
                <a:pt x="610979" y="357032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ED530-BF9A-4ABD-800E-8AF3B223D567}">
      <dsp:nvSpPr>
        <dsp:cNvPr id="0" name=""/>
        <dsp:cNvSpPr/>
      </dsp:nvSpPr>
      <dsp:spPr>
        <a:xfrm>
          <a:off x="1225380" y="3974327"/>
          <a:ext cx="7140837" cy="79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Keep </a:t>
          </a:r>
          <a:r>
            <a:rPr lang="en-US" sz="2400" kern="1200" dirty="0"/>
            <a:t>an allergy chart with pictures to help understand tourists allergies</a:t>
          </a:r>
          <a:endParaRPr lang="en-ZA" sz="2400" kern="1200" dirty="0"/>
        </a:p>
      </dsp:txBody>
      <dsp:txXfrm>
        <a:off x="1248618" y="3997565"/>
        <a:ext cx="7094361" cy="746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423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556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95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1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45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98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405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855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32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295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6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0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860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385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83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10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928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918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011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641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985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245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439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128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509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497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398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116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43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10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7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706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371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006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312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383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867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176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857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00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059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0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971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798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770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77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580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706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34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941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4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768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978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710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295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281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995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08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48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67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9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5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4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4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62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85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83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52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65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03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08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7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00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32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49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72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51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06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98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44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67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0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73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18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03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2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55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76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83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34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68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04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31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66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28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36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54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54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40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82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9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53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93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79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83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09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86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121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09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443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169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71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684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3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98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641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63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5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07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7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720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0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18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387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96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98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25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588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048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46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9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97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689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126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52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212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434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33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89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095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76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5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/>
              <a:pPr/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2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3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0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3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4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0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3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3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8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0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1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za/url?sa=i&amp;rct=j&amp;q=&amp;esrc=s&amp;source=images&amp;cd=&amp;cad=rja&amp;uact=8&amp;ved=0CAcQjRxqFQoTCIG7xO_x6cYCFeWa2wod-zAAZw&amp;url=https://www.corporatetrainingmaterials.com/Business_Ethics/index.asp&amp;ei=ngGtVYH0D-W17gb74YC4Bg&amp;bvm=bv.98197061,d.bGQ&amp;psig=AFQjCNFdrfh-06S9hscKFulqpjPYpdT6Lg&amp;ust=143748776918011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Relationship Id="rId9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za/url?sa=i&amp;rct=j&amp;q=&amp;esrc=s&amp;source=images&amp;cd=&amp;cad=rja&amp;uact=8&amp;ved=0CAcQjRw&amp;url=https://aytm.com/blog/research-junction/branding-factors/&amp;ei=8DyVVf2CHIu17gbG5IKYAw&amp;psig=AFQjCNEO2waD5JAV-6nnkEROqvF6b2mOLQ&amp;ust=1435930205976208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hyperlink" Target="http://www.google.co.za/url?sa=i&amp;rct=j&amp;q=&amp;esrc=s&amp;source=images&amp;cd=&amp;cad=rja&amp;uact=8&amp;ved=0CAcQjRw&amp;url=http://www.inffoundation.org/giving/donors.htm&amp;ei=sECVVZWCEOrR7Abg4oLYAw&amp;bvm=bv.96952980,d.bGQ&amp;psig=AFQjCNGJZ-oR2DwombjuTVPVn290L1qTXg&amp;ust=1435931173148861" TargetMode="External"/><Relationship Id="rId18" Type="http://schemas.openxmlformats.org/officeDocument/2006/relationships/image" Target="../media/image109.png"/><Relationship Id="rId3" Type="http://schemas.openxmlformats.org/officeDocument/2006/relationships/hyperlink" Target="http://www.google.co.za/url?sa=i&amp;rct=j&amp;q=&amp;esrc=s&amp;source=images&amp;cd=&amp;cad=rja&amp;uact=8&amp;ved=0CAcQjRw&amp;url=http://pngimg.com/download/1655&amp;ei=PD6VVa2APKjW7QaK2orIAg&amp;bvm=bv.96952980,d.bGQ&amp;psig=AFQjCNHZQuTwR3kYpB4TNqg3NSnmG0DKTw&amp;ust=1435930544901324" TargetMode="External"/><Relationship Id="rId7" Type="http://schemas.openxmlformats.org/officeDocument/2006/relationships/hyperlink" Target="http://www.google.co.za/url?sa=i&amp;rct=j&amp;q=&amp;esrc=s&amp;source=images&amp;cd=&amp;cad=rja&amp;uact=8&amp;ved=0CAcQjRw&amp;url=http://nileu.org/automotive/hyundai-verna-fluidic-versus-new-honda-city/&amp;ei=cD-VVaHQCIqQ7Aaq54foAg&amp;bvm=bv.96952980,d.bGQ&amp;psig=AFQjCNG_aT1oCTZtEkMk4xY4qdrk7QUHpw&amp;ust=1435930856732074" TargetMode="External"/><Relationship Id="rId12" Type="http://schemas.openxmlformats.org/officeDocument/2006/relationships/image" Target="../media/image106.png"/><Relationship Id="rId17" Type="http://schemas.openxmlformats.org/officeDocument/2006/relationships/hyperlink" Target="https://www.google.co.za/url?sa=i&amp;rct=j&amp;q=&amp;esrc=s&amp;source=images&amp;cd=&amp;cad=rja&amp;uact=8&amp;ved=0CAcQjRw&amp;url=https://www.facebook.com/&amp;ei=UkOVVbDoAsOv7AbBu5bIAw&amp;psig=AFQjCNH72KdvI4bYzP7ZTuRQCjlKyr_EoA&amp;ust=1435931850635556" TargetMode="External"/><Relationship Id="rId2" Type="http://schemas.openxmlformats.org/officeDocument/2006/relationships/image" Target="../media/image7.jpeg"/><Relationship Id="rId16" Type="http://schemas.openxmlformats.org/officeDocument/2006/relationships/image" Target="../media/image108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hyperlink" Target="http://www.google.co.za/url?sa=i&amp;rct=j&amp;q=&amp;esrc=s&amp;source=images&amp;cd=&amp;cad=rja&amp;uact=8&amp;ved=0CAcQjRw&amp;url=http://www.fortyninestories.com/?p=1068&amp;ei=6T-VVZLxB7Sv7Ab0vYjgAg&amp;bvm=bv.96952980,d.bGQ&amp;psig=AFQjCNGnyOdlpn3mS8aknx__eA2AU-R3cg&amp;ust=1435930975099965" TargetMode="External"/><Relationship Id="rId5" Type="http://schemas.openxmlformats.org/officeDocument/2006/relationships/hyperlink" Target="http://www.google.co.za/url?sa=i&amp;rct=j&amp;q=&amp;esrc=s&amp;source=images&amp;cd=&amp;cad=rja&amp;uact=8&amp;ved=0CAcQjRw&amp;url=http://commons.wikimedia.org/wiki/File:Logo_NIKE.svg&amp;ei=0T6VVazIBoTd7QaZ_6a4Ag&amp;bvm=bv.96952980,d.bGQ&amp;psig=AFQjCNE_ixIYgpc7szKBURye2VvAt2_MMg&amp;ust=1435930697838963" TargetMode="External"/><Relationship Id="rId15" Type="http://schemas.openxmlformats.org/officeDocument/2006/relationships/hyperlink" Target="https://www.google.co.za/url?sa=i&amp;rct=j&amp;q=&amp;esrc=s&amp;source=images&amp;cd=&amp;cad=rja&amp;uact=8&amp;ved=0CAcQjRw&amp;url=https://en.wikipedia.org/wiki/History_of_Apple_Inc.&amp;ei=FUOVVZb7JYOc7gbZnKHgAg&amp;psig=AFQjCNHEWjT1AlYO1YRN5SMXt6XIiqtPnA&amp;ust=1435931772346491" TargetMode="External"/><Relationship Id="rId10" Type="http://schemas.openxmlformats.org/officeDocument/2006/relationships/image" Target="../media/image105.png"/><Relationship Id="rId19" Type="http://schemas.openxmlformats.org/officeDocument/2006/relationships/hyperlink" Target="http://www.google.co.za/url?sa=i&amp;rct=j&amp;q=&amp;esrc=s&amp;source=images&amp;cd=&amp;cad=rja&amp;uact=8&amp;ved=0CAcQjRw&amp;url=http://www.hotelbudir.is/Rooms/&amp;ei=iUeVVa64HIKx7QaliIv4Ag&amp;psig=AFQjCNElzeEGk_XoRdhRM0bwU9cSWx8rXA&amp;ust=1435932579872446" TargetMode="External"/><Relationship Id="rId4" Type="http://schemas.openxmlformats.org/officeDocument/2006/relationships/image" Target="../media/image102.png"/><Relationship Id="rId9" Type="http://schemas.openxmlformats.org/officeDocument/2006/relationships/hyperlink" Target="http://www.google.co.za/url?sa=i&amp;rct=j&amp;q=&amp;esrc=s&amp;source=images&amp;cd=&amp;cad=rja&amp;uact=8&amp;ved=0CAcQjRw&amp;url=http://www.swdinc.com/dipspinspecs.html&amp;ei=jT6VVaKDFKSS7AaR8ZroAg&amp;bvm=bv.96952980,d.bGQ&amp;psig=AFQjCNEOflz1ofpUp8e1iSRu3a7J5bv8oA&amp;ust=1435930626747819" TargetMode="External"/><Relationship Id="rId14" Type="http://schemas.openxmlformats.org/officeDocument/2006/relationships/image" Target="../media/image10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za/url?sa=i&amp;rct=j&amp;q=&amp;esrc=s&amp;source=images&amp;cd=&amp;cad=rja&amp;uact=8&amp;ved=0CAcQjRw&amp;url=http://pasaporti.blogspot.com/2015/05/facebook-logo.html&amp;ei=U0SVVYLVIrLV7AbumYeIAw&amp;psig=AFQjCNH72KdvI4bYzP7ZTuRQCjlKyr_EoA&amp;ust=1435931850635556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113.jpeg"/><Relationship Id="rId12" Type="http://schemas.openxmlformats.org/officeDocument/2006/relationships/image" Target="../media/image1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za/url?sa=i&amp;rct=j&amp;q=&amp;esrc=s&amp;source=images&amp;cd=&amp;cad=rja&amp;uact=8&amp;ved=0CAcQjRw&amp;url=http://logo-timeline.wikia.com/wiki/File:Kfc_logo_red-copy.jpg&amp;ei=0kGVVe7pO5SR7AbuhbCIAw&amp;psig=AFQjCNGA85sz0jyGocHnp98cIrerQKIN_A&amp;ust=1435931459303139" TargetMode="External"/><Relationship Id="rId11" Type="http://schemas.openxmlformats.org/officeDocument/2006/relationships/image" Target="../media/image115.jpeg"/><Relationship Id="rId5" Type="http://schemas.openxmlformats.org/officeDocument/2006/relationships/image" Target="../media/image112.jpeg"/><Relationship Id="rId10" Type="http://schemas.openxmlformats.org/officeDocument/2006/relationships/hyperlink" Target="http://www.google.co.za/url?sa=i&amp;rct=j&amp;q=&amp;esrc=s&amp;source=images&amp;cd=&amp;cad=rja&amp;uact=8&amp;ved=0CAcQjRw&amp;url=http://chinesetouristagency.com/mao-tu-ying-the-new-name-for-tripadvisor-in-china/&amp;ei=3EeVVeSmMqe27AbujpeQAw&amp;psig=AFQjCNElzeEGk_XoRdhRM0bwU9cSWx8rXA&amp;ust=1435932579872446" TargetMode="External"/><Relationship Id="rId4" Type="http://schemas.openxmlformats.org/officeDocument/2006/relationships/hyperlink" Target="http://www.google.co.za/url?sa=i&amp;rct=j&amp;q=&amp;esrc=s&amp;source=images&amp;cd=&amp;cad=rja&amp;uact=8&amp;ved=0CAcQjRw&amp;url=http://www.triplepundit.com/2014/03/sustainable-big-mac-future/&amp;ei=gEGVVZD8L4aT7Abgv5SYAw&amp;psig=AFQjCNEq1yDWjo0rpYKsuJFN1TMRKrMjLQ&amp;ust=1435931387692749" TargetMode="External"/><Relationship Id="rId9" Type="http://schemas.openxmlformats.org/officeDocument/2006/relationships/image" Target="../media/image11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za/url?sa=i&amp;rct=j&amp;q=&amp;esrc=s&amp;source=images&amp;cd=&amp;cad=rja&amp;uact=8&amp;ved=0CAcQjRw&amp;url=http://sharocity.com/tag/coca-cola-happy-places/&amp;ei=G0iVVfyhD-ip7AaEqLuIAw&amp;psig=AFQjCNEkXGSS4eESRRT8D2z9fBk-gp6ctg&amp;ust=1435933070711871" TargetMode="External"/><Relationship Id="rId3" Type="http://schemas.openxmlformats.org/officeDocument/2006/relationships/hyperlink" Target="https://www.google.co.za/url?sa=i&amp;rct=j&amp;q=&amp;esrc=s&amp;source=images&amp;cd=&amp;cad=rja&amp;uact=8&amp;ved=0CAcQjRw&amp;url=https://www.flickr.com/photos/mylifesgoodph/5394486271&amp;ei=akiVVeOWOvCp7AaL8q-wAw&amp;psig=AFQjCNGM8228kSkJZSUQ6foXWmkDxAyRyw&amp;ust=1435933159565462" TargetMode="External"/><Relationship Id="rId7" Type="http://schemas.openxmlformats.org/officeDocument/2006/relationships/image" Target="../media/image118.jpeg"/><Relationship Id="rId12" Type="http://schemas.openxmlformats.org/officeDocument/2006/relationships/image" Target="../media/image1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.za/url?sa=i&amp;rct=j&amp;q=&amp;esrc=s&amp;source=images&amp;cd=&amp;cad=rja&amp;uact=8&amp;ved=0CAcQjRw&amp;url=https://macias19.wordpress.com/tag/just-do-it/&amp;ei=UEKVVemaCK6R7AajuoX4Ag&amp;psig=AFQjCNEUxooPjEVBldyWVyNffdkjD7AVOA&amp;ust=1435931590392675" TargetMode="External"/><Relationship Id="rId11" Type="http://schemas.openxmlformats.org/officeDocument/2006/relationships/hyperlink" Target="http://www.google.co.za/url?sa=i&amp;rct=j&amp;q=&amp;esrc=s&amp;source=images&amp;cd=&amp;cad=rja&amp;uact=8&amp;ved=0CAcQjRw&amp;url=http://www.tst-febui.com/sponsors-and-media-partners/&amp;ei=JkmVVdP_C-aa7garna3gAg&amp;psig=AFQjCNEkknks6J8eeO3gnQcziXJyRsg7uQ&amp;ust=1435933342601592" TargetMode="External"/><Relationship Id="rId5" Type="http://schemas.openxmlformats.org/officeDocument/2006/relationships/image" Target="../media/image117.jpeg"/><Relationship Id="rId10" Type="http://schemas.openxmlformats.org/officeDocument/2006/relationships/image" Target="../media/image120.png"/><Relationship Id="rId4" Type="http://schemas.openxmlformats.org/officeDocument/2006/relationships/hyperlink" Target="http://www.google.co.za/url?sa=i&amp;rct=j&amp;q=&amp;esrc=s&amp;source=images&amp;cd=&amp;cad=rja&amp;uact=8&amp;ved=0CAcQjRw&amp;url=http://blog.yellowdoggdesigns.com/what-is-a-logo-2/&amp;ei=oEGVVbKcD8OR7AaPnJDQAg&amp;psig=AFQjCNEq1yDWjo0rpYKsuJFN1TMRKrMjLQ&amp;ust=1435931387692749" TargetMode="External"/><Relationship Id="rId9" Type="http://schemas.openxmlformats.org/officeDocument/2006/relationships/image" Target="../media/image1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4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gif"/><Relationship Id="rId5" Type="http://schemas.openxmlformats.org/officeDocument/2006/relationships/image" Target="../media/image135.jpeg"/><Relationship Id="rId4" Type="http://schemas.openxmlformats.org/officeDocument/2006/relationships/image" Target="../media/image134.gi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1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3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za/url?sa=i&amp;rct=j&amp;q=&amp;esrc=s&amp;source=images&amp;cd=&amp;cad=rja&amp;uact=8&amp;ved=0CAcQjRw&amp;url=http://www.nakarathtravel.com/&amp;ei=i7STVbXSCOev7Abbgr34Ag&amp;bvm=bv.96783405,bs.1,d.d24&amp;psig=AFQjCNHlO5f63gX0AutOzWBIulfKwSh0mg&amp;ust=1435829736937734" TargetMode="External"/><Relationship Id="rId3" Type="http://schemas.openxmlformats.org/officeDocument/2006/relationships/hyperlink" Target="http://www.google.co.za/url?sa=i&amp;rct=j&amp;q=&amp;esrc=s&amp;source=images&amp;cd=&amp;cad=rja&amp;uact=8&amp;ved=0CAcQjRw&amp;url=http://www.wtmafrica.com/Exhibitor-Directory/Libraries/?coId=46432&amp;ei=grOTVaetKuLT7QaQ94CIAw&amp;bvm=bv.96783405,bs.1,d.d24&amp;psig=AFQjCNFz_SE7p4IkSN-PjhxYETTnYTG53g&amp;ust=1435829454301784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www.google.co.za/url?sa=i&amp;rct=j&amp;q=&amp;esrc=s&amp;source=images&amp;cd=&amp;cad=rja&amp;uact=8&amp;ved=0CAcQjRxqFQoTCO-s99i-iccCFcY4lAodUDoNiQ&amp;url=http://www.clipartpanda.com/categories/clock-clip-art&amp;ei=7JK9Ve-GEcbx0ATQ9LTICA&amp;psig=AFQjCNHnkMWgLfBwmqWW1oVqJHzZVRTIug&amp;ust=1438573656464582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docid=IQvp6yTRdo6bvM&amp;tbnid=2ZPDCC9wbidazM:&amp;ved=0CAcQjRw&amp;url=http://www.fotosearch.com/photos-images/introduction.html&amp;ei=ICAoVNzFL9GVuASK8YHABA&amp;bvm=bv.76247554,d.c2E&amp;psig=AFQjCNE5ec6JJmL6hTADcPUTUV9Iz40NIQ&amp;ust=141200216788518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microsoft.com/office/2007/relationships/hdphoto" Target="../media/hdphoto1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microsoft.com/office/2007/relationships/hdphoto" Target="../media/hdphoto2.wdp"/><Relationship Id="rId4" Type="http://schemas.openxmlformats.org/officeDocument/2006/relationships/diagramLayout" Target="../diagrams/layout6.xml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8.xml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MzjvqusgMcCFVFJjgodDwgH0g&amp;url=http://krisonfitness.com/2014/04/25/how-rude-the-spin/&amp;ei=t8e4VYysHtGSuQSPkJyQDQ&amp;bvm=bv.98717601,d.c2E&amp;psig=AFQjCNGiEG3sWW1odg1pFuuPlIhm62HAFQ&amp;ust=143825939775509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hyperlink" Target="http://www.google.co.za/url?sa=i&amp;rct=j&amp;q=&amp;esrc=s&amp;source=images&amp;cd=&amp;cad=rja&amp;uact=8&amp;ved=0CAcQjRxqFQoTCNjdvI2sgMcCFQ0Zjgod8UoO3Q&amp;url=http://imgur.com/gallery/WUYfrca&amp;ei=eMe4VdjBIY2yuATxlbnoDQ&amp;bvm=bv.98717601,d.c2E&amp;psig=AFQjCNGiEG3sWW1odg1pFuuPlIhm62HAFQ&amp;ust=1438259397755099" TargetMode="External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://www.google.co.za/url?sa=i&amp;rct=j&amp;q=&amp;esrc=s&amp;source=images&amp;cd=&amp;cad=rja&amp;uact=8&amp;ved=0CAcQjRw&amp;url=http://www.mysecuritysign.com/Litter-Signs/Do-Not-Litter-Help-Keep-Community-Clean/SKU-K-7352.aspx&amp;ei=2BmIVZDdE6PB7gachIaIDA&amp;bvm=bv.96339352,d.ZGU&amp;psig=AFQjCNEPWggOf_IG1_GPc990xwOXk-4ZCg&amp;ust=143506924039830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w&amp;url=http://shouldvestayedinchorlton.com/2015/02/11/a-laos-me-to-introduce-to-you-4000-islands-and-champasak/&amp;ei=pB2IVY20AcWV7Abk2buQBg&amp;bvm=bv.96339352,d.ZGU&amp;psig=AFQjCNF-MLxPYypgkuCkevsrb_JPZE31Vw&amp;ust=143507022549230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hyperlink" Target="http://www.google.co.za/url?sa=i&amp;rct=j&amp;q=&amp;esrc=s&amp;source=images&amp;cd=&amp;cad=rja&amp;uact=8&amp;ved=0CAcQjRw&amp;url=http://cliparts.co/checkmark-clipart&amp;ei=iDCVVenlEOKP7Aa927W4Aw&amp;bvm=bv.96952980,d.ZGU&amp;psig=AFQjCNGEtyHrWtOCq7n_oF0LVGoQV5wd3g&amp;ust=143592703522563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hyperlink" Target="http://www.google.co.za/url?sa=i&amp;rct=j&amp;q=&amp;esrc=s&amp;source=images&amp;cd=&amp;cad=rja&amp;uact=8&amp;ved=0CAcQjRw&amp;url=http://www.h2o.co.za/product-category/refillable-water-dispensers/&amp;ei=Ui-VVcusMYTD7gbb3b-gAw&amp;bvm=bv.96952980,d.ZGU&amp;psig=AFQjCNFAmk5_Yi21Xf-Vo6C3bSBEnXqP9g&amp;ust=1435926732095235" TargetMode="External"/><Relationship Id="rId9" Type="http://schemas.openxmlformats.org/officeDocument/2006/relationships/hyperlink" Target="http://www.google.co.za/url?sa=i&amp;rct=j&amp;q=&amp;esrc=s&amp;source=images&amp;cd=&amp;cad=rja&amp;uact=8&amp;ved=0CAcQjRw&amp;url=http://www.clker.com/clipart-wrong-cross.html&amp;ei=8jCVVZ6CAoqP7AaXgY_gAg&amp;bvm=bv.96952980,d.ZGU&amp;psig=AFQjCNESW0Jx4XpMSpzEOWnHEnFQt3To9A&amp;ust=1435927150727048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za/url?sa=i&amp;rct=j&amp;q=&amp;esrc=s&amp;source=images&amp;cd=&amp;cad=rja&amp;uact=8&amp;ved=0CAcQjRw&amp;url=http://www.adventurelaos.com/hmong-people-culture/&amp;ei=4imIVYeoOaOPygO1y7RI&amp;psig=AFQjCNHy1PVPghw2R3nS0TZ8WSBv09mliQ&amp;ust=1435073320218684" TargetMode="Externa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72.png"/><Relationship Id="rId7" Type="http://schemas.openxmlformats.org/officeDocument/2006/relationships/diagramLayout" Target="../diagrams/layout1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9.xml"/><Relationship Id="rId5" Type="http://schemas.openxmlformats.org/officeDocument/2006/relationships/image" Target="../media/image73.jpeg"/><Relationship Id="rId10" Type="http://schemas.microsoft.com/office/2007/relationships/diagramDrawing" Target="../diagrams/drawing19.xml"/><Relationship Id="rId4" Type="http://schemas.openxmlformats.org/officeDocument/2006/relationships/hyperlink" Target="http://www.google.co.za/url?sa=i&amp;rct=j&amp;q=&amp;esrc=s&amp;source=images&amp;cd=&amp;cad=rja&amp;uact=8&amp;ved=0CAcQjRw&amp;url=http://www.theage.com.au/news/asia/left-wideeyed-over-bushy-tails/2005/08/12/1123353497886.html&amp;ei=2SiIVd3rDMPnywPvurxA&amp;bvm=bv.96339352,d.bGQ&amp;psig=AFQjCNEU5cWHfjmMVuObLiaL1trOFek6dA&amp;ust=1435073056337403" TargetMode="External"/><Relationship Id="rId9" Type="http://schemas.openxmlformats.org/officeDocument/2006/relationships/diagramColors" Target="../diagrams/colors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hyperlink" Target="http://www.google.co.za/url?sa=i&amp;rct=j&amp;q=&amp;esrc=s&amp;source=images&amp;cd=&amp;cad=rja&amp;uact=8&amp;ved=0CAcQjRxqFQoTCPyMn8_Uj8cCFYqglAodP_AE6Q&amp;url=http://visionaryfictionalliance.com/2014/08/17/visionary-fiction-now-officially-on-wikipedia/&amp;ei=N8_AVbyVO4rB0gS_4JPIDg&amp;bvm=bv.99261572,d.dGo&amp;psig=AFQjCNGCSeDUx8oQZrBXgE0JVDPoT1ZZOg&amp;ust=1438785708334917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JWe65Hp6cYCFdEH2wod5qQNNw&amp;url=http://www.dreamstime.com/stock-photos-sherlock-following-trail-image19042283&amp;ei=dvisVZWLEdGP7Abmyba4Aw&amp;bvm=bv.98197061,d.bGQ&amp;psig=AFQjCNEGaXs1B9Y_hJA50YbtW6ZZ5iolAQ&amp;ust=1437485489610427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4.jpeg"/><Relationship Id="rId7" Type="http://schemas.openxmlformats.org/officeDocument/2006/relationships/image" Target="../media/image8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za/url?sa=i&amp;rct=j&amp;q=&amp;esrc=s&amp;source=images&amp;cd=&amp;cad=rja&amp;uact=8&amp;ved=0CAcQjRxqFQoTCPP64a7y6cYCFSWX2wod9zwIsw&amp;url=http://news.wfu.edu/2011/08/25/first-college-assignment-ethics/&amp;ei=IgKtVfPhNKWu7gb3-aCYCw&amp;bvm=bv.98197061,d.bGQ&amp;psig=AFQjCNFdrfh-06S9hscKFulqpjPYpdT6Lg&amp;ust=1437487769180119" TargetMode="External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openxmlformats.org/officeDocument/2006/relationships/image" Target="../media/image9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hyperlink" Target="https://www.google.co.za/url?sa=i&amp;rct=j&amp;q=&amp;esrc=s&amp;source=images&amp;cd=&amp;ved=0CAcQjRxqFQoTCJD4kqX06cYCFcQX2wodn6oAbQ&amp;url=https://spectrain.wordpress.com/2011/05/17/leaders-tune-in-to-your-ethical-drivers-and-value-systems/&amp;ei=JwStVdDIIsSv7Aaf1YLoBg&amp;bvm=bv.98197061,d.bGQ&amp;psig=AFQjCNFdrfh-06S9hscKFulqpjPYpdT6Lg&amp;ust=1437487769180119" TargetMode="External"/><Relationship Id="rId5" Type="http://schemas.openxmlformats.org/officeDocument/2006/relationships/diagramQuickStyle" Target="../diagrams/quickStyle27.xml"/><Relationship Id="rId10" Type="http://schemas.microsoft.com/office/2007/relationships/hdphoto" Target="../media/hdphoto8.wdp"/><Relationship Id="rId4" Type="http://schemas.openxmlformats.org/officeDocument/2006/relationships/diagramLayout" Target="../diagrams/layout27.xml"/><Relationship Id="rId9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w&amp;url=http://www.insider-journeys.com/blog/local-guide-in-luang-prabang-laos&amp;ei=5VmIVZCVEoSqywOk0KZ4&amp;bvm=bv.96339352,d.bGQ&amp;psig=AFQjCNFb6-gP77RPluur74NB625o_gNPdw&amp;ust=1435083519074263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JuLwM_x6cYCFYFo2wodY5cAJA&amp;url=http://stephenharris.info/good-business-ethics/&amp;ei=WwGtVdvxBIHR7QbjroKgAg&amp;bvm=bv.98197061,d.bGQ&amp;psig=AFQjCNFdrfh-06S9hscKFulqpjPYpdT6Lg&amp;ust=143748776918011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JCUxJLv6cYCFbMH2wodsVAKnw&amp;url=http://www.wired.com/2007/10/whats-the-true/&amp;ei=wv6sVZCrFbOP7Aaxoan4CQ&amp;bvm=bv.98197061,d.bGQ&amp;psig=AFQjCNEHyeB160j0KKVX_ZzWb6rsPqpZiw&amp;ust=1437487117681757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1143000" y="2478505"/>
            <a:ext cx="3048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il-PH" sz="2400" b="1" dirty="0">
              <a:solidFill>
                <a:srgbClr val="CE6246"/>
              </a:solidFill>
              <a:latin typeface="Coming Home" pitchFamily="2" charset="-18"/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1447800" y="3200400"/>
            <a:ext cx="37338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spc="110" dirty="0" smtClean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170597" y="3200399"/>
            <a:ext cx="499280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2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l"/>
            <a:r>
              <a:rPr lang="en-US" sz="4700" b="1" spc="110" dirty="0" smtClean="0">
                <a:solidFill>
                  <a:prstClr val="white"/>
                </a:solidFill>
                <a:latin typeface="Coming Home" pitchFamily="2" charset="-18"/>
              </a:rPr>
              <a:t>Tour Guiding Course </a:t>
            </a:r>
            <a:r>
              <a:rPr lang="en-US" sz="5200" b="1" spc="110" dirty="0" smtClean="0">
                <a:solidFill>
                  <a:prstClr val="white"/>
                </a:solidFill>
                <a:latin typeface="Coming Home" pitchFamily="2" charset="-18"/>
              </a:rPr>
              <a:t/>
            </a:r>
            <a:br>
              <a:rPr lang="en-US" sz="5200" b="1" spc="110" dirty="0" smtClean="0">
                <a:solidFill>
                  <a:prstClr val="white"/>
                </a:solidFill>
                <a:latin typeface="Coming Home" pitchFamily="2" charset="-18"/>
              </a:rPr>
            </a:br>
            <a:endParaRPr lang="en-US" sz="5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pic>
        <p:nvPicPr>
          <p:cNvPr id="5122" name="Picture 2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1" y="5498366"/>
            <a:ext cx="1714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Professional Behaviour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90600" y="723331"/>
            <a:ext cx="2514600" cy="953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Topic One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87573109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Ethics:  Tour Management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81836" y="1392072"/>
            <a:ext cx="5904963" cy="4734091"/>
          </a:xfrm>
        </p:spPr>
        <p:txBody>
          <a:bodyPr/>
          <a:lstStyle/>
          <a:p>
            <a:pPr marL="465138" lvl="0" indent="-465138">
              <a:buClr>
                <a:srgbClr val="23A2B1"/>
              </a:buClr>
              <a:buFont typeface="Wingdings" pitchFamily="2" charset="2"/>
              <a:buChar char="v"/>
            </a:pPr>
            <a:r>
              <a:rPr lang="en-ZA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change itinerary </a:t>
            </a:r>
            <a:r>
              <a:rPr lang="en-ZA" dirty="0" smtClean="0"/>
              <a:t>for your own profit</a:t>
            </a:r>
            <a:endParaRPr lang="en-ZA" dirty="0"/>
          </a:p>
          <a:p>
            <a:pPr marL="465138" lvl="0" indent="-465138">
              <a:buClr>
                <a:srgbClr val="23A2B1"/>
              </a:buClr>
              <a:buFont typeface="Wingdings" pitchFamily="2" charset="2"/>
              <a:buChar char="v"/>
            </a:pPr>
            <a:r>
              <a:rPr lang="en-ZA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</a:t>
            </a:r>
            <a:r>
              <a:rPr lang="en-ZA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cut out activities </a:t>
            </a:r>
            <a:r>
              <a:rPr lang="en-ZA" dirty="0"/>
              <a:t>or stops </a:t>
            </a:r>
            <a:r>
              <a:rPr lang="en-ZA" dirty="0" smtClean="0"/>
              <a:t>because of </a:t>
            </a:r>
            <a:r>
              <a:rPr lang="en-ZA" dirty="0"/>
              <a:t>laziness or short days</a:t>
            </a:r>
          </a:p>
          <a:p>
            <a:pPr marL="465138" lvl="0" indent="-465138">
              <a:buClr>
                <a:srgbClr val="23A2B1"/>
              </a:buClr>
              <a:buFont typeface="Wingdings" pitchFamily="2" charset="2"/>
              <a:buChar char="v"/>
            </a:pPr>
            <a:r>
              <a:rPr lang="en-ZA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Provide value for money </a:t>
            </a:r>
            <a:r>
              <a:rPr lang="en-ZA" dirty="0"/>
              <a:t>experiences – </a:t>
            </a:r>
            <a:r>
              <a:rPr lang="en-ZA" dirty="0" smtClean="0"/>
              <a:t>give/do what </a:t>
            </a:r>
            <a:r>
              <a:rPr lang="en-ZA" dirty="0"/>
              <a:t>people expect and pay for</a:t>
            </a:r>
          </a:p>
          <a:p>
            <a:endParaRPr lang="en-ZA" dirty="0"/>
          </a:p>
        </p:txBody>
      </p:sp>
      <p:pic>
        <p:nvPicPr>
          <p:cNvPr id="7" name="Picture 6" descr="https://blogthebigword.files.wordpress.com/2013/04/creating-value-and-driving-customer-satisfaction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4" b="95198" l="13246" r="86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34" t="4860" r="13091" b="4393"/>
          <a:stretch/>
        </p:blipFill>
        <p:spPr bwMode="auto">
          <a:xfrm>
            <a:off x="341463" y="2099257"/>
            <a:ext cx="2356718" cy="29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Ethics:  Guidelines and Tips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3336" y="1236372"/>
            <a:ext cx="7412864" cy="48897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There is no Book or Rules for Ethics to </a:t>
            </a:r>
            <a:r>
              <a:rPr lang="en-US" dirty="0"/>
              <a:t>guide us in wrong or right.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dirty="0"/>
              <a:t>you are not sure, ask </a:t>
            </a:r>
            <a:r>
              <a:rPr lang="en-US" dirty="0" smtClean="0"/>
              <a:t>yourself: </a:t>
            </a:r>
            <a:endParaRPr lang="en-US" dirty="0"/>
          </a:p>
          <a:p>
            <a:r>
              <a:rPr lang="en-US" dirty="0"/>
              <a:t>If anyone I knew saw me, </a:t>
            </a:r>
            <a:r>
              <a:rPr lang="en-US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would I feel </a:t>
            </a:r>
            <a:r>
              <a:rPr lang="en-US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OK about it?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Will I </a:t>
            </a:r>
            <a:r>
              <a:rPr lang="en-US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hurt</a:t>
            </a:r>
            <a:r>
              <a:rPr lang="en-US" dirty="0" smtClean="0"/>
              <a:t> anyone by doing this?</a:t>
            </a:r>
            <a:endParaRPr lang="en-US" dirty="0"/>
          </a:p>
          <a:p>
            <a:pPr lvl="0"/>
            <a:r>
              <a:rPr lang="en-ZA" dirty="0"/>
              <a:t>Is the decision </a:t>
            </a:r>
            <a:r>
              <a:rPr lang="en-ZA" sz="35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good for everyone </a:t>
            </a:r>
            <a:r>
              <a:rPr lang="en-ZA" dirty="0"/>
              <a:t>involved</a:t>
            </a:r>
            <a:r>
              <a:rPr lang="en-ZA" dirty="0" smtClean="0"/>
              <a:t>?</a:t>
            </a:r>
          </a:p>
          <a:p>
            <a:r>
              <a:rPr lang="en-US" dirty="0"/>
              <a:t>Is this </a:t>
            </a:r>
            <a:r>
              <a:rPr lang="en-US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legal</a:t>
            </a:r>
            <a:r>
              <a:rPr lang="en-US" dirty="0"/>
              <a:t>?</a:t>
            </a:r>
          </a:p>
          <a:p>
            <a:r>
              <a:rPr lang="en-US" dirty="0"/>
              <a:t>Is it against company </a:t>
            </a:r>
            <a:r>
              <a:rPr lang="en-US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policy</a:t>
            </a:r>
            <a:r>
              <a:rPr lang="en-US" dirty="0"/>
              <a:t>? </a:t>
            </a:r>
          </a:p>
          <a:p>
            <a:pPr lvl="0"/>
            <a:endParaRPr lang="en-ZA" dirty="0"/>
          </a:p>
        </p:txBody>
      </p:sp>
      <p:pic>
        <p:nvPicPr>
          <p:cNvPr id="4098" name="Picture 2" descr="https://www.corporatetrainingmaterials.com/images/s07006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09" y="2410894"/>
            <a:ext cx="2645391" cy="35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28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57199" y="457200"/>
            <a:ext cx="8039101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7:  Ethical Situations:  Case Studies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>
            <a:normAutofit/>
          </a:bodyPr>
          <a:lstStyle/>
          <a:p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Read the case studies on ethics in tour guiding</a:t>
            </a:r>
          </a:p>
          <a:p>
            <a:endParaRPr lang="en-US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small groups, discuss and answer the questions for each story.</a:t>
            </a:r>
            <a:endParaRPr lang="en-ZA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4" y="4790657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44167" y="457199"/>
            <a:ext cx="84963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spc="110" dirty="0" smtClean="0">
                <a:solidFill>
                  <a:prstClr val="white"/>
                </a:solidFill>
                <a:latin typeface="Coming Home" pitchFamily="2" charset="-18"/>
              </a:rPr>
              <a:t>Activity 8: What happened to the Lao Royal </a:t>
            </a:r>
            <a:r>
              <a:rPr lang="en-US" sz="30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000" b="1" spc="110" dirty="0" smtClean="0">
                <a:solidFill>
                  <a:prstClr val="white"/>
                </a:solidFill>
                <a:latin typeface="Coming Home" pitchFamily="2" charset="-18"/>
              </a:rPr>
              <a:t>amily?</a:t>
            </a:r>
            <a:endParaRPr lang="fil-PH" sz="30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7062716" cy="477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tourist asks you:  </a:t>
            </a:r>
          </a:p>
          <a:p>
            <a:pPr marL="0" indent="0">
              <a:buNone/>
            </a:pPr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ZA" b="1" i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</a:t>
            </a:r>
            <a:r>
              <a:rPr lang="en-ZA" b="1" i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hat happened to the Lao Royal family?”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Discuss this in your small groups.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Answer this in a 2 minute talk</a:t>
            </a:r>
          </a:p>
          <a:p>
            <a:pPr marL="0" indent="0">
              <a:buNone/>
            </a:pPr>
            <a:endParaRPr lang="en-ZA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4" y="4790657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Brand Representation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90600" y="723331"/>
            <a:ext cx="2514600" cy="953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Topic Five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88343880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a Brand?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5" name="Picture 2" descr="http://aytm.com/blog/wp-content/uploads/2011/07/what-is-a-brand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3" y="1523999"/>
            <a:ext cx="8273677" cy="447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a Brand?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455149"/>
              </p:ext>
            </p:extLst>
          </p:nvPr>
        </p:nvGraphicFramePr>
        <p:xfrm>
          <a:off x="457200" y="1350963"/>
          <a:ext cx="82296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05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a Brand?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15502"/>
            <a:ext cx="8229600" cy="481066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Brand Symbols</a:t>
            </a:r>
          </a:p>
          <a:p>
            <a:endParaRPr lang="en-ZA" dirty="0"/>
          </a:p>
        </p:txBody>
      </p:sp>
      <p:pic>
        <p:nvPicPr>
          <p:cNvPr id="3076" name="Picture 4" descr="http://pngimg.com/upload/car_logo_PNG1655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55" y="4042910"/>
            <a:ext cx="2932491" cy="219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upload.wikimedia.org/wikipedia/commons/thumb/a/a6/Logo_NIKE.svg/1000px-Logo_NIKE.svg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2" y="1970144"/>
            <a:ext cx="3724021" cy="13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nileu.org/wp-content/uploads/2015/04/honda_logo-e1367821781634.pn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20408"/>
          <a:stretch/>
        </p:blipFill>
        <p:spPr bwMode="auto">
          <a:xfrm>
            <a:off x="5326949" y="4085004"/>
            <a:ext cx="2645229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wdinc.com/images/Toyota-Logof.pn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7"/>
          <a:stretch/>
        </p:blipFill>
        <p:spPr bwMode="auto">
          <a:xfrm>
            <a:off x="200923" y="4159024"/>
            <a:ext cx="2997781" cy="19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fortyninestories.com/wp-content/uploads/bc-coke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25" y="644125"/>
            <a:ext cx="2619228" cy="121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inffoundation.org/images/ml_rm_c_all.png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8"/>
          <a:stretch/>
        </p:blipFill>
        <p:spPr bwMode="auto">
          <a:xfrm>
            <a:off x="6649563" y="2204131"/>
            <a:ext cx="1794935" cy="15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upload.wikimedia.org/wikipedia/commons/thumb/8/84/Apple_Computer_Logo_rainbow.svg/2000px-Apple_Computer_Logo_rainbow.svg.pn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84" y="2108036"/>
            <a:ext cx="1458458" cy="16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www.facebook.com/images/fb_icon_325x325.pn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480" y="2437925"/>
            <a:ext cx="1275640" cy="12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http://www.hotelbudir.is/media/originals/150df117031fb28.png">
            <a:hlinkClick r:id="rId19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r="25028" b="47225"/>
          <a:stretch/>
        </p:blipFill>
        <p:spPr bwMode="auto">
          <a:xfrm>
            <a:off x="7030005" y="703847"/>
            <a:ext cx="1977128" cy="10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8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a Brand?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04163" y="1153919"/>
            <a:ext cx="3392037" cy="920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Name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ZA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1" y="2688609"/>
            <a:ext cx="3432668" cy="120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cdn8.triplepundit.com/wp-content/uploads/2014/03/mcdonalds-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57" y="4466547"/>
            <a:ext cx="2775943" cy="213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vignette3.wikia.nocookie.net/logo-timeline/images/f/f9/Kfc_logo_red-copy.jpg/revision/latest?cb=2013082414393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/>
          <a:stretch/>
        </p:blipFill>
        <p:spPr bwMode="auto">
          <a:xfrm>
            <a:off x="727181" y="5649213"/>
            <a:ext cx="3423223" cy="99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w8PDw8UDw8UDw8UFBQPDxQUFA8PFBQUFBQWFhUUFBQYHCggGBolHRQUITEhJSkrLi4uFx8zODMsNygtLisBCgoKDg0OGxAQGywlICQsLCwvLywtLCwsLCwsLCwsLCwsLCwsLCwsLCwsLCwsLCwsLCwsLCwsLCwsLCwsLCwsLP/AABEIAIoBbgMBIgACEQEDEQH/xAAcAAACAwEBAQEAAAAAAAAAAAAAAQIGBwUEAwj/xABNEAABBAEABQYJBQwJBQEAAAABAAIDEQQFBhIhMQcTQVFhcSI1cnOBkaGxshQkQlLBIyUyM1OSorPC0dLTFiY0RIKDhJPwF1Riw+EV/8QAGQEBAQEBAQEAAAAAAAAAAAAAAAECAwQF/8QAJxEAAwACAQIFBAMAAAAAAAAAAAECAxExEiEEEzJBUSJhcYEUM8H/2gAMAwEAAhEDEQA/APipBJSC+ueEE0BNAJCaFAJJSSVBEpFSKRQESolSKiUBEqJUiolUhEqJUiolARKiVIqJVBEqJUiolARKRUiooCKSkkqCKE0kIJCEIUSE0kAIQhACE0IAQhNAJNCEAITQgBCaEAITpFIBUhNFIDrhSCiFILBRppJoAQhCgBIppIBJFMpKgiUipFRKEIlRKkVEqgiVAqRUSgIlRKkVEqgiVEqRUSgEVEqRUUAkkykqBJJpIBITSQAhCEAIQhACaEIAQhNACE0IAQmmgEhNNQCRSkikAqRSdJ0gOmmFEKSyUkhJNANCS9GjsN080cTPwnuDR2dJJ7AAT6FOAeclC1/ROgsbFaBHGC/pkcA55PXfR3DcumvK/FL2R2WH5ZhiRVl5Qv7cfNR/tKslemK6kmcqWnoRUSpFRK0ZIlRKkVEqgiVEqRUSgIlRKkVEqgiVEqRUSgIlIpr36v4bJ8vHikvYe8MdRo0eoo3pbCOckVteLqRo2P8Auweet7pJPYTXsWc8omLHDnuZFG2JgjjIaxrWDfdmguOPPN1pHSsblbZWSkmku5zBJNCASE0IBJoQgBNCEABNFJoAQtE1H1Qw8rEZNO173uc8EbZa3wXECtmj0da7GtOruFj6PynQ40bHhngurbePCHBzrK878RKrpOixPWzJE0JrucwRSdJ0gFSdJopAKkUpIQHuCkoAprIJp2oJoUkrDqGPn8fY2Qj80j7VwsOMPljaeDntYa405wBr1rUNE6q42LKJI3SF4BaNpzSN4o7g0LjmtTOn7nTHLb2d61nOsus+bHlzsim5qNjgxrQyF3ACyS9pN2StEtcDO1RxJ5XyP5zbedp1PAF9gpePFUy/qO9ptdjNM/OlyH7c0hkfQbtEMbuHAU0AdK8xVlz9BwjSceNGXiN2xtmwXbwXGiRXCuhWP/p9iflp/wA6H+WvY80Skefy6ZmxUStLPJ7iflp/zof5a42mNQJY2l2NJz1b9hwDX/4SNzj2bkWeG+Q8VIpZUSpOFHfuPA9C7ermq8+d4QIihBoyOBNnpDG/SPqC61SlbZhJvsjgFRK1TG5PsJo8N0sp6bcGD0BoHvU5uT/AdwErPJkv4gVx/kwdPJoyYqJVu101TjwI45I5XvDpOa2Xhti2ude0K+r1dK4+r2r8+c8iIBrG/jJHXstvo7T2e5dlklz1exhy09HHKRWq4fJxhtH3WSWZ3TvEbfQALHrK+83J7o5woNkYetsjif0rC5fyYN+TRkJXW1Q8YYfnWrt6zahTYrHSwPM8TRbwRUjR10Nzh1kV3Lh6o+MMPzzPeunWrhtGOlzS2bpax7lP8Yu81H9q2C1WdM6mY+ZkmaeSTe1rAxha0eD1miTx7F4MFqK2z05JdLSMZSWxHk+0bX4t/fzsl++lwtPcmwaxz8KRznDfzUmydrsY8AUew8esL2T4mG9HB4qRnSEHdd7uu91d6u+rfJ5NkMbJkvOPG7e1gAMpHWb3M9NnsC63cwtsxMuuCkIWxQ8nWjWjwmySHrdI4H9GgvjmcmuC8fc3Swu6KcJB6Q4En1hcf5UHTyaMjTXc1m1XyNHuHOVJE41HK0EAn6rh9F3Z6iaNcaGJz3Naxpc9xDWtAskncAAu6pNbRyaa7MgmtE0LyZlzQ7MmLCd/NxbNjsc8gi+wD0rvs5PdGgb43u7TLIPcQuNeJhHRYqZjqa1PSHJpiuB5iWSF3QHVKz1bne1Z5prQ8+FKY520eLXDe17frNP/AArcZpvgzUOeTUuTXxbF5cv6wr2a8eLcvyP2mrxcm/i2Ly5f1hXs128XZfkftNXgr+39/wCnpXo/RiqYC++FiPnkZHGNqR7g1o7T0nqA4nsC0yLk5ww1u1JMXUNoh0bQT0kDZ3Be/JlmOTzTDrgy2k6Vy1y1ewcCJmw6V08hqNrnsIDRW09wDRu4DvPYVTwFYtWtolS5emKkUnSa2QVIpSpFKA9CdqAKdqAnadqFp2gPRhyhksbjwa9jzXGmuBNepafojWrHy5ebibIHUXeE1gFDjvDisotWTk/Pz4ebk+xcc8Kp2/Y646aejT7Vaz9dsaCWSN0cxcxxY4tEdEjqt6slrH9ZT89yvOv968mCFb0ztkpyux0Y9Pxf/qHKc1/NXbW00v8AxPNjddcbPFWY8oWJ+Sn/ADYv41RdDaGnzHlsLRQ3vc401t8LPX2BWhnJ26vCywD2REj1ly9GScSaVM5S79jv6H1xxcqURtEkcjr2A9rQHEC6BaTvoHirDapWjNReYnil+VbXNva+ub2bo8L2tyuVry5FCf0HeOrX1GW646OB0pzbPB58xHudIdkn1gn0rT8THZDGyOMbLGANaOwfaqDrEfv5id+P8bloNreVtzK+xiF3ZxdZNaoMAsa9r5JHDaDGbO5t1tOJIAF2PQVxGcpWP9LGmA7DE73uC4PKafnzfMR/HKqkV3x4IcpsxeWk9Iueu+tWNnY0bIecD2yiQh7a8EMeDvBI4uCvWq2j242HAwCjsCSTte8Bzj6zXcAsQfwK3zCP3KLyGfCFjxEqJUouJ9TbZzdbNYW6Pha/Y5173bEbb2QTRJLnUaAA6upcLVnX52VkMhmgEZksMcxxcA4AmnAjga436FZ9K6Jx8trW5EfONadpo2ntokVfgkLx4WquBDIySLHDJGG2u25TRquBdXSuMvH06a7nRqt9uDu2slm0a3F09ExgqMzxyRjoDX76HYDtAdy1e1nGsZ/rBif6f4nLWB92vsyZFx+TR7Vd1j1xxsB4je2SSUtD9hjRuBuiXOIHQeFlWC1kfKf4w/yY/e9TBCutMuSnK2i96ta4Y+e9zGtfFKBtBr9k7TRxLXA9FjduVjtY9ya+MY/NyfCtftM8KK0iY6dLbMwwdERy6wTsLQY45H5Lm9BNNcB3bbwfQtUtZ7oE/wBYc/zb/wD0K/2rnbbX4Qxrn8lW1g19xsOZ0PNyTyNrnNjYDWki9m3HeaI4Lq6u6xQZ8bnQ7QLSBIx4Ac0nhdEgg0d4PQVjmtP9vzfPy/GVb+SH8LN8mH3yrreCVj6vcxORu9F805o9uVjTQvG57SG9jhva4dxAKz3km0c18007274mtZHfQ6Ta2j3gNr/EVp4KoXJR+LzPOs9zlyimsdL8G6S60X+1SsvlKxGSFrIpZmA0ZG82GmulgJsjt3K3ZJ8B/ku9xX56j/BHcFrw+Kb3smW3OtH6A0VpOLKhZLC7aY66sUQQaII6CCuJyi6PbNgSOrw4alYeoWA8d2yT6gvPyYn73/5sn7K6utx+9+Z5mT4Vz10ZNL2Zr1R3OfyceLovLl+Mr2a6+LsvyB8TV4uTrxdF5cvxldzSWGzIifFJew+g+ukBwJHpqvSlvWVv7ie8foqfJvoLm4/lMg8OQVCD9GPpd3u9w7Vc8nIZEx75HBrGNL3k9AAslSaAAABQG4AbgAOACoXKbpR45vGaC1jgJpHdD6JDWDrAIs/4Ve+XIO0SVDTulH5mRJM+xfgxtP0Ix+C3v6T2krwUnSdL6KSS0jyN77gAik6TpUgqTpOk6QCtO1C07QE7TtQtO0BK1ZOT8/Ph5t/2Ks2rJyfn583zcn2Lnl9DNx6kagsf1lPz3K86/wB615Y/rMfnuV51/vXl8L6mds3Bomo2O1mBEQN7y6Rx6yXED2NA9C6WmdJNxYJJnNLgyvBFWS5waBfRvI3rhcn2kGyYvNX4cRII6dhxLmu7rJHoVjyYGSscyRoexwpzTwIXHJ2yPfybn09iraN18E80UfyUt5x7Y9rnQa2jV1s71cLXIwNXcOBwdFA0PG8OJdIR2guJpdW1LcN/Siz1e5QNZpA3TeKTwBx/1jloNrLOUVxGfYNERRkHqNv3q8asafjzYgbAnaAJmcCD9YDpaf8A4uuWX0TRiH9TRUeU7DkGRHNsnmjE2Pa30HNc80T0bnCuvf1Kklw61vh38d46V8m4kQ4RMB7GNH2LWPxPTOtErFt72YQ5h2dqjs8Lo1fVfXuK3fR7w6GEjeDGwjuLQqlypf2SDz4/VSKXJ/rCyWFmPI4NmjGzHe7nGD8EN7QN1dQB66uVvJjVJEhdFaPdr5n5mNjskxHbAa+piGMkppG4naBoX09oVB/pzpL/ALof7WN/AthXwGHDd81HfXsM/cuePLMrTnZuobfZmTR67aUcabk7R6hDjk+oMUNGZ+RkaUxH5Li6USxMNtbGQA7cC0Ada2JoA4Ch2blk8x+/3+rZ8TV3x5Jrep12OdS1rb9zWrWScpx++H+TH73rWV5snR8EpuWCOR3C3sY811WQvNiydFbOtz1LRmfJhivdmmQD7nHG4Pd0W7c1t9fE+hava+UELI2hsbWsaODWgNA9AXi07pmHChdJM7sjZ9KR3Q1o/wCVxKZLeStpCZ6EVLV94/pBndrJAPQYv3FaBawzROm5Ic1uU7wnGR0koH0hJe2B+ca7gto0fnxZEbZIXiSN3AjoPUR0EdRXTxEOWn9jOKk9mOa54z4tIZW2NnbkdKw9DmvO0COvjXeCrbyS4zw3KkLSI382xh+sWbZdXWBtBXqfHjkAEkbZAOG01r67rC+jQAAAKA3ADcB3JXiOqOnQWLVbJh1Khck8gLMyj9ON3oIdR9hXS161jZiwPiY68mVpa1oO+Nrtxkd1brrrPcVR9RtONwsg85ugkAjkPHZo219dQsjucUx428dMlWlaNhlG01w6wR6wsAlgdE5zJBsPYdl7TuII4rfYpWvaHNcHNItrgQ4EHpBHEL5y40b3Bzo2OcODnNa4juJCzhzeXvsauOo4XJ3jPiwGbbS0ve+RoO47JoA121fcQvdrc4DR+Zf5F49JFD2ldW1QeUXWBjm/JYXBx2g7II3huybEd/WsAnqqulSd5Mm/uV6mTtcnni6Ly5fjK9+tU748LIex2y9rWuaeoh7SFz+T3xfF5cnxlevXHxfleQPialf2/v8A0L0fo9egtKty8eOVu4kU9v1Xj8Jv7uwheLXHQ3yzGOyLmjt8XWfrM9IHrAVI1F018myNh5qGYhrupr+DXfYe8dS1JMkvFfYkvrnuYUAmArTr5obmJ+dYPuUxJPU2Ti4enj61WF9CKVLaPLS09CpMBOk6WiCpOk6TUB50AqIKLVBO07ULTtASterR2kJcaTbhdsPotumu3HjuIpeO0Wo1vswWD+mWkPy4/wBqH+FcXJyXyve+Q7T3kucaAsnjuG4L42laiiZ4RXTfJ6MTLkheHxPMbxwc33HrHYV3xr3ngV9xP/kY3X7HAexVi0rSomuUFTXB0tJ6ey8kETTucw8WNqNncWtq/Ta9zNdNIAACVtAAb42E7us9Kr1pEp5c61ovVXyezSmkpcqTnJnBz6DLADRQutw7yvLHK5jg5jixw3tc0lrh3EbwoWla0kktGdlhxtddIRiudbJ5xjXH1iifSpy696QdwfGztbEP2iVWlFY8qPg1118nv0lpnKyQBPO6VoO0GnZa0GiL2WgC959a59+viEFJbSS7Iy3s72DrjpCEACfnGjgJQJf0j4XtXsPKFpDqgHbzcn8xVRJZeKH7GuuvksGTrrpJ/wDeObHUxkTfaQT7VxPlcvO87zjue2uc27O1tcdq+tfFC0olcIjpvk78Oumkmf3ku8pkLvbs2vS3lA0iPpRHvi/c4KrIWfKh+yL118lmn190i8UJGR9rIm3+lar+XlyzPL5pHSv4bT3FxrqHUOwL4oWpiZ4RHTfIL04OfNju2oJXxO6S0kX5Q4O9K8yarW+SFlh170k0b5WP7XRx3+jS+WXrnpGUUcjmwePNsZGfzq2h6Cq+mseVHwjXXXyNxJJJJc4m3Ekkk9ZJ3kphJMLZk9+jdMZON+InfEOJaCHN79h1tvtpdlmvekQPxkbu0xNv2UqwpBYeOXyjSprhnZztaM+cEPyXBp4tYGxD0loB9q5DRXBAUgqpU8IjbfJ19Hay5mNGI4ZQyMEkDYjdvcbO8i19MzWjNnjfHLMHRuFOHNxNsXfENscFxQpBTy53vRep8bHS70et2kGgAT7gABccTjuFbyW2T2rhBSCVKrlETa4Otn6x5eRGY5pQ9hokc3EN4NgghthcsICkAilLgNt8gAmAik6VIFJ0ik0B4LRajaLWgTtFqKLQE7RajaVoCVotRtFoCVpWlaVoB2ki0rQAki0igC0rQkgBJCSAEISVAJIQgBCEIQEIQgAJpIQo00k0AwmElIKAYUgohSCAYUgkFIIBhSCQUgoBhSCQUggGFIJBSUABSSUggBNCaFOTadqKAtEJItJAQErStJCAdotJCAaVpIQDtK0JIAtCSEAFJBSVAJJpIASQhACEFJACEIQAmkmgBNJCEGmkmEKMKQSTCgGFIJBMICQUgohSCAkFIKIUgoCQUlEKQQEwmEgpKFGEwkFIIBoQhAf/2Q=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53975" y="-1020763"/>
            <a:ext cx="566737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4" y="4050211"/>
            <a:ext cx="3486150" cy="131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chinesetouristagency.com/wp-content/uploads/2015/05/tripadvisor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57" y="1986091"/>
            <a:ext cx="2775943" cy="237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1" descr="Image result for Samsung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1" y="1163813"/>
            <a:ext cx="3495675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8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a Brand?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109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4652"/>
            <a:ext cx="8229600" cy="491151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Word or sentence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AutoShape 10" descr="data:image/jpeg;base64,/9j/4AAQSkZJRgABAQAAAQABAAD/2wCEAAkGBxQQEA8QEhIVEBAUGA8VEBcRFhQWGBAWFBEWGBcRFBQZHigkGBosGxMUITIhJSkrLjAyGCAzODMsNzQtLywBCgoKDg0OGhAQGywkICQxLy00LDQuNDQuNDQxMDc0NywsNiw0MDUwLCwsLCwsNCwvNDQsLCwsLC8vLzQ0LDQsMP/AABEIAKUBMQMBIgACEQEDEQH/xAAcAAEAAgIDAQAAAAAAAAAAAAAABQYEBwIDCAH/xABMEAABAwIDAwcDDwoFBQAAAAABAAIDBBEFEiEGMUEHEyJRYXGBM3KRFCMyNFJUYnOCkqGxsrPRFiVCU4OTorTB0hUXJMLwQ2N0w/H/xAAaAQEBAAMBAQAAAAAAAAAAAAAAAQMEBQIG/8QAMhEBAAIBAgEHCgcAAAAAAAAAAAECAwQREhMUITFBUnEiMjNRYYGRscHwIyRCgqHR4f/aAAwDAQACEQMRAD8A3iiIgIiICIiAiIgIiICIiAiIgIiICIiAiIgIiICIiAiIgIiICIiAiIgIiICIiAiIgIiICIiAiIgIiICL4XWVcxLbmhgcWGcSyC92U4MzgRwOS9vFN3qtLW6KxusiKiScpbL9ChrHDrdG1noBcukcqkLT67R1cQ6yxpH2gpvDNzXN3WwUVXwnlAw+pIDKlrHGwDZrxknqBdYE9xVna6+o1HDtV3YbUtSdrRs+oiI8iIiAiIgIiICIiAiIgIiICIiAiIgIiICIiAiIgIiICIiAiIgIiICgtp9qIqFrQQZaiTyMMdi+TtPuWDi4/Sm120IoYQ4N5yeQ5KaP9Y88T1MG8nqVEwfC5JZXOJ56rm1nlO7uHuYxoAB1DstPY2sGCLRx36nXiUtRXH/VyHIT0aaAubGOoPcLOlP0X3KWwzZKYtAaxlOzqPR/gaPrssyvxWDDDzMLPVVcRd2oAiB/Skd+g34I1P0qq4lX1FTf1TO54P8A04iY4h2ZWm7vlEpEbNuk5Lx+HHDX76o/tZ5dnKePSaujYeIvG37TlUK97Gz1EUbxLHG5jWPaQRIHRMcTcab3EadSxW08bBZsbG9zQFwc63Z3KtnFivWd7W392zDxHDo5blzbO903Q+PX4rowbaaswl7Wsk5yC/k33Mbh1N4xnu+lZkj1hVbA9pa7cfo7Qps2+GLRw2jeG6djtsoMTZeM5Jmgc7E+2Znwh7pvaPG25WReUqWqkpJ2yxOMc0brsc3/AJqCDu4gr0RsJtWzE6YSCzZ2ZW1DB+g4jRw+CbEjxHBHG1uhnD5VfN+SyoiKueIirdTtzRRvfG+Yh7HOa4c1KbFpsRcN11CCyIqseUGg/Xn91N/YrPG8OAI3EAjuKDkiIgIi4veGgkkAC5JOgAHElByRVXEeUGihJAkdO4cIW5h4PNmnwKijyqQX0p57fsr+jOgv6KoUHKNRSkBznwE/rmaeLmFwHiVa6edsjQ9jg9h1a5pBBHWCN6DsREQEREBERAREQEREBERAREQF8cV9Vd5QcQNPh1U5ptI5oijtvzTOEYI7sxPgkvVKza0VjtUWorzW1c1Z7Jl3Q0Q6omuIdIB1vcPQAFYcXrThlNHDFY11TfU6800eylPY29gOJPHVYWxWHAzQxgdCBoPzAGt+nXwUHiVf6pqqmpJuHOdHD2RROLRbsc4Od4qR0OnNIvkjH+mPuI+r7hWGukeIYgXyPJc9zjq8nV0kjvFSWN7LzU0TpiWyMbrJkvdg4uII1A4+ldOy+MspKjnJPJua5jiATkuWkPIHC7de+6se1e2lKylkEU0dRLI17ImQubIXFzSBmy3yt6yfrVM2XNXJFaR/qj4XROqZ2QNcGufmsXXsLNLtbdyw8XpzBUT07iHOiLGuI3HNG19xfsfbwUnsCLV1G0m5GcHttA9YO2rrYpiPnw/ysSNyLTzjg7OHf+UTI9Y0j0keseR6N2tWBijdQ7r0Ph/9UjsLtCcPrYpr+tOIjqBwMbiLu72+yHdbio6uNwO/+iwHhRkyY4vjmsvW7XXAI1C+qrcmeJmpwuke43expif3xOLQT3tDT4q0qvj71mtprPYLz3tD7cq/jqj71y9CLz3tD7cq/jqj71yPKNk3O7j9S9IUfk4/NZ9kLzfJud3H6l6Qo/Jx+az7IQdyIiDorapkMb5ZHZY2AueTwAFz3rSW1m1Ute8gkspgfW4uu258nunceocOs3DldxQtjgpWnyhMkvmsIDGnvcSfkLV6AisuwmzQr53c5cU8QBksbF5PsYweF7Ek77DtuNsDZmjDcnqSDLu8kz03te/bvQaCUxs1tFNQSZ4zmjJvLGT0ZOs9jup3de40Untrso6lqbU8UskD2h7MjHyc2bkOjLgD1Ai/A9igP8JqPe1R+4m/tQb+wyvZUwxzxm7JGhzb7xfgRwINwR2LKVJ5KRK2lliljkjySksEjHs6L2tJsHAaZs3pV2QEREBERAREQEREBERAREQFReVmW0FEzg+rpgfkhzv6K9KhcsbLUdPNwiqYHn0OH9VJ6mxpfTV8XHZSbm4MRn4siuPkskcfqCpFL0Yom7yGMv2nKLlXLYsCWPEKf9ZGAO27ZGn7TVRoZCWMJ0OVl+w5RcKulgj8XJHh8na96xXWFyAAeNgNfFcnvWNI9G/WFh2Dd+cqXvl+5eo7bp1sUxDz4f5aJZfJ8785Uv7X7l6jtv3fnXEPPg/loka8R+c/b9Xbh+x9XUxNmiYx0br5SZGt3Eg6HtBXJ/J7X/q4/wB8xQ0O0dVExscVTLFG2+VrHAAXJJsLdZK4v2urvfk3zh+CMs01m88M1296Sn5O6472xD9tH+Kgcf2bmomsdNks8kNyODtQLnd3rIj2prpHNYKuUlxDRqN5NhwU/wArktnUkY4GpJ7hzbWn6HIx8tqseWmPJw+V6lv5CZSaGoadzZ3W7LxRn61sla35CoC2gncdz53kfJjjH1grZCkOLq/T38Ree9ofblX8dUfeuXoRee9ofblX8dUfeuVa6Nk3O7j9S9IUfk4/NZ9kLzfJud3H6l6Qo/Jx+az7IQdyIiDTPKlNmxFw9xHC305nX/jVRVv5U4MuIl3B8ULvEFzf9oVQQbf5JqcNoXPG98shPyQ1v+1du3W1smHvgbHGyQSNkJzlwtlLRpbzl08ktQHUT2cY5Xg/Ka1wP0n0LE5TsCqKqSldTwmUMbMHlpYMpc5lh0nDqPoQRX+aU/veL5z0/wA0p/e8Xznqq4ls7VUzOcngMTLht3OjOp3CzXE8D6FFoN27DbSvxBkzpI2xmNzWjISb3be5urOtecjvkqvz4/sFbDQEREBERAREQEREBERAREQFAbd4WavDquEC7iwuYOt8ZD2jxLQPFT6FHqlpraLR2NIcmePBk0BcbboJL9T7CN/zgzXvXZtZhxpauaO1mOc6WLzZHFxHg7O23UAoblCwR2GYg97B6xPnki6rE+uQ+BcLdharfh1bHjlEGFwbXU40Lt7gRa5PuXZW5rbnAG24GQ7WS0VtXUV823RPsUuR6xnvXZWRuje+N7Sx7TZzXb2n/nHjvWFI9V0qxExvCzcnj/znTftvuXrntvgNVLiVbJFTSyRvdCWuY0kOtTxg2PeCPBVrDMWkpZWzxZecbmy5xmAzNIOlxwJUw/lKruuD90f7kauXFnjPymKIno26fFWsSpJIHmOaN0UlgcrxY2O42WA5yzscxiWsmM82XOWtb0BlFm3tpftXRh1BJUSshiaXyO3AcOtxPADeSUdDHaYx8WTaJ7fUnuTzCzNWNlIvHT2ld54PrTfn2Pc0rD29xLn62WxuyICJvaWk5z84u9AVuxeqjwehbTxOzVMtzmG9zyLOm7GtvZoPHX3Vq1ybbNHEK1gcLwQlslQesA3bGfOIt3ByjkxmjJktqZ82sbQ3byd4UaTDaSJws8t5yS+8OlcXkHuzAeCsi+AL6q4drTa02ntF572h9uVfx1R965ehF572h9uVfx1R965HlHOFwR3rZsPKkxrWt9SvNgB7NvAW6lrNEGz/APNWP3q/57fwXfQcpjJZoYfUz2mSSKMHO05TI8NBIt8JapWfs/7cov8AyKT+YYg2FyvYWXRwVTR5Mujk82QjK49zhb5a1cvRtbSsmjkikbmje1zXg8QRYrR+1WzEtBIQ4F8BPrUttHX3Nf7l/wBe8dQDt2I2k9QTkuBdBIA2UN1IsejIBxIudOonjZbZj2qo3Nzirht8J7Wkd7TqD2ELQiILhyh7VMrXxxQ3MERLsxBHOPItmAOoaASNd9z2Xp6zKLDZJmTysb63C0ulcdzbDRl+Ljpp4rDQbR5HfJVfnx/YK2Gtecjvkqvz4/sFbDQEREBERAREQEREBERAREQEREENtXs7HiNM+nk0Pson2uYngaPH1EcQSF57qaeqwissbwzxnouHsZW+6adzmEcPA2K9OqH2l2cgxCLmp2X35Ht0fEfdMdw4abjxCjd0mr5Lelo3rPXDWdPjVHjDGsntTVoFmkEDN2McdHt19g7UXNutQOMbHVUJORgqWdcRs7xiOt+6/evm1PJpV0eZ8bTVwcHRNJe0fDiFz4i446KFw7aurp+g2Uua3TJMM4bb9Hpat7gQru6WKlq+VpbxNe7LDqIJWmzonsPU5rgfQQuENDLIbMikeepjHOPoAVrh5SZgOlBG7zXvb9Buvk3KXMRZsLG+e97x6BZGbnOr6uSj4ujCtgqmUgzWpmfD6Tz3RA3B87KpqsxqkwmN8FK0TVJ0frckj9dINAARfm2+Nt6puJbU1dT0HTFrTpkhGQH4Jy6u7iSprZXk0q6wtc9hpIDvfM0h5HwIjYnvNh3qMGat7xvqrxFe7CCo6SpxSrytBmqJD0idGxt6ydzGAf0A1sF6I2O2ajw2mZBH0neymfaxleRq49Q4AcAuWy+zFPh0XNwMsTbnHusXykX1e7xNhuF9FNI5uq1XK7UpG1Y7BERVpihJ9kaJ7nPfTRue4uc4kG7iTck69ZU2iCA/Iuh96R+g/in5F0PvSP0H8VPoggPyLofekfoP4rnDsjRMex7aWNr2Oa5hAN2uaQWuGu8EAqcRAXCaJr2lrmhzSLODgCHDqIO9c0QVWt5PqGQkiIxH/tPc0DubqB4BddLyc0TDcsfJ2SSOt6G2v4q3IgwzhcPMmm5pggIymNrQG26rBRn5F0PvSL0H8VPogwcLwiGlDhBE2IOILg3iQLAlZyIgIiICIiAiIgIiICIiAiIgIiICIiAorFtm6Wr8vTxyn3RaA7weLEelSqIsTMTvCjTclGHONxHIzsbK8j+IlIeSjDmm5jkf2OleB/CQryim0M3Oc3en4onCdmaSksYKaOJ3ug0F3zzc/SpZEVYZmZneREREEREBVnZXaCSqqMQie1obBJljyg3tne3pXOp6F+G9WZULk89u4x8b/wC6ZBfVDYJj4qpaqIQyRep3ZC6QWEmrhdvzb26nNPFTKo2D4rWVcuMwMmax8MjW0rnsaREOekaWkAdK7Yt5vYm+u5ByqNpKypqqmmoI4bU5yyvqC6xddzbDLu6THDcfYncrpFfK3NbNYZsu69tbX4XWptk6OufV4k2nqI4pWyAVTnsDhK7nZhmaMpsMwkNuj7IeE7VY/U1lVPTU1RHRw05yyzPDS6R4JaQxr9LZmO3dV76gIL+q7sfjclYKwyBoEVRNFHkBF2Nta9ybnXeozAcbnZV/4fVTMqOcY51PPDlBdYG7XBugNgeHDjfTGxsuwShiipnXfLK4PmmAOUuBJeQBa9mgDQ6NOhKC/IqZhlPiOaKWPEIK+Fzm86HMYwBpIzOY+MG5tuFwFckFT2k2udFOKOkh9VVZtmH6MVxfpW3m1ja4ABFysGWvxqIc4+ngmYNXMjuXW7LO+q/cV18l7RJJiVQ8evOmLSTvAJLyPS7+EKX2g23gopuYkjnc7K1142sykOvuLni+7qt9KCXwDE/VVPHPzb4S692SAgtIJB37xcaHiFIqqxbcwSUdTVsZIBCWtLZA1pc99gwAtJFiXAX4aqLoocXqom1bauODOA+KHm2lpa4XaHOLSRcd514HcF+RUrDNuf8AQ1U07A2ppiI5WDQOe52VnXlBcCDvtldvWNSQYvUxNqhVxwl4D4oObZlLSLgOcWktuO07944BfkVJoduvzfUVErA2pp3c1JGNA6QmzT1tF7332yu3rqoIMXljbV+qYg5wD2Uzo25C0i4a54F2k9570Etshj0lXJXNkDQIJnMjyAjoguHSuTc9Hf2qyqgclUpe7EnlpYXTBxad7C4vJae69vBX9AREQEREBERAREQEREBERAREQEREBERAREQFqvB8eGHVmJc7BO/nJXZebYNAJJDc5iNCHi1ltREFNouUKKWWOIUtUC9zWgmNlhmNrmzr211WPsDE4V+NktIBm0JBAPr0508HNPiFekQUTk/icK/HCWkAzC1wRf16oOl+xzT3EKv1mD09FW1X+IU75aWV7n08rM9o8z3OLHZSPdAdfQvaxW20Qa82SgpJKxr6Oge2GMPPqiR0gAeRYBjHEh2hcOsdXXZtrq1sMA5yldVwOIbM1gDubba+csO/UdlusKdRBp8tpzVUz8H58VBe3nW2fkEd9c5dra9rgkttfjZbfX2yINf1tNPhNZNVwxOqKKc5p2R6uidckkDvLiDus4g2sCsp3KTTkARQ1Esp3RtYL36jYn6Lq7L5ZBrbDtk6iXDq9kjOamqJGzxMJ1BY8PDXdV9Rruvc23LKwrbxlNTx09RBM2qia2MsDPKFgDQW66XsP6XWwF8sg1jQ7Iz1FDiMkjebqauRszIzpbJI+QNN/YlxkeBfd0b21Uhh+37IIGQzwTNq42tjMYZ5RzRYFt9wNhw7r6Xv6+INY0uyM8+HVz5GZKmpkE7IzYHouc7Kb+xLs77A7rtvY3tJ4bt8xsLIX085rWNazmWsN3uaLAjqB36i413q+IgofJdHIHYlzrcsnPDnNLAP6RcB4u9BCviIgIiICIiAiIgIiICIiAiIgIiICIiAiIgIiICIiAiIgIiICIiAiIgIiICIiAiIgIiICIiAiIgIiICIiAiIgIiICIiAiIgIiICIiAiIgIiICIiAiIgIiICIiAiIgIiICIiAiIgIiICIiAiIg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241425"/>
            <a:ext cx="4762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pSp>
        <p:nvGrpSpPr>
          <p:cNvPr id="5" name="Group 4"/>
          <p:cNvGrpSpPr/>
          <p:nvPr/>
        </p:nvGrpSpPr>
        <p:grpSpPr>
          <a:xfrm>
            <a:off x="777922" y="1815152"/>
            <a:ext cx="7369791" cy="4121623"/>
            <a:chOff x="0" y="2481759"/>
            <a:chExt cx="6823736" cy="3651202"/>
          </a:xfrm>
        </p:grpSpPr>
        <p:pic>
          <p:nvPicPr>
            <p:cNvPr id="6148" name="Picture 4" descr="http://blog.yellowdoggdesigns.com/wp-content/uploads/2010/11/mcdonalds_logo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53385"/>
              <a:ext cx="2242909" cy="2074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macias19.files.wordpress.com/2014/09/nike-just-do-it.jp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9" r="11664"/>
            <a:stretch/>
          </p:blipFill>
          <p:spPr bwMode="auto">
            <a:xfrm>
              <a:off x="2242909" y="4053385"/>
              <a:ext cx="2501251" cy="2074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http://sharocity.com/wp-content/uploads/2012/11/Coca-Cola-Open-Happiness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160" y="4053385"/>
              <a:ext cx="2079576" cy="2079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0" y="2481760"/>
              <a:ext cx="2905125" cy="157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 descr="http://www.tst-febui.com/wp-content/uploads/2014/04/Toyota.jpg">
              <a:hlinkClick r:id="rId11"/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3" t="14982" r="6633" b="13634"/>
            <a:stretch/>
          </p:blipFill>
          <p:spPr bwMode="auto">
            <a:xfrm>
              <a:off x="2922185" y="2481759"/>
              <a:ext cx="3901551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33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Professional Behaviour?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4" y="1150840"/>
            <a:ext cx="8501216" cy="503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0" y="6067272"/>
            <a:ext cx="9144000" cy="44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/>
              <a:t>Tourists travel all over the world and expect international standards wherever they go  - </a:t>
            </a:r>
            <a:r>
              <a:rPr lang="en-US" sz="2400" b="1" dirty="0" smtClean="0"/>
              <a:t>even in Laos</a:t>
            </a:r>
            <a:r>
              <a:rPr lang="en-US" sz="2400" b="1" dirty="0" smtClean="0"/>
              <a:t>!</a:t>
            </a:r>
            <a:endParaRPr lang="en-ZA" sz="2400" b="1" dirty="0"/>
          </a:p>
        </p:txBody>
      </p:sp>
    </p:spTree>
    <p:extLst>
      <p:ext uri="{BB962C8B-B14F-4D97-AF65-F5344CB8AC3E}">
        <p14:creationId xmlns:p14="http://schemas.microsoft.com/office/powerpoint/2010/main" val="14288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0" y="450376"/>
            <a:ext cx="8052179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Top 10 brands in the world – </a:t>
            </a:r>
            <a:r>
              <a:rPr lang="en-US" sz="3200" b="1" spc="110" dirty="0" err="1" smtClean="0">
                <a:solidFill>
                  <a:prstClr val="white"/>
                </a:solidFill>
                <a:latin typeface="Coming Home" pitchFamily="2" charset="-18"/>
              </a:rPr>
              <a:t>recognise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 them?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r>
              <a:rPr lang="en-ZA" dirty="0" smtClean="0"/>
              <a:t>content</a:t>
            </a:r>
            <a:endParaRPr lang="en-Z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2688"/>
            <a:ext cx="8258945" cy="510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6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International Distribution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7286" y="5813945"/>
            <a:ext cx="8724314" cy="8598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International partners for Insider Journeys: </a:t>
            </a:r>
            <a:r>
              <a:rPr lang="en-US" dirty="0" smtClean="0"/>
              <a:t>world-wide</a:t>
            </a:r>
            <a:endParaRPr lang="en-Z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5"/>
          <a:stretch/>
        </p:blipFill>
        <p:spPr bwMode="auto">
          <a:xfrm>
            <a:off x="168293" y="1198095"/>
            <a:ext cx="8823307" cy="450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\\server\Shared\Marketing\Logos Insider Journeys\TIC_Primary1 tagline_C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64" y="1583139"/>
            <a:ext cx="1529231" cy="7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N_logo_rgb_l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93" y="2866031"/>
            <a:ext cx="1282317" cy="690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657495" y="1970626"/>
            <a:ext cx="3289299" cy="1047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17659" y="3684894"/>
            <a:ext cx="1146413" cy="53567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African</a:t>
            </a:r>
            <a:r>
              <a:rPr lang="en-US" sz="1600" dirty="0" smtClean="0"/>
              <a:t> </a:t>
            </a:r>
            <a:r>
              <a:rPr lang="en-US" sz="1600" b="1" dirty="0" smtClean="0"/>
              <a:t>partner</a:t>
            </a:r>
            <a:endParaRPr lang="en-ZA" sz="1600" b="1" dirty="0"/>
          </a:p>
        </p:txBody>
      </p:sp>
      <p:sp>
        <p:nvSpPr>
          <p:cNvPr id="13" name="Rectangle 12"/>
          <p:cNvSpPr/>
          <p:nvPr/>
        </p:nvSpPr>
        <p:spPr>
          <a:xfrm>
            <a:off x="2374500" y="3910083"/>
            <a:ext cx="1658413" cy="62097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Latin-American partner</a:t>
            </a:r>
            <a:endParaRPr lang="en-ZA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48167" y="2350981"/>
            <a:ext cx="1569492" cy="1333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47666" y="2350981"/>
            <a:ext cx="122830" cy="15591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this means for the guide??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039100" cy="4775035"/>
          </a:xfrm>
        </p:spPr>
        <p:txBody>
          <a:bodyPr/>
          <a:lstStyle/>
          <a:p>
            <a:r>
              <a:rPr lang="en-US" dirty="0" smtClean="0"/>
              <a:t>Tourists travel across the world, often with the same tour operator.</a:t>
            </a:r>
          </a:p>
          <a:p>
            <a:endParaRPr lang="en-US" sz="2400" dirty="0"/>
          </a:p>
          <a:p>
            <a:r>
              <a:rPr lang="en-US" dirty="0" smtClean="0"/>
              <a:t>They </a:t>
            </a:r>
            <a:r>
              <a:rPr lang="en-US" b="1" dirty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expect the same standards </a:t>
            </a:r>
            <a:r>
              <a:rPr lang="en-US" dirty="0" smtClean="0"/>
              <a:t>everywhere they go</a:t>
            </a:r>
            <a:endParaRPr lang="en-ZA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315180"/>
            <a:ext cx="9166865" cy="2039062"/>
            <a:chOff x="0" y="4315180"/>
            <a:chExt cx="9166865" cy="2039062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15181"/>
              <a:ext cx="3057099" cy="2039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099" y="4315180"/>
              <a:ext cx="3057099" cy="20390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766" y="4315180"/>
              <a:ext cx="3057099" cy="2039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01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31820" y="457200"/>
            <a:ext cx="746438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Tour Operation in Laos – who fits where?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78180" y="1446663"/>
            <a:ext cx="7818119" cy="5131557"/>
            <a:chOff x="678180" y="1446663"/>
            <a:chExt cx="7818119" cy="5131557"/>
          </a:xfrm>
        </p:grpSpPr>
        <p:sp>
          <p:nvSpPr>
            <p:cNvPr id="26" name="Rounded Rectangle 25"/>
            <p:cNvSpPr/>
            <p:nvPr/>
          </p:nvSpPr>
          <p:spPr>
            <a:xfrm>
              <a:off x="678180" y="4810833"/>
              <a:ext cx="7818119" cy="176738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 smtClean="0"/>
            </a:p>
            <a:p>
              <a:endParaRPr lang="en-US" sz="3200" b="1" dirty="0"/>
            </a:p>
            <a:p>
              <a:pPr algn="ctr"/>
              <a:r>
                <a:rPr lang="en-US" sz="3200" b="1" dirty="0" smtClean="0"/>
                <a:t>The tour package</a:t>
              </a:r>
              <a:endParaRPr lang="en-ZA" sz="32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37230" y="1446663"/>
              <a:ext cx="7287904" cy="1050877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/>
                <a:t>International Tour Operator</a:t>
              </a:r>
              <a:endParaRPr lang="en-ZA" sz="3200" b="1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37230" y="3069608"/>
              <a:ext cx="7287904" cy="1050877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/>
                <a:t>Destination Management </a:t>
              </a:r>
              <a:r>
                <a:rPr lang="en-US" sz="2800" b="1" dirty="0" smtClean="0"/>
                <a:t>Company</a:t>
              </a:r>
            </a:p>
            <a:p>
              <a:r>
                <a:rPr lang="en-US" sz="2400" b="1" dirty="0" smtClean="0"/>
                <a:t>(Laos-based tour operator/travel agent)</a:t>
              </a:r>
              <a:endParaRPr lang="en-ZA" sz="2400" b="1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42665" y="4858602"/>
              <a:ext cx="1473958" cy="105087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Tour Guide</a:t>
              </a:r>
              <a:endParaRPr lang="en-ZA" b="1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844403" y="4879071"/>
              <a:ext cx="1473958" cy="1050877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Restaurants</a:t>
              </a:r>
              <a:endParaRPr lang="en-ZA" b="1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414179" y="4858602"/>
              <a:ext cx="1473958" cy="1050877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Transport</a:t>
              </a:r>
              <a:endParaRPr lang="en-ZA" b="1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959221" y="4872248"/>
              <a:ext cx="1473958" cy="10508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Attractions &amp; Activities</a:t>
              </a:r>
              <a:endParaRPr lang="en-ZA" b="1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88063" y="4879071"/>
              <a:ext cx="1473958" cy="105087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Hotels</a:t>
              </a:r>
              <a:endParaRPr lang="en-ZA" b="1" dirty="0"/>
            </a:p>
          </p:txBody>
        </p:sp>
        <p:pic>
          <p:nvPicPr>
            <p:cNvPr id="16" name="Picture 5" descr="\\server\Shared\Marketing\Logos Insider Journeys\TIC_Primary1 tagline_CO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387" y="1554060"/>
              <a:ext cx="1529231" cy="767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TIN_logo_rgb_l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3755" y="3229969"/>
              <a:ext cx="1355999" cy="730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Down Arrow 4"/>
            <p:cNvSpPr/>
            <p:nvPr/>
          </p:nvSpPr>
          <p:spPr>
            <a:xfrm>
              <a:off x="2830205" y="2558385"/>
              <a:ext cx="472553" cy="4765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3633432" y="2564639"/>
              <a:ext cx="472553" cy="4765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4345106" y="2558385"/>
              <a:ext cx="472553" cy="4765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5082084" y="2558384"/>
              <a:ext cx="472553" cy="4765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1243368" y="4120485"/>
              <a:ext cx="472553" cy="690349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2781301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4314114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5914881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7373362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78669" y="3049138"/>
              <a:ext cx="7287904" cy="1050877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/>
                <a:t>Destination Management </a:t>
              </a:r>
              <a:r>
                <a:rPr lang="en-US" sz="2800" b="1" dirty="0" smtClean="0"/>
                <a:t>Company</a:t>
              </a:r>
            </a:p>
            <a:p>
              <a:r>
                <a:rPr lang="en-US" sz="2400" b="1" dirty="0" smtClean="0"/>
                <a:t>(Laos-based tour operator/travel agent)</a:t>
              </a:r>
              <a:endParaRPr lang="en-ZA" sz="2400" b="1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84104" y="4838132"/>
              <a:ext cx="1473958" cy="105087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Tour Guide</a:t>
              </a:r>
              <a:endParaRPr lang="en-ZA" b="1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329502" y="4858601"/>
              <a:ext cx="1473958" cy="105087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Hotels</a:t>
              </a:r>
              <a:endParaRPr lang="en-ZA" b="1" dirty="0"/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1284807" y="4100015"/>
              <a:ext cx="472553" cy="690349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8" name="Curved Right Arrow 27"/>
          <p:cNvSpPr/>
          <p:nvPr/>
        </p:nvSpPr>
        <p:spPr>
          <a:xfrm rot="210083" flipV="1">
            <a:off x="177421" y="1937979"/>
            <a:ext cx="565244" cy="3991967"/>
          </a:xfrm>
          <a:prstGeom prst="curvedRightArrow">
            <a:avLst>
              <a:gd name="adj1" fmla="val 25000"/>
              <a:gd name="adj2" fmla="val 4756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pic>
        <p:nvPicPr>
          <p:cNvPr id="33" name="Picture 4" descr="TIN_logo_rgb_l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78" y="3229969"/>
            <a:ext cx="1276676" cy="68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59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Distribution Systems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8741" y="1528549"/>
            <a:ext cx="7372214" cy="4162567"/>
          </a:xfrm>
          <a:prstGeom prst="roundRect">
            <a:avLst/>
          </a:prstGeom>
          <a:solidFill>
            <a:srgbClr val="23A2B1"/>
          </a:solidFill>
          <a:ln>
            <a:solidFill>
              <a:srgbClr val="23A2B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110" dirty="0" smtClean="0">
                <a:solidFill>
                  <a:prstClr val="white"/>
                </a:solidFill>
                <a:latin typeface="Coming Home" pitchFamily="2" charset="-18"/>
              </a:rPr>
              <a:t>Which brand is the tourist buying?</a:t>
            </a:r>
            <a:endParaRPr lang="fil-PH" sz="6600" b="1" spc="110" dirty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endParaRPr lang="en-ZA" sz="6600" dirty="0">
              <a:solidFill>
                <a:prstClr val="white"/>
              </a:solidFill>
            </a:endParaRPr>
          </a:p>
        </p:txBody>
      </p:sp>
      <p:pic>
        <p:nvPicPr>
          <p:cNvPr id="7" name="Picture 4" descr="TIN_logo_rgb_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13" y="4094327"/>
            <a:ext cx="2762700" cy="148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\\server\Shared\Marketing\Logos Insider Journeys\TIC_Primary1 tagline_C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36" y="4094328"/>
            <a:ext cx="2962711" cy="148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Distribution Systems:  example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8741" y="1528549"/>
            <a:ext cx="7372214" cy="4162567"/>
          </a:xfrm>
          <a:prstGeom prst="roundRect">
            <a:avLst/>
          </a:prstGeom>
          <a:solidFill>
            <a:srgbClr val="23A2B1"/>
          </a:solidFill>
          <a:ln>
            <a:solidFill>
              <a:srgbClr val="23A2B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110" dirty="0" smtClean="0">
                <a:solidFill>
                  <a:prstClr val="white"/>
                </a:solidFill>
                <a:latin typeface="Coming Home" pitchFamily="2" charset="-18"/>
              </a:rPr>
              <a:t>Who do you work for?</a:t>
            </a:r>
            <a:endParaRPr lang="fil-PH" sz="6600" b="1" spc="110" dirty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endParaRPr lang="en-ZA" sz="6600" dirty="0">
              <a:solidFill>
                <a:prstClr val="white"/>
              </a:solidFill>
            </a:endParaRPr>
          </a:p>
        </p:txBody>
      </p:sp>
      <p:pic>
        <p:nvPicPr>
          <p:cNvPr id="7" name="Picture 4" descr="TIN_logo_rgb_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13" y="4094327"/>
            <a:ext cx="2762700" cy="148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\\server\Shared\Marketing\Logos Insider Journeys\TIC_Primary1 tagline_C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36" y="4094328"/>
            <a:ext cx="2962711" cy="148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Who employs you?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4525"/>
            <a:ext cx="8229600" cy="5061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b="1" dirty="0" smtClean="0"/>
              <a:t>The </a:t>
            </a:r>
            <a:r>
              <a:rPr lang="en-AU" sz="2400" b="1" dirty="0"/>
              <a:t>guide works for two </a:t>
            </a:r>
            <a:r>
              <a:rPr lang="en-AU" sz="2400" b="1" dirty="0" smtClean="0"/>
              <a:t>organisations:</a:t>
            </a:r>
            <a:r>
              <a:rPr lang="en-AU" dirty="0" smtClean="0"/>
              <a:t> </a:t>
            </a:r>
          </a:p>
          <a:p>
            <a:pPr marL="0" indent="0">
              <a:buNone/>
            </a:pPr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67925570"/>
              </p:ext>
            </p:extLst>
          </p:nvPr>
        </p:nvGraphicFramePr>
        <p:xfrm>
          <a:off x="457200" y="1583140"/>
          <a:ext cx="8039100" cy="5049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81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0" y="457200"/>
            <a:ext cx="8001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spc="110" dirty="0" smtClean="0">
                <a:solidFill>
                  <a:prstClr val="white"/>
                </a:solidFill>
                <a:latin typeface="Coming Home" pitchFamily="2" charset="-18"/>
              </a:rPr>
              <a:t>The DMC Brand: example: Travel Indochina (TIC)</a:t>
            </a:r>
            <a:endParaRPr lang="fil-PH" sz="30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59846" y="1132764"/>
            <a:ext cx="8236454" cy="4564651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Contracting</a:t>
            </a:r>
            <a:r>
              <a:rPr lang="en-US" sz="2400" dirty="0" smtClean="0"/>
              <a:t> of suppliers,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including guides</a:t>
            </a:r>
            <a:r>
              <a:rPr lang="en-US" sz="2400" dirty="0" smtClean="0"/>
              <a:t>, done </a:t>
            </a:r>
            <a:r>
              <a:rPr lang="en-US" sz="2400" dirty="0"/>
              <a:t>by TIC</a:t>
            </a:r>
          </a:p>
          <a:p>
            <a:pPr marL="285750" indent="-285750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Reservations</a:t>
            </a:r>
            <a:r>
              <a:rPr lang="en-US" sz="2400" dirty="0"/>
              <a:t> </a:t>
            </a:r>
            <a:r>
              <a:rPr lang="en-US" sz="2400" dirty="0" smtClean="0"/>
              <a:t>done by </a:t>
            </a:r>
            <a:r>
              <a:rPr lang="en-US" sz="2400" dirty="0"/>
              <a:t>TIC </a:t>
            </a:r>
            <a:endParaRPr lang="en-US" sz="2400" dirty="0" smtClean="0"/>
          </a:p>
          <a:p>
            <a:pPr marL="285750" indent="-285750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Invoices</a:t>
            </a:r>
            <a:r>
              <a:rPr lang="en-US" sz="2400" dirty="0" smtClean="0"/>
              <a:t> 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sent</a:t>
            </a:r>
            <a:r>
              <a:rPr lang="en-US" sz="2400" dirty="0" smtClean="0"/>
              <a:t> </a:t>
            </a:r>
            <a:r>
              <a:rPr lang="en-US" sz="2400" dirty="0"/>
              <a:t>to TIC </a:t>
            </a:r>
          </a:p>
          <a:p>
            <a:pPr marL="285750" indent="-285750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Invoices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paid</a:t>
            </a:r>
            <a:r>
              <a:rPr lang="en-US" sz="2400" dirty="0" smtClean="0"/>
              <a:t> </a:t>
            </a:r>
            <a:r>
              <a:rPr lang="en-US" sz="2400" dirty="0"/>
              <a:t>by TIC</a:t>
            </a:r>
          </a:p>
          <a:p>
            <a:endParaRPr lang="en-ZA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459273" y="3002508"/>
            <a:ext cx="7818119" cy="3529082"/>
            <a:chOff x="678180" y="3049138"/>
            <a:chExt cx="7818119" cy="3529082"/>
          </a:xfrm>
        </p:grpSpPr>
        <p:sp>
          <p:nvSpPr>
            <p:cNvPr id="6" name="Rounded Rectangle 5"/>
            <p:cNvSpPr/>
            <p:nvPr/>
          </p:nvSpPr>
          <p:spPr>
            <a:xfrm>
              <a:off x="678180" y="4810833"/>
              <a:ext cx="7818119" cy="176738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 smtClean="0"/>
            </a:p>
            <a:p>
              <a:endParaRPr lang="en-US" sz="3200" b="1" dirty="0"/>
            </a:p>
            <a:p>
              <a:pPr algn="ctr"/>
              <a:r>
                <a:rPr lang="en-US" sz="3200" b="1" dirty="0" smtClean="0"/>
                <a:t>The tour package</a:t>
              </a:r>
              <a:endParaRPr lang="en-ZA" sz="3200" b="1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844403" y="4879071"/>
              <a:ext cx="1473958" cy="1050877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Restaurants</a:t>
              </a:r>
              <a:endParaRPr lang="en-ZA" b="1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14179" y="4858602"/>
              <a:ext cx="1473958" cy="1050877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Transport</a:t>
              </a:r>
              <a:endParaRPr lang="en-ZA" b="1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959221" y="4872248"/>
              <a:ext cx="1473958" cy="10508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Attractions &amp; Activities</a:t>
              </a:r>
              <a:endParaRPr lang="en-ZA" b="1" dirty="0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2781301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4314114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5914881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7373362" y="4120488"/>
              <a:ext cx="472553" cy="6903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78669" y="3049138"/>
              <a:ext cx="7287904" cy="1050877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/>
                <a:t>Destination Management </a:t>
              </a:r>
              <a:r>
                <a:rPr lang="en-US" sz="2800" b="1" dirty="0" smtClean="0"/>
                <a:t>Company</a:t>
              </a:r>
            </a:p>
            <a:p>
              <a:r>
                <a:rPr lang="en-US" sz="2400" b="1" dirty="0" smtClean="0"/>
                <a:t>(Laos-based tour operator/travel agent)</a:t>
              </a:r>
              <a:endParaRPr lang="en-ZA" sz="24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84104" y="4838132"/>
              <a:ext cx="1473958" cy="105087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Tour Guide</a:t>
              </a:r>
              <a:endParaRPr lang="en-ZA" b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29502" y="4858601"/>
              <a:ext cx="1473958" cy="105087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Hotels</a:t>
              </a:r>
              <a:endParaRPr lang="en-ZA" b="1" dirty="0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1284807" y="4100015"/>
              <a:ext cx="472553" cy="690349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21" name="Picture 4" descr="TIN_logo_rgb_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17" y="3184226"/>
            <a:ext cx="1276676" cy="68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5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0" y="399146"/>
            <a:ext cx="8001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b="1" spc="110" dirty="0" smtClean="0">
                <a:solidFill>
                  <a:prstClr val="white"/>
                </a:solidFill>
                <a:latin typeface="Coming Home" pitchFamily="2" charset="-18"/>
              </a:rPr>
              <a:t>The International TO Brand:  example: Insider Journeys</a:t>
            </a:r>
            <a:endParaRPr lang="fil-PH" sz="27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59846" y="1237957"/>
            <a:ext cx="8236454" cy="4459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For Insider Journeys tours</a:t>
            </a:r>
            <a:r>
              <a:rPr lang="en-US" sz="2800" dirty="0"/>
              <a:t> </a:t>
            </a:r>
            <a:r>
              <a:rPr lang="en-US" sz="2800" dirty="0" smtClean="0"/>
              <a:t>and groups:</a:t>
            </a:r>
            <a:endParaRPr lang="en-US" sz="2800" dirty="0"/>
          </a:p>
          <a:p>
            <a:pPr marL="285750" indent="-285750"/>
            <a:r>
              <a:rPr lang="en-US" sz="2800" dirty="0" smtClean="0"/>
              <a:t>Use IJ </a:t>
            </a:r>
            <a:r>
              <a:rPr lang="en-US" sz="2800" dirty="0"/>
              <a:t>branding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IJ airport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transfer boards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IJ  vehicle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magnets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IJ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guide &amp; driver uniforms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IJ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welcome kits &amp; surveys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IJ airport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transfer slips</a:t>
            </a:r>
          </a:p>
          <a:p>
            <a:endParaRPr lang="en-ZA" sz="6000" dirty="0"/>
          </a:p>
        </p:txBody>
      </p:sp>
      <p:pic>
        <p:nvPicPr>
          <p:cNvPr id="7" name="Picture 5" descr="\\server\Shared\Marketing\Logos Insider Journeys\TIC_Primary1 tagline_C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49" y="4421876"/>
            <a:ext cx="4497378" cy="2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Brand Standards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119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5172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Each contracting international TO </a:t>
            </a:r>
            <a:r>
              <a:rPr lang="en-US" dirty="0" smtClean="0"/>
              <a:t>has its </a:t>
            </a:r>
            <a:r>
              <a:rPr lang="en-US" dirty="0" smtClean="0"/>
              <a:t>own brand and brand standards: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Standards</a:t>
            </a:r>
            <a:r>
              <a:rPr lang="en-US" sz="2800" dirty="0"/>
              <a:t> of care, information and guiding</a:t>
            </a:r>
            <a:endParaRPr lang="en-ZA" sz="2800" dirty="0"/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Operating procedures</a:t>
            </a:r>
          </a:p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Livery</a:t>
            </a:r>
            <a:r>
              <a:rPr lang="en-US" sz="4000" dirty="0" smtClean="0"/>
              <a:t> </a:t>
            </a:r>
            <a:r>
              <a:rPr lang="en-US" dirty="0" smtClean="0"/>
              <a:t>(uniform)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15" y="3671248"/>
            <a:ext cx="4276486" cy="285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4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79779" y="437880"/>
            <a:ext cx="8584442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spc="110" dirty="0" smtClean="0">
                <a:solidFill>
                  <a:prstClr val="white"/>
                </a:solidFill>
                <a:latin typeface="Coming Home" pitchFamily="2" charset="-18"/>
              </a:rPr>
              <a:t>Activity 2: Brainstorm: Western tourist expectations</a:t>
            </a:r>
            <a:endParaRPr lang="fil-PH" sz="28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718412"/>
            <a:ext cx="8229600" cy="4077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are these expectations?</a:t>
            </a:r>
            <a:endParaRPr lang="en-ZA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r="43987"/>
          <a:stretch/>
        </p:blipFill>
        <p:spPr bwMode="auto">
          <a:xfrm>
            <a:off x="279779" y="1351127"/>
            <a:ext cx="2517440" cy="41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2988860" y="2661313"/>
            <a:ext cx="3493826" cy="233376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Expectations!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r="10110"/>
          <a:stretch/>
        </p:blipFill>
        <p:spPr bwMode="auto">
          <a:xfrm>
            <a:off x="6637368" y="1351126"/>
            <a:ext cx="2354232" cy="41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13" y="5453127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9:  Brand Styles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7403910" cy="47750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Working 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small groups, identify the travel brands that you work for in Laos</a:t>
            </a:r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0" indent="0">
              <a:buNone/>
            </a:pPr>
            <a:endParaRPr lang="en-ZA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ZA" sz="3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is the special style of these brands</a:t>
            </a:r>
            <a:r>
              <a:rPr lang="en-ZA" sz="3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ZA" sz="3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</a:t>
            </a:r>
            <a:r>
              <a:rPr lang="en-ZA" sz="3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you think about when you hear or see that brand name</a:t>
            </a:r>
            <a:r>
              <a:rPr lang="en-ZA" sz="3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makes them different from other tour operators?</a:t>
            </a:r>
            <a:endParaRPr lang="en-ZA" sz="30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06" y="0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International Travel Brands in Laos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2394"/>
            <a:ext cx="4782486" cy="4933769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en-GB" sz="28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Overseas </a:t>
            </a:r>
            <a:r>
              <a:rPr lang="en-GB" sz="2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Adventure Travel</a:t>
            </a:r>
          </a:p>
          <a:p>
            <a:pPr marL="0">
              <a:spcBef>
                <a:spcPts val="0"/>
              </a:spcBef>
            </a:pPr>
            <a:r>
              <a:rPr lang="en-GB" sz="2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Green Discovery Tree T</a:t>
            </a:r>
            <a:r>
              <a:rPr lang="en-GB" sz="28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op</a:t>
            </a:r>
          </a:p>
          <a:p>
            <a:pPr marL="0">
              <a:spcBef>
                <a:spcPts val="0"/>
              </a:spcBef>
            </a:pPr>
            <a:r>
              <a:rPr lang="en-ZA" sz="2800" dirty="0">
                <a:solidFill>
                  <a:srgbClr val="000000"/>
                </a:solidFill>
                <a:ea typeface="Calibri"/>
                <a:cs typeface="Times New Roman"/>
              </a:rPr>
              <a:t>Disney (tours</a:t>
            </a:r>
            <a:r>
              <a:rPr lang="en-ZA" sz="2800" dirty="0" smtClean="0">
                <a:solidFill>
                  <a:srgbClr val="000000"/>
                </a:solidFill>
                <a:ea typeface="Calibri"/>
                <a:cs typeface="Times New Roman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en-ZA" sz="2800" dirty="0">
                <a:solidFill>
                  <a:srgbClr val="000000"/>
                </a:solidFill>
                <a:ea typeface="Calibri"/>
                <a:cs typeface="Times New Roman"/>
              </a:rPr>
              <a:t>National Geographic (tours</a:t>
            </a:r>
            <a:r>
              <a:rPr lang="en-ZA" sz="2800" dirty="0" smtClean="0">
                <a:solidFill>
                  <a:srgbClr val="000000"/>
                </a:solidFill>
                <a:ea typeface="Calibri"/>
                <a:cs typeface="Times New Roman"/>
              </a:rPr>
              <a:t>) </a:t>
            </a:r>
          </a:p>
          <a:p>
            <a:pPr marL="0">
              <a:spcBef>
                <a:spcPts val="0"/>
              </a:spcBef>
            </a:pPr>
            <a:r>
              <a:rPr lang="en-ZA" sz="2800" dirty="0" err="1" smtClean="0">
                <a:solidFill>
                  <a:srgbClr val="000000"/>
                </a:solidFill>
                <a:ea typeface="Calibri"/>
                <a:cs typeface="Times New Roman"/>
              </a:rPr>
              <a:t>Audley</a:t>
            </a:r>
            <a:endParaRPr lang="en-ZA" sz="2800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>
              <a:spcBef>
                <a:spcPts val="0"/>
              </a:spcBef>
            </a:pPr>
            <a:r>
              <a:rPr lang="en-ZA" sz="2800" dirty="0">
                <a:solidFill>
                  <a:srgbClr val="000000"/>
                </a:solidFill>
                <a:ea typeface="Calibri"/>
                <a:cs typeface="Times New Roman"/>
              </a:rPr>
              <a:t>Footsteps in Asia</a:t>
            </a:r>
            <a:endParaRPr lang="en-ZA" sz="2800" dirty="0">
              <a:ea typeface="Calibri"/>
              <a:cs typeface="Times New Roman"/>
            </a:endParaRPr>
          </a:p>
          <a:p>
            <a:pPr fontAlgn="b"/>
            <a:r>
              <a:rPr lang="en-ZA" sz="2800" dirty="0" smtClean="0"/>
              <a:t>Contiki</a:t>
            </a:r>
          </a:p>
          <a:p>
            <a:pPr fontAlgn="b"/>
            <a:r>
              <a:rPr lang="en-ZA" sz="2800" dirty="0" smtClean="0"/>
              <a:t>Cox </a:t>
            </a:r>
            <a:r>
              <a:rPr lang="en-ZA" sz="2800" dirty="0"/>
              <a:t>&amp; </a:t>
            </a:r>
            <a:r>
              <a:rPr lang="en-ZA" sz="2800" dirty="0" smtClean="0"/>
              <a:t>Kings</a:t>
            </a:r>
          </a:p>
          <a:p>
            <a:pPr fontAlgn="b"/>
            <a:r>
              <a:rPr lang="en-ZA" sz="2800" dirty="0" smtClean="0"/>
              <a:t>Flight </a:t>
            </a:r>
            <a:r>
              <a:rPr lang="en-ZA" sz="2800" dirty="0"/>
              <a:t>Centre (</a:t>
            </a:r>
            <a:r>
              <a:rPr lang="en-ZA" sz="2800" dirty="0" smtClean="0"/>
              <a:t>Australia)</a:t>
            </a:r>
            <a:r>
              <a:rPr lang="en-US" sz="2800" dirty="0"/>
              <a:t> </a:t>
            </a:r>
            <a:r>
              <a:rPr lang="en-US" sz="2800" dirty="0" smtClean="0"/>
              <a:t>				</a:t>
            </a:r>
            <a:endParaRPr lang="en-US" sz="2800" dirty="0"/>
          </a:p>
          <a:p>
            <a:pPr marL="0" indent="0" fontAlgn="b">
              <a:buNone/>
            </a:pPr>
            <a:r>
              <a:rPr lang="en-ZA" sz="2800" dirty="0"/>
              <a:t> </a:t>
            </a:r>
            <a:r>
              <a:rPr lang="en-ZA" sz="2800" dirty="0" smtClean="0"/>
              <a:t>     </a:t>
            </a:r>
            <a:endParaRPr lang="en-US" sz="2800" dirty="0"/>
          </a:p>
          <a:p>
            <a:pPr marL="0">
              <a:spcBef>
                <a:spcPts val="0"/>
              </a:spcBef>
            </a:pPr>
            <a:endParaRPr lang="en-ZA" sz="2800" dirty="0">
              <a:ea typeface="Calibri"/>
              <a:cs typeface="Times New Roman"/>
            </a:endParaRPr>
          </a:p>
          <a:p>
            <a:pPr marL="0">
              <a:spcBef>
                <a:spcPts val="0"/>
              </a:spcBef>
            </a:pPr>
            <a:endParaRPr lang="en-ZA" sz="2800" dirty="0">
              <a:ea typeface="Calibri"/>
              <a:cs typeface="Times New Roman"/>
            </a:endParaRPr>
          </a:p>
          <a:p>
            <a:pPr marL="0">
              <a:spcBef>
                <a:spcPts val="0"/>
              </a:spcBef>
            </a:pPr>
            <a:endParaRPr lang="en-GB" sz="28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en-GB" sz="28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 descr="https://yt3.ggpht.com/-xhJa-rXrCkk/AAAAAAAAAAI/AAAAAAAAAAA/P9G3QfkMNYI/s900-c-k-no/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4569" r="3674" b="25921"/>
          <a:stretch/>
        </p:blipFill>
        <p:spPr bwMode="auto">
          <a:xfrm>
            <a:off x="5557764" y="1940907"/>
            <a:ext cx="2519837" cy="134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aosuntouched.com/images/activities/Green-Discovery-Lao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86" y="1192394"/>
            <a:ext cx="3155994" cy="71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webcoursesagency.com/wp-content/uploads/2015/04/footstep-featured-im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t="10816" r="14839" b="10761"/>
          <a:stretch/>
        </p:blipFill>
        <p:spPr bwMode="auto">
          <a:xfrm>
            <a:off x="5695784" y="3455542"/>
            <a:ext cx="2381817" cy="173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andicedoestheworld.com/wp-content/uploads/2012/06/small-contiki-logo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22348"/>
          <a:stretch/>
        </p:blipFill>
        <p:spPr bwMode="auto">
          <a:xfrm>
            <a:off x="5695784" y="5308979"/>
            <a:ext cx="2381817" cy="125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1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this means for the guide??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International guiding standards</a:t>
            </a:r>
            <a:r>
              <a:rPr lang="en-US" dirty="0"/>
              <a:t>:  must be same in Latin America, Africa and Laos:  the reputation of the international TO is at stake!</a:t>
            </a:r>
          </a:p>
          <a:p>
            <a:r>
              <a:rPr lang="en-US" dirty="0" smtClean="0"/>
              <a:t>Standard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operating procedures</a:t>
            </a:r>
          </a:p>
          <a:p>
            <a:r>
              <a:rPr lang="en-US" dirty="0" smtClean="0"/>
              <a:t>Specific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documents</a:t>
            </a:r>
            <a:r>
              <a:rPr lang="en-US" dirty="0" smtClean="0"/>
              <a:t> – forms, checklists, etc.</a:t>
            </a:r>
          </a:p>
          <a:p>
            <a:endParaRPr lang="en-US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92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this means for the guide??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Dress and uniform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lvl="0"/>
            <a:r>
              <a:rPr lang="en-US" dirty="0" smtClean="0"/>
              <a:t>Branded name badges</a:t>
            </a:r>
            <a:endParaRPr lang="en-ZA" dirty="0" smtClean="0"/>
          </a:p>
          <a:p>
            <a:pPr lvl="0"/>
            <a:r>
              <a:rPr lang="en-ZA" dirty="0" smtClean="0"/>
              <a:t>Branded </a:t>
            </a:r>
            <a:r>
              <a:rPr lang="en-ZA" dirty="0"/>
              <a:t>shirts, caps, jackets</a:t>
            </a:r>
          </a:p>
          <a:p>
            <a:pPr lvl="0"/>
            <a:r>
              <a:rPr lang="en-ZA" dirty="0"/>
              <a:t>Correct colour trousers/skirts and shoes</a:t>
            </a:r>
          </a:p>
          <a:p>
            <a:pPr lvl="0"/>
            <a:r>
              <a:rPr lang="en-ZA" dirty="0"/>
              <a:t>Livery items must be clean and in good condition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ZA" dirty="0"/>
          </a:p>
        </p:txBody>
      </p:sp>
      <p:grpSp>
        <p:nvGrpSpPr>
          <p:cNvPr id="4" name="Group 3"/>
          <p:cNvGrpSpPr/>
          <p:nvPr/>
        </p:nvGrpSpPr>
        <p:grpSpPr>
          <a:xfrm>
            <a:off x="2215" y="4547192"/>
            <a:ext cx="9166865" cy="2039062"/>
            <a:chOff x="0" y="4315180"/>
            <a:chExt cx="9166865" cy="203906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15181"/>
              <a:ext cx="3057099" cy="2039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099" y="4315180"/>
              <a:ext cx="3057099" cy="20390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766" y="4315180"/>
              <a:ext cx="3057099" cy="2039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90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80304" y="457200"/>
            <a:ext cx="751589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Consequences of not using the right brand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14130"/>
              </p:ext>
            </p:extLst>
          </p:nvPr>
        </p:nvGraphicFramePr>
        <p:xfrm>
          <a:off x="180304" y="1350963"/>
          <a:ext cx="8315996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70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Conclusion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59950663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Assignment:  Steps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51588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dirty="0"/>
          </a:p>
          <a:p>
            <a:endParaRPr lang="en-US" dirty="0" smtClean="0"/>
          </a:p>
          <a:p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09737603"/>
              </p:ext>
            </p:extLst>
          </p:nvPr>
        </p:nvGraphicFramePr>
        <p:xfrm>
          <a:off x="245661" y="1132764"/>
          <a:ext cx="8441140" cy="560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65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Choose your topic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7403910" cy="477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Choose the topic that you are going to learn more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about. Research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submit it to your trainer – NOW!</a:t>
            </a:r>
          </a:p>
          <a:p>
            <a:pPr marL="0" indent="0">
              <a:buNone/>
            </a:pPr>
            <a:endParaRPr lang="en-US" sz="30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topics are on the next slide</a:t>
            </a:r>
            <a:endParaRPr lang="en-ZA" sz="30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16" y="4790657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Assignment Topic to choose from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7403910" cy="4775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Nel\Dropbox\Laos Tour Guide Training\Gallery\_L8R7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495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602" y="1146412"/>
            <a:ext cx="3179929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Fishing methods on the Mekong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5736" y="1146412"/>
            <a:ext cx="3179929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day in the life of a monk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6371" y="2226860"/>
            <a:ext cx="3179929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Rocket Festival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0124" y="4430974"/>
            <a:ext cx="2918347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Musical instruments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455" y="5525662"/>
            <a:ext cx="3179929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Street Food of Pakse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4920" y="3350227"/>
            <a:ext cx="1922629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Market tour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602" y="2213805"/>
            <a:ext cx="1376150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River Life 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7584" y="6257499"/>
            <a:ext cx="3179929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Birds in Champasak 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17818" y="2065362"/>
            <a:ext cx="2697426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Coffee: from tree to cup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16269" y="4925161"/>
            <a:ext cx="1922629" cy="60050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Mango paper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4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Module Overview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graphicFrame>
        <p:nvGraphicFramePr>
          <p:cNvPr id="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31442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129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428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Tour Guide Competencies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25157183"/>
              </p:ext>
            </p:extLst>
          </p:nvPr>
        </p:nvGraphicFramePr>
        <p:xfrm>
          <a:off x="573206" y="1173707"/>
          <a:ext cx="7923094" cy="5568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53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0" y="5372953"/>
            <a:ext cx="1862919" cy="6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170597" y="2256040"/>
            <a:ext cx="3048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l-PH" sz="2800" b="1" dirty="0">
                <a:solidFill>
                  <a:srgbClr val="0066CC"/>
                </a:solidFill>
                <a:latin typeface="Coming Home" pitchFamily="2" charset="-18"/>
              </a:rPr>
              <a:t>Module </a:t>
            </a:r>
            <a:r>
              <a:rPr lang="fil-PH" sz="2800" b="1" dirty="0" smtClean="0">
                <a:solidFill>
                  <a:srgbClr val="0066CC"/>
                </a:solidFill>
                <a:latin typeface="Coming Home" pitchFamily="2" charset="-18"/>
              </a:rPr>
              <a:t>Two</a:t>
            </a:r>
            <a:endParaRPr lang="fil-PH" sz="2800" b="1" dirty="0">
              <a:solidFill>
                <a:srgbClr val="0066CC"/>
              </a:solidFill>
              <a:latin typeface="Coming Home" pitchFamily="2" charset="-18"/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170597" y="3225799"/>
            <a:ext cx="499280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l"/>
            <a:r>
              <a:rPr lang="en-US" sz="5400" b="1" spc="110" dirty="0" smtClean="0">
                <a:solidFill>
                  <a:prstClr val="white"/>
                </a:solidFill>
                <a:latin typeface="Coming Home" pitchFamily="2" charset="-18"/>
              </a:rPr>
              <a:t>Building Rapport</a:t>
            </a:r>
            <a:br>
              <a:rPr lang="en-US" sz="5400" b="1" spc="110" dirty="0" smtClean="0">
                <a:solidFill>
                  <a:prstClr val="white"/>
                </a:solidFill>
                <a:latin typeface="Coming Home" pitchFamily="2" charset="-18"/>
              </a:rPr>
            </a:br>
            <a:endParaRPr lang="en-US" sz="54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915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31" y="5422426"/>
            <a:ext cx="1714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170597" y="2285313"/>
            <a:ext cx="4992806" cy="156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l"/>
            <a:r>
              <a:rPr lang="en-US" b="1" spc="110" dirty="0" smtClean="0">
                <a:solidFill>
                  <a:prstClr val="white"/>
                </a:solidFill>
                <a:latin typeface="Coming Home" pitchFamily="2" charset="-18"/>
              </a:rPr>
              <a:t>Thank You!  Kop Chai!</a:t>
            </a:r>
            <a:endParaRPr lang="en-US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710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3:  Flashcard Game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7546" y="1351128"/>
            <a:ext cx="7673454" cy="4775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Take a flashcard</a:t>
            </a:r>
          </a:p>
          <a:p>
            <a:endParaRPr lang="en-US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tand on the 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left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if is a thing tour guides SHOULD do </a:t>
            </a:r>
          </a:p>
          <a:p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tand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 the 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right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if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is a thing tour guides Things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 guides should NOT do</a:t>
            </a:r>
            <a:endParaRPr lang="en-ZA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64" y="950495"/>
            <a:ext cx="1227987" cy="1335506"/>
          </a:xfrm>
          <a:prstGeom prst="rect">
            <a:avLst/>
          </a:prstGeom>
        </p:spPr>
      </p:pic>
      <p:pic>
        <p:nvPicPr>
          <p:cNvPr id="9" name="Picture 8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7342496" y="2647667"/>
            <a:ext cx="1153803" cy="1183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psdgraphics.com/wp-content/uploads/2013/01/round-rating-buttons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387146" y="5101474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14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Do’s and Don’ts: 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Your Employer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9307" y="1351128"/>
            <a:ext cx="8475259" cy="477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 loyal to </a:t>
            </a:r>
            <a:r>
              <a:rPr lang="en-ZA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you are working for, e.g. </a:t>
            </a:r>
            <a:endParaRPr lang="en-ZA" sz="28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9260" y="2178812"/>
            <a:ext cx="7616812" cy="4425733"/>
            <a:chOff x="424181" y="1322334"/>
            <a:chExt cx="8257156" cy="4803829"/>
          </a:xfrm>
        </p:grpSpPr>
        <p:pic>
          <p:nvPicPr>
            <p:cNvPr id="9" name="Picture 5" descr="http://www.wtmafrica.com/__novaimages/742801?v=635634540140400000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6" b="23361"/>
            <a:stretch/>
          </p:blipFill>
          <p:spPr bwMode="auto">
            <a:xfrm>
              <a:off x="457200" y="2654066"/>
              <a:ext cx="3053223" cy="165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81" y="1322334"/>
              <a:ext cx="3086242" cy="1071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ontent Placeholder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7" t="9147" r="12710" b="18983"/>
            <a:stretch/>
          </p:blipFill>
          <p:spPr>
            <a:xfrm>
              <a:off x="4926841" y="1322334"/>
              <a:ext cx="2729552" cy="1501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t="15386" r="6521" b="18540"/>
            <a:stretch/>
          </p:blipFill>
          <p:spPr bwMode="auto">
            <a:xfrm>
              <a:off x="457200" y="4582203"/>
              <a:ext cx="3053223" cy="1543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9" descr="http://static.wixstatic.com/media/8fed75_f8d12df6f1a4707081b9cb7ad619ac1a.png_512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487" y="4887913"/>
              <a:ext cx="29908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3"/>
            <a:stretch/>
          </p:blipFill>
          <p:spPr bwMode="auto">
            <a:xfrm>
              <a:off x="4055641" y="4582203"/>
              <a:ext cx="1342553" cy="1543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08" b="33896"/>
            <a:stretch/>
          </p:blipFill>
          <p:spPr bwMode="auto">
            <a:xfrm>
              <a:off x="4926841" y="3120363"/>
              <a:ext cx="2769359" cy="1146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18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Do’s and Don’ts: 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Organisation skills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239161"/>
              </p:ext>
            </p:extLst>
          </p:nvPr>
        </p:nvGraphicFramePr>
        <p:xfrm>
          <a:off x="375542" y="1679685"/>
          <a:ext cx="7625458" cy="4574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889"/>
                <a:gridCol w="6139569"/>
              </a:tblGrid>
              <a:tr h="1209801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Prepare </a:t>
                      </a: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 </a:t>
                      </a: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advance</a:t>
                      </a:r>
                    </a:p>
                  </a:txBody>
                  <a:tcPr anchor="ctr"/>
                </a:tc>
              </a:tr>
              <a:tr h="1090682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Quick</a:t>
                      </a:r>
                      <a:r>
                        <a:rPr lang="en-ZA" sz="3200" dirty="0" smtClean="0"/>
                        <a:t>, </a:t>
                      </a: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efficient</a:t>
                      </a:r>
                      <a:r>
                        <a:rPr lang="en-ZA" sz="3200" dirty="0" smtClean="0"/>
                        <a:t> and </a:t>
                      </a: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organised</a:t>
                      </a:r>
                    </a:p>
                  </a:txBody>
                  <a:tcPr anchor="ctr"/>
                </a:tc>
              </a:tr>
              <a:tr h="1135683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3200" dirty="0" smtClean="0"/>
                        <a:t>Be </a:t>
                      </a: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slow</a:t>
                      </a:r>
                      <a:r>
                        <a:rPr lang="en-ZA" sz="3200" dirty="0" smtClean="0"/>
                        <a:t>, </a:t>
                      </a: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disorganised</a:t>
                      </a:r>
                      <a:r>
                        <a:rPr lang="en-ZA" sz="3200" dirty="0" smtClean="0"/>
                        <a:t>, </a:t>
                      </a: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lose</a:t>
                      </a:r>
                      <a:r>
                        <a:rPr lang="en-ZA" sz="3200" dirty="0" smtClean="0"/>
                        <a:t> things</a:t>
                      </a:r>
                    </a:p>
                  </a:txBody>
                  <a:tcPr anchor="ctr"/>
                </a:tc>
              </a:tr>
              <a:tr h="1138109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Forget</a:t>
                      </a:r>
                      <a:r>
                        <a:rPr lang="en-ZA" sz="3200" dirty="0" smtClean="0"/>
                        <a:t> important details e.g. name of hotel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Picture 11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557232" y="5159105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498915" y="4020116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://www.psdgraphics.com/wp-content/uploads/2013/01/round-rating-buttons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557232" y="2939408"/>
            <a:ext cx="992521" cy="963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www.psdgraphics.com/wp-content/uploads/2013/01/round-rating-buttons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557232" y="1794368"/>
            <a:ext cx="992521" cy="963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18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 Time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2126" y="1137638"/>
            <a:ext cx="7774674" cy="4988526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4000" dirty="0" smtClean="0"/>
              <a:t>Be on time!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30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mins early</a:t>
            </a:r>
          </a:p>
          <a:p>
            <a:pPr lvl="0"/>
            <a:r>
              <a:rPr lang="en-ZA" sz="4000" dirty="0">
                <a:ea typeface="Calibri"/>
              </a:rPr>
              <a:t>Start on time</a:t>
            </a:r>
            <a:endParaRPr lang="en-US" sz="4000" dirty="0">
              <a:ea typeface="Times New Roman"/>
            </a:endParaRPr>
          </a:p>
          <a:p>
            <a:endParaRPr lang="en-US" sz="4000" dirty="0" smtClean="0"/>
          </a:p>
          <a:p>
            <a:r>
              <a:rPr lang="en-US" sz="4000" dirty="0" smtClean="0"/>
              <a:t>Don’t be late!!</a:t>
            </a:r>
          </a:p>
          <a:p>
            <a:endParaRPr lang="en-ZA" dirty="0"/>
          </a:p>
          <a:p>
            <a:endParaRPr lang="en-US" dirty="0"/>
          </a:p>
        </p:txBody>
      </p:sp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578411" y="2313445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526510" y="5275297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://images.clipartpanda.com/clock-clip-art-dcrakazc9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71" y="1856191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559103" y="3110181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559103" y="3931298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68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Do’s and Don’ts: 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Tourists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53409" y="1351128"/>
            <a:ext cx="6947590" cy="4775035"/>
          </a:xfrm>
        </p:spPr>
        <p:txBody>
          <a:bodyPr>
            <a:normAutofit fontScale="92500"/>
          </a:bodyPr>
          <a:lstStyle/>
          <a:p>
            <a:r>
              <a:rPr lang="en-ZA" sz="35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Ask pax </a:t>
            </a:r>
            <a:r>
              <a:rPr lang="en-ZA" sz="3600" dirty="0"/>
              <a:t>what they want you to call them:  ‘Jim’ or ‘Mr Smith?</a:t>
            </a:r>
          </a:p>
          <a:p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Notice</a:t>
            </a:r>
            <a:r>
              <a:rPr lang="en-ZA" sz="3600" dirty="0" smtClean="0"/>
              <a:t> </a:t>
            </a:r>
            <a:r>
              <a:rPr lang="en-ZA" sz="3600" dirty="0"/>
              <a:t>pax 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needs</a:t>
            </a:r>
            <a:r>
              <a:rPr lang="en-ZA" sz="3600" dirty="0"/>
              <a:t> and 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offer help</a:t>
            </a:r>
          </a:p>
          <a:p>
            <a:endParaRPr lang="en-ZA" dirty="0"/>
          </a:p>
          <a:p>
            <a:r>
              <a:rPr lang="en-ZA" sz="3600" dirty="0" smtClean="0"/>
              <a:t>Give </a:t>
            </a:r>
            <a:r>
              <a:rPr lang="en-ZA" sz="35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medicine</a:t>
            </a:r>
            <a:r>
              <a:rPr lang="en-ZA" sz="3600" dirty="0"/>
              <a:t> to </a:t>
            </a:r>
            <a:r>
              <a:rPr lang="en-ZA" sz="3600" dirty="0" smtClean="0"/>
              <a:t>tourists</a:t>
            </a:r>
          </a:p>
          <a:p>
            <a:r>
              <a:rPr lang="en-ZA" sz="35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Offend</a:t>
            </a:r>
            <a:r>
              <a:rPr lang="en-ZA" sz="3600" dirty="0" smtClean="0"/>
              <a:t> anyone</a:t>
            </a:r>
          </a:p>
          <a:p>
            <a:r>
              <a:rPr lang="en-ZA" sz="35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Argue</a:t>
            </a:r>
            <a:r>
              <a:rPr lang="en-ZA" sz="3600" dirty="0" smtClean="0"/>
              <a:t> </a:t>
            </a:r>
            <a:r>
              <a:rPr lang="en-ZA" sz="3600" dirty="0"/>
              <a:t>with tourist, driver or site staff</a:t>
            </a:r>
          </a:p>
          <a:p>
            <a:endParaRPr lang="en-ZA" dirty="0" smtClean="0"/>
          </a:p>
          <a:p>
            <a:endParaRPr lang="en-ZA" dirty="0">
              <a:effectLst/>
            </a:endParaRPr>
          </a:p>
        </p:txBody>
      </p:sp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207147" y="2276952"/>
            <a:ext cx="849645" cy="805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207147" y="5207870"/>
            <a:ext cx="846262" cy="84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210737" y="1369318"/>
            <a:ext cx="849645" cy="805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210737" y="4353885"/>
            <a:ext cx="846262" cy="84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210530" y="3506151"/>
            <a:ext cx="846262" cy="84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47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Do’s and Don’ts: 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Guiding skills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19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35256" y="1351128"/>
            <a:ext cx="6665743" cy="4775035"/>
          </a:xfrm>
        </p:spPr>
        <p:txBody>
          <a:bodyPr>
            <a:normAutofit/>
          </a:bodyPr>
          <a:lstStyle/>
          <a:p>
            <a:r>
              <a:rPr lang="en-ZA" sz="4000" dirty="0" smtClean="0"/>
              <a:t>Tell 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lies</a:t>
            </a:r>
            <a:r>
              <a:rPr lang="en-ZA" sz="4000" dirty="0"/>
              <a:t> or make 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guesses</a:t>
            </a:r>
          </a:p>
          <a:p>
            <a:r>
              <a:rPr lang="en-ZA" sz="4000" dirty="0"/>
              <a:t>Be 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negative</a:t>
            </a:r>
          </a:p>
          <a:p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Take 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photos </a:t>
            </a:r>
            <a:r>
              <a:rPr lang="en-ZA" sz="4000" dirty="0"/>
              <a:t>while you </a:t>
            </a:r>
            <a:r>
              <a:rPr lang="en-ZA" sz="4000" dirty="0" smtClean="0"/>
              <a:t>travel </a:t>
            </a:r>
            <a:r>
              <a:rPr lang="en-ZA" sz="4000" dirty="0"/>
              <a:t>with clients (</a:t>
            </a:r>
            <a:r>
              <a:rPr lang="en-ZA" sz="4000" dirty="0" smtClean="0"/>
              <a:t>it’s </a:t>
            </a:r>
            <a:r>
              <a:rPr lang="en-ZA" sz="4000" dirty="0"/>
              <a:t>not your </a:t>
            </a:r>
            <a:r>
              <a:rPr lang="en-ZA" sz="4000" dirty="0" smtClean="0"/>
              <a:t>holiday!)</a:t>
            </a:r>
            <a:endParaRPr lang="en-ZA" sz="4000" dirty="0"/>
          </a:p>
          <a:p>
            <a:endParaRPr lang="en-ZA" sz="4000" dirty="0"/>
          </a:p>
          <a:p>
            <a:endParaRPr lang="en-ZA" sz="4000" dirty="0"/>
          </a:p>
          <a:p>
            <a:endParaRPr lang="en-ZA" sz="4000" dirty="0" smtClean="0"/>
          </a:p>
          <a:p>
            <a:endParaRPr lang="en-ZA" sz="4000" dirty="0"/>
          </a:p>
          <a:p>
            <a:endParaRPr lang="en-ZA" sz="4000" dirty="0">
              <a:effectLst/>
            </a:endParaRPr>
          </a:p>
        </p:txBody>
      </p:sp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532627" y="3894330"/>
            <a:ext cx="846262" cy="84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491477" y="3046596"/>
            <a:ext cx="846262" cy="84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488994" y="2198862"/>
            <a:ext cx="846262" cy="84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488995" y="1351128"/>
            <a:ext cx="846262" cy="847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41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Introductions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E6246"/>
                </a:solidFill>
                <a:latin typeface="Coming Home" pitchFamily="2" charset="-18"/>
              </a:rPr>
              <a:t>2</a:t>
            </a:r>
          </a:p>
        </p:txBody>
      </p:sp>
      <p:pic>
        <p:nvPicPr>
          <p:cNvPr id="5" name="Picture 2" descr="https://encrypted-tbn3.gstatic.com/images?q=tbn:ANd9GcS6XhS38Ic9rd3NM8pcJgVCMXBnKnvn8vIa2zvrvUtXZXYJJD4RU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027">
            <a:off x="5460553" y="1315441"/>
            <a:ext cx="2918315" cy="193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Introduce </a:t>
            </a: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yourself:</a:t>
            </a:r>
          </a:p>
          <a:p>
            <a:r>
              <a:rPr lang="en-US" dirty="0" smtClean="0"/>
              <a:t>Name</a:t>
            </a:r>
          </a:p>
          <a:p>
            <a:r>
              <a:rPr lang="en-US" dirty="0" smtClean="0"/>
              <a:t>Who do you work for?</a:t>
            </a:r>
          </a:p>
          <a:p>
            <a:r>
              <a:rPr lang="en-US" dirty="0" smtClean="0"/>
              <a:t>How many years’ guiding?</a:t>
            </a:r>
            <a:endParaRPr lang="en-US" dirty="0"/>
          </a:p>
          <a:p>
            <a:r>
              <a:rPr lang="en-US" dirty="0" smtClean="0"/>
              <a:t>Type of guide?  E.g. adventure?</a:t>
            </a:r>
          </a:p>
          <a:p>
            <a:r>
              <a:rPr lang="en-US" dirty="0" smtClean="0"/>
              <a:t>What are your hopes from this course?</a:t>
            </a:r>
          </a:p>
          <a:p>
            <a:r>
              <a:rPr lang="en-US" dirty="0" smtClean="0"/>
              <a:t>What are your fears from this course?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163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el\Dropbox\Laos Tour Guide Training\Gallery\_MG_4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530"/>
            <a:ext cx="9253182" cy="599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Do’s and Don’ts: 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Guiding skills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6717" y="1146413"/>
            <a:ext cx="4367283" cy="1392072"/>
          </a:xfrm>
          <a:prstGeom prst="rect">
            <a:avLst/>
          </a:prstGeom>
          <a:solidFill>
            <a:srgbClr val="37A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3550" indent="-463550">
              <a:buFont typeface="Wingdings" pitchFamily="2" charset="2"/>
              <a:buChar char="v"/>
            </a:pPr>
            <a:r>
              <a:rPr lang="en-ZA" sz="2400" dirty="0">
                <a:solidFill>
                  <a:schemeClr val="bg1"/>
                </a:solidFill>
              </a:rPr>
              <a:t>Use positive body language  </a:t>
            </a:r>
          </a:p>
          <a:p>
            <a:pPr marL="463550" indent="-463550">
              <a:buFont typeface="Wingdings" pitchFamily="2" charset="2"/>
              <a:buChar char="v"/>
            </a:pPr>
            <a:r>
              <a:rPr lang="en-ZA" sz="2400" dirty="0">
                <a:solidFill>
                  <a:schemeClr val="bg1"/>
                </a:solidFill>
              </a:rPr>
              <a:t>Good presentation skills</a:t>
            </a:r>
          </a:p>
          <a:p>
            <a:pPr marL="463550" indent="-463550">
              <a:buFont typeface="Wingdings" pitchFamily="2" charset="2"/>
              <a:buChar char="v"/>
            </a:pPr>
            <a:r>
              <a:rPr lang="en-ZA" sz="2400" dirty="0" smtClean="0">
                <a:solidFill>
                  <a:schemeClr val="bg1"/>
                </a:solidFill>
              </a:rPr>
              <a:t>Learn </a:t>
            </a:r>
            <a:r>
              <a:rPr lang="en-ZA" sz="2400" dirty="0">
                <a:solidFill>
                  <a:schemeClr val="bg1"/>
                </a:solidFill>
              </a:rPr>
              <a:t>how to stand </a:t>
            </a:r>
            <a:r>
              <a:rPr lang="en-US" sz="2400" dirty="0">
                <a:solidFill>
                  <a:schemeClr val="bg1"/>
                </a:solidFill>
              </a:rPr>
              <a:t>correctly</a:t>
            </a:r>
            <a:endParaRPr lang="en-Z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 Vehicles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1591265"/>
              </p:ext>
            </p:extLst>
          </p:nvPr>
        </p:nvGraphicFramePr>
        <p:xfrm>
          <a:off x="245661" y="1255594"/>
          <a:ext cx="8570792" cy="5459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42266" y="1849315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42265" y="2493652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42264" y="3137989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42263" y="3782326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42266" y="4426663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42262" y="5086950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67619" y="5731287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5477675" y="1233144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6145104" y="1220106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6795980" y="1220105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7458965" y="1233144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810246" y="1220107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4166137" y="1228559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34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 Vehicles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710610"/>
              </p:ext>
            </p:extLst>
          </p:nvPr>
        </p:nvGraphicFramePr>
        <p:xfrm>
          <a:off x="177421" y="1124758"/>
          <a:ext cx="8509379" cy="500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514977" y="1176790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591177" y="2910340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6871847" y="2910340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595521" y="4990994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www.psdgraphics.com/wp-content/uploads/2013/01/round-rating-buttons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595521" y="1180080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13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04716" y="457200"/>
            <a:ext cx="749148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683477"/>
              </p:ext>
            </p:extLst>
          </p:nvPr>
        </p:nvGraphicFramePr>
        <p:xfrm>
          <a:off x="457200" y="1955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5"/>
          <p:cNvSpPr txBox="1">
            <a:spLocks/>
          </p:cNvSpPr>
          <p:nvPr/>
        </p:nvSpPr>
        <p:spPr>
          <a:xfrm>
            <a:off x="204716" y="1168400"/>
            <a:ext cx="7796283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Remember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when eating &amp; drinking!</a:t>
            </a:r>
            <a:endParaRPr lang="en-ZA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11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7850113" y="1064525"/>
            <a:ext cx="857727" cy="804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7911044" y="2373604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7945079" y="3506444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7945078" y="4636744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7911044" y="5803994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130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04716" y="457200"/>
            <a:ext cx="749148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536588"/>
              </p:ext>
            </p:extLst>
          </p:nvPr>
        </p:nvGraphicFramePr>
        <p:xfrm>
          <a:off x="457200" y="1955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5"/>
          <p:cNvSpPr txBox="1">
            <a:spLocks/>
          </p:cNvSpPr>
          <p:nvPr/>
        </p:nvSpPr>
        <p:spPr>
          <a:xfrm>
            <a:off x="204716" y="1168400"/>
            <a:ext cx="7796283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Eating &amp; drinking: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NOT!</a:t>
            </a:r>
            <a:endParaRPr lang="en-ZA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Picture 21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6704221" y="1168400"/>
            <a:ext cx="877679" cy="78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http://www.psdgraphics.com/wp-content/uploads/2013/01/round-rating-buttons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967470" y="2077542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http://www.psdgraphics.com/wp-content/uploads/2013/01/round-rating-buttons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967470" y="2823544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http://www.psdgraphics.com/wp-content/uploads/2013/01/round-rating-buttons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967470" y="3584399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http://www.psdgraphics.com/wp-content/uploads/2013/01/round-rating-buttons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8001000" y="4383768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http://www.psdgraphics.com/wp-content/uploads/2013/01/round-rating-buttons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961236" y="5141388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http://www.psdgraphics.com/wp-content/uploads/2013/01/round-rating-buttons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967470" y="5813241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81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04716" y="457200"/>
            <a:ext cx="749148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</a:t>
            </a:r>
            <a:r>
              <a:rPr lang="en-US" sz="3200" b="1" spc="110" smtClean="0">
                <a:solidFill>
                  <a:prstClr val="white"/>
                </a:solidFill>
                <a:latin typeface="Coming Home" pitchFamily="2" charset="-18"/>
              </a:rPr>
              <a:t>: </a:t>
            </a:r>
            <a:r>
              <a:rPr lang="en-US" sz="3200" b="1" spc="110">
                <a:solidFill>
                  <a:prstClr val="white"/>
                </a:solidFill>
                <a:latin typeface="Coming Home" pitchFamily="2" charset="-18"/>
              </a:rPr>
              <a:t>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9242"/>
            <a:ext cx="8229600" cy="485692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Table manners: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34232"/>
              </p:ext>
            </p:extLst>
          </p:nvPr>
        </p:nvGraphicFramePr>
        <p:xfrm>
          <a:off x="470178" y="2126748"/>
          <a:ext cx="8039100" cy="340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9700"/>
                <a:gridCol w="2679700"/>
                <a:gridCol w="2679700"/>
              </a:tblGrid>
              <a:tr h="8263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Action</a:t>
                      </a:r>
                      <a:endParaRPr lang="en-US" dirty="0"/>
                    </a:p>
                  </a:txBody>
                  <a:tcPr anchor="ctr">
                    <a:solidFill>
                      <a:srgbClr val="5D41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You</a:t>
                      </a:r>
                      <a:endParaRPr lang="en-US" sz="3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D41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Tourist</a:t>
                      </a:r>
                      <a:endParaRPr lang="en-US" sz="3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D417E"/>
                    </a:solidFill>
                  </a:tcPr>
                </a:tc>
              </a:tr>
              <a:tr h="120951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Eat open mouthed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2439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Make</a:t>
                      </a:r>
                      <a:r>
                        <a:rPr lang="en-US" sz="2800" baseline="0" dirty="0" smtClean="0"/>
                        <a:t> loud noises while eating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5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3977754" y="4308727"/>
            <a:ext cx="990031" cy="1024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http://www.psdgraphics.com/wp-content/uploads/2013/01/round-rating-buttons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6521787" y="4308726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3" b="92857" l="0" r="5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3949036" y="2992911"/>
            <a:ext cx="990031" cy="1024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http://www.psdgraphics.com/wp-content/uploads/2013/01/round-rating-buttons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6587046" y="2992911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98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04716" y="457200"/>
            <a:ext cx="749148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9242"/>
            <a:ext cx="8229600" cy="485692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Table manners:</a:t>
            </a:r>
          </a:p>
          <a:p>
            <a:endParaRPr lang="en-US" dirty="0"/>
          </a:p>
        </p:txBody>
      </p:sp>
      <p:pic>
        <p:nvPicPr>
          <p:cNvPr id="1028" name="Picture 4" descr="http://krisonfitness.com/wp-content/uploads/2014/04/imag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5035"/>
            <a:ext cx="7357687" cy="411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04716" y="457200"/>
            <a:ext cx="749148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 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9242"/>
            <a:ext cx="2921909" cy="485692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Table manners: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Loud eating noises really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upset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many Westerners!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burp in public!!</a:t>
            </a:r>
          </a:p>
          <a:p>
            <a:endParaRPr lang="en-US" dirty="0"/>
          </a:p>
        </p:txBody>
      </p:sp>
      <p:pic>
        <p:nvPicPr>
          <p:cNvPr id="3074" name="Picture 2" descr="http://i.imgur.com/WUYfrca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09" y="1195394"/>
            <a:ext cx="5307692" cy="553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elch-Kevan-1366882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8149" y="5752190"/>
            <a:ext cx="609600" cy="609600"/>
          </a:xfrm>
          <a:prstGeom prst="rect">
            <a:avLst/>
          </a:prstGeom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72" b="84556" l="46982" r="9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457200" y="5544645"/>
            <a:ext cx="1109154" cy="1024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26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Food Allergies</a:t>
            </a:r>
            <a:r>
              <a:rPr lang="en-US" sz="2800" dirty="0"/>
              <a:t>: </a:t>
            </a:r>
          </a:p>
          <a:p>
            <a:pPr algn="ctr"/>
            <a:endParaRPr lang="en-US" sz="2800" dirty="0"/>
          </a:p>
          <a:p>
            <a:pPr algn="ctr"/>
            <a:r>
              <a:rPr lang="en-ZA" sz="2800" dirty="0"/>
              <a:t>A reaction by the body to certain foods, </a:t>
            </a:r>
            <a:r>
              <a:rPr lang="en-ZA" sz="2800" dirty="0" smtClean="0"/>
              <a:t>often </a:t>
            </a:r>
            <a:r>
              <a:rPr lang="en-ZA" sz="2800" dirty="0"/>
              <a:t>nuts (peanuts), flour (wheat flour), </a:t>
            </a:r>
            <a:r>
              <a:rPr lang="en-ZA" sz="2800" dirty="0" smtClean="0"/>
              <a:t>seafood, eggs, or </a:t>
            </a:r>
            <a:r>
              <a:rPr lang="en-ZA" sz="2800" dirty="0" smtClean="0"/>
              <a:t>dairy (milk) </a:t>
            </a:r>
            <a:r>
              <a:rPr lang="en-ZA" sz="2800" dirty="0"/>
              <a:t>products.   </a:t>
            </a:r>
            <a:endParaRPr lang="en-ZA" sz="2800" dirty="0" smtClean="0"/>
          </a:p>
          <a:p>
            <a:pPr algn="ctr"/>
            <a:endParaRPr lang="en-ZA" sz="2800" dirty="0"/>
          </a:p>
          <a:p>
            <a:pPr algn="ctr"/>
            <a:r>
              <a:rPr lang="en-ZA" sz="2800" dirty="0" smtClean="0"/>
              <a:t>Eating </a:t>
            </a:r>
            <a:r>
              <a:rPr lang="en-ZA" sz="2800" dirty="0"/>
              <a:t>these items </a:t>
            </a:r>
            <a:r>
              <a:rPr lang="en-ZA" sz="2800" dirty="0" smtClean="0"/>
              <a:t>can make </a:t>
            </a:r>
            <a:r>
              <a:rPr lang="en-ZA" sz="2800" dirty="0"/>
              <a:t>the person very sick</a:t>
            </a:r>
            <a:r>
              <a:rPr lang="en-ZA" sz="2800" dirty="0" smtClean="0"/>
              <a:t>.</a:t>
            </a:r>
          </a:p>
          <a:p>
            <a:pPr algn="ctr"/>
            <a:endParaRPr lang="en-ZA" sz="2800" dirty="0" smtClean="0"/>
          </a:p>
          <a:p>
            <a:pPr algn="ctr"/>
            <a:r>
              <a:rPr lang="en-US" sz="2800" b="1" dirty="0" smtClean="0"/>
              <a:t>Non-food allergies </a:t>
            </a:r>
            <a:r>
              <a:rPr lang="en-US" sz="2800" dirty="0" smtClean="0"/>
              <a:t>– to animals, insect stings, etc.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8403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29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926112"/>
              </p:ext>
            </p:extLst>
          </p:nvPr>
        </p:nvGraphicFramePr>
        <p:xfrm>
          <a:off x="300251" y="1351128"/>
          <a:ext cx="8386549" cy="477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03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713298"/>
              </p:ext>
            </p:extLst>
          </p:nvPr>
        </p:nvGraphicFramePr>
        <p:xfrm>
          <a:off x="177421" y="1600200"/>
          <a:ext cx="881417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Course Programme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E6246"/>
                </a:solidFill>
                <a:latin typeface="Coming Home" pitchFamily="2" charset="-1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27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Common things that people are allergic to:</a:t>
            </a:r>
          </a:p>
          <a:p>
            <a:pPr marL="0" indent="0">
              <a:buNone/>
            </a:pPr>
            <a:endParaRPr lang="en-US" dirty="0" smtClean="0"/>
          </a:p>
          <a:p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51762497"/>
              </p:ext>
            </p:extLst>
          </p:nvPr>
        </p:nvGraphicFramePr>
        <p:xfrm>
          <a:off x="457200" y="1946047"/>
          <a:ext cx="7828643" cy="4556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79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25B471C-9DD3-402B-8F3B-F186BEEC7098}" type="slidenum">
              <a:rPr lang="en-US" sz="2800" b="1" i="1" smtClean="0">
                <a:solidFill>
                  <a:srgbClr val="37AAB6"/>
                </a:solidFill>
                <a:latin typeface="Coming Home" pitchFamily="2" charset="-18"/>
              </a:rPr>
              <a:t>31</a:t>
            </a:fld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619383"/>
              </p:ext>
            </p:extLst>
          </p:nvPr>
        </p:nvGraphicFramePr>
        <p:xfrm>
          <a:off x="300251" y="1351128"/>
          <a:ext cx="8386549" cy="477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68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Meal times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555558"/>
              </p:ext>
            </p:extLst>
          </p:nvPr>
        </p:nvGraphicFramePr>
        <p:xfrm>
          <a:off x="300251" y="1351128"/>
          <a:ext cx="8386549" cy="477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26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 Cell phones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2388" y="1323834"/>
            <a:ext cx="8004412" cy="48023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Good manners with cell phones</a:t>
            </a:r>
            <a:endParaRPr lang="en-ZA" sz="28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ZA" dirty="0" smtClean="0"/>
              <a:t>Answer </a:t>
            </a:r>
            <a:r>
              <a:rPr lang="en-ZA" dirty="0"/>
              <a:t>professionally and clearly with your name and a suitable greeting  </a:t>
            </a:r>
            <a:endParaRPr lang="en-ZA" dirty="0" smtClean="0"/>
          </a:p>
          <a:p>
            <a:pPr lvl="1"/>
            <a:r>
              <a:rPr lang="en-ZA" dirty="0" smtClean="0"/>
              <a:t>E.g</a:t>
            </a:r>
            <a:r>
              <a:rPr lang="en-ZA" dirty="0"/>
              <a:t>. </a:t>
            </a:r>
            <a:r>
              <a:rPr lang="en-ZA" b="1" i="1" dirty="0" smtClean="0"/>
              <a:t>“</a:t>
            </a:r>
            <a:r>
              <a:rPr lang="en-ZA" b="1" i="1" dirty="0" err="1" smtClean="0"/>
              <a:t>Sabaidee</a:t>
            </a:r>
            <a:r>
              <a:rPr lang="en-ZA" b="1" i="1" dirty="0"/>
              <a:t>, </a:t>
            </a:r>
            <a:r>
              <a:rPr lang="en-ZA" b="1" i="1" dirty="0" err="1"/>
              <a:t>Sone</a:t>
            </a:r>
            <a:r>
              <a:rPr lang="en-ZA" b="1" i="1" dirty="0"/>
              <a:t> speaking”</a:t>
            </a:r>
            <a:r>
              <a:rPr lang="en-ZA" dirty="0"/>
              <a:t>.  </a:t>
            </a:r>
          </a:p>
          <a:p>
            <a:r>
              <a:rPr lang="en-ZA" dirty="0"/>
              <a:t>Take </a:t>
            </a:r>
            <a:r>
              <a:rPr lang="en-ZA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business</a:t>
            </a:r>
            <a:r>
              <a:rPr lang="en-ZA" dirty="0"/>
              <a:t> and emergency calls</a:t>
            </a:r>
          </a:p>
          <a:p>
            <a:r>
              <a:rPr lang="en-ZA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Excuse yourself </a:t>
            </a:r>
            <a:r>
              <a:rPr lang="en-US" dirty="0"/>
              <a:t>to take call</a:t>
            </a:r>
            <a:endParaRPr lang="en-ZA" dirty="0"/>
          </a:p>
          <a:p>
            <a:r>
              <a:rPr lang="en-ZA" dirty="0"/>
              <a:t>Set your phone to </a:t>
            </a:r>
            <a:r>
              <a:rPr lang="en-ZA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vibrate</a:t>
            </a:r>
            <a:r>
              <a:rPr lang="en-ZA" dirty="0"/>
              <a:t> mode </a:t>
            </a:r>
          </a:p>
          <a:p>
            <a:r>
              <a:rPr lang="en-ZA" dirty="0"/>
              <a:t>Set phone with an </a:t>
            </a:r>
            <a:r>
              <a:rPr lang="en-ZA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auto-text message</a:t>
            </a:r>
          </a:p>
          <a:p>
            <a:r>
              <a:rPr lang="en-ZA" dirty="0"/>
              <a:t>Give </a:t>
            </a:r>
            <a:r>
              <a:rPr lang="en-ZA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cell phone number </a:t>
            </a:r>
            <a:r>
              <a:rPr lang="en-ZA" dirty="0"/>
              <a:t>to </a:t>
            </a:r>
            <a:r>
              <a:rPr lang="en-ZA" dirty="0" smtClean="0"/>
              <a:t>clients</a:t>
            </a:r>
          </a:p>
          <a:p>
            <a:pPr lvl="0"/>
            <a:r>
              <a:rPr lang="en-ZA" dirty="0"/>
              <a:t>Ask your family/friends to rather </a:t>
            </a:r>
            <a:r>
              <a:rPr lang="en-ZA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sms</a:t>
            </a:r>
            <a:r>
              <a:rPr lang="en-ZA" dirty="0"/>
              <a:t> you </a:t>
            </a:r>
            <a:r>
              <a:rPr lang="en-ZA" dirty="0" smtClean="0"/>
              <a:t>while </a:t>
            </a:r>
            <a:r>
              <a:rPr lang="en-ZA" dirty="0"/>
              <a:t>on tour </a:t>
            </a:r>
          </a:p>
          <a:p>
            <a:endParaRPr lang="en-ZA" dirty="0"/>
          </a:p>
          <a:p>
            <a:endParaRPr lang="en-US" dirty="0"/>
          </a:p>
        </p:txBody>
      </p:sp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23485" y="1811962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23484" y="2456299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23485" y="3100636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23485" y="3746066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23485" y="4390403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42533" y="5034740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42533" y="5679077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" b="9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9128">
            <a:off x="6847765" y="2975909"/>
            <a:ext cx="2306471" cy="153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6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 Cell phones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5195" y="1323834"/>
            <a:ext cx="8091605" cy="4802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Bad manners with cell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phones:  Do NOT</a:t>
            </a:r>
          </a:p>
          <a:p>
            <a:pPr marL="0" indent="0">
              <a:buNone/>
            </a:pPr>
            <a:endParaRPr lang="en-ZA" sz="28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ZA" dirty="0"/>
              <a:t>Answer with only ‘</a:t>
            </a:r>
            <a:r>
              <a:rPr lang="en-ZA" dirty="0" smtClean="0"/>
              <a:t>hello/</a:t>
            </a:r>
            <a:r>
              <a:rPr lang="en-ZA" dirty="0" err="1" smtClean="0"/>
              <a:t>sabaidee</a:t>
            </a:r>
            <a:r>
              <a:rPr lang="en-ZA" dirty="0"/>
              <a:t>’ </a:t>
            </a:r>
          </a:p>
          <a:p>
            <a:r>
              <a:rPr lang="en-ZA" dirty="0"/>
              <a:t>Take personal calls</a:t>
            </a:r>
            <a:r>
              <a:rPr lang="en-US" dirty="0"/>
              <a:t> in work time</a:t>
            </a:r>
            <a:endParaRPr lang="en-ZA" dirty="0"/>
          </a:p>
          <a:p>
            <a:r>
              <a:rPr lang="en-ZA" dirty="0"/>
              <a:t>Send personal text messages</a:t>
            </a:r>
          </a:p>
          <a:p>
            <a:endParaRPr lang="en-US" sz="28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216469" y="2623566"/>
            <a:ext cx="724721" cy="6710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216468" y="3294634"/>
            <a:ext cx="724721" cy="6710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216469" y="3965702"/>
            <a:ext cx="724721" cy="6710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" b="9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84" y="3957815"/>
            <a:ext cx="4348917" cy="290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7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Do’s and Don’ts:  Work and private life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48842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Separate </a:t>
            </a:r>
            <a:r>
              <a:rPr lang="en-US" sz="3600" b="1" dirty="0" smtClean="0"/>
              <a:t>your </a:t>
            </a:r>
            <a:r>
              <a:rPr lang="en-US" sz="3600" b="1" dirty="0" smtClean="0"/>
              <a:t>work </a:t>
            </a:r>
            <a:r>
              <a:rPr lang="en-US" sz="3600" b="1" dirty="0"/>
              <a:t>from </a:t>
            </a:r>
            <a:r>
              <a:rPr lang="en-US" sz="3600" b="1" dirty="0" smtClean="0"/>
              <a:t>your private life!</a:t>
            </a:r>
          </a:p>
          <a:p>
            <a:r>
              <a:rPr lang="en-US" dirty="0" smtClean="0"/>
              <a:t>This is not your holiday – you are WORKING!!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NOT: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/>
              <a:t> Do </a:t>
            </a:r>
            <a:r>
              <a:rPr lang="en-US" dirty="0" smtClean="0"/>
              <a:t>personal </a:t>
            </a:r>
            <a:r>
              <a:rPr lang="en-US" dirty="0" smtClean="0"/>
              <a:t>shopping/jobs on </a:t>
            </a:r>
            <a:r>
              <a:rPr lang="en-US" dirty="0"/>
              <a:t>tour</a:t>
            </a:r>
            <a:endParaRPr lang="en-ZA" dirty="0"/>
          </a:p>
          <a:p>
            <a:r>
              <a:rPr lang="en-US" dirty="0" smtClean="0"/>
              <a:t>   Bring </a:t>
            </a:r>
            <a:r>
              <a:rPr lang="en-US" dirty="0"/>
              <a:t>friends or family along</a:t>
            </a:r>
            <a:endParaRPr lang="en-ZA" dirty="0"/>
          </a:p>
          <a:p>
            <a:r>
              <a:rPr lang="en-US" dirty="0" smtClean="0"/>
              <a:t>   Take </a:t>
            </a:r>
            <a:r>
              <a:rPr lang="en-US" dirty="0"/>
              <a:t>your own photos on tour</a:t>
            </a:r>
            <a:endParaRPr lang="en-ZA" dirty="0"/>
          </a:p>
          <a:p>
            <a:pPr defTabSz="627063"/>
            <a:r>
              <a:rPr lang="en-US" dirty="0" smtClean="0"/>
              <a:t>   Change </a:t>
            </a:r>
            <a:r>
              <a:rPr lang="en-US" dirty="0"/>
              <a:t>the itinerary to see something </a:t>
            </a:r>
            <a:r>
              <a:rPr lang="en-US" dirty="0" smtClean="0"/>
              <a:t>you        	want to see</a:t>
            </a:r>
            <a:endParaRPr lang="en-ZA" dirty="0"/>
          </a:p>
          <a:p>
            <a:endParaRPr lang="en-ZA" dirty="0"/>
          </a:p>
          <a:p>
            <a:endParaRPr lang="en-US" dirty="0"/>
          </a:p>
        </p:txBody>
      </p:sp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380179" y="3431032"/>
            <a:ext cx="544183" cy="513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367943" y="3990644"/>
            <a:ext cx="544183" cy="513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367942" y="4552810"/>
            <a:ext cx="544183" cy="513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367941" y="5103004"/>
            <a:ext cx="544183" cy="513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92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Codes of Conduct…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719170"/>
              </p:ext>
            </p:extLst>
          </p:nvPr>
        </p:nvGraphicFramePr>
        <p:xfrm>
          <a:off x="457200" y="1105469"/>
          <a:ext cx="8229600" cy="502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08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4:  Code of Conduct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351128"/>
            <a:ext cx="6994478" cy="477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Working is small groups,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make a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list of 10 things to include in a Code of Conduct for Laos Tour Guides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06" y="4784822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9906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Tour Guiding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90600" y="723331"/>
            <a:ext cx="2514600" cy="953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Topic Two</a:t>
            </a:r>
            <a:endParaRPr lang="en-US" sz="2400" b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04427698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1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Tourist Expectations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39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First world, European tourists</a:t>
            </a:r>
          </a:p>
          <a:p>
            <a:r>
              <a:rPr lang="en-US" dirty="0" smtClean="0"/>
              <a:t>Used to:</a:t>
            </a:r>
          </a:p>
          <a:p>
            <a:pPr lvl="1"/>
            <a:r>
              <a:rPr lang="en-US" dirty="0" smtClean="0"/>
              <a:t>Saving resources</a:t>
            </a:r>
          </a:p>
          <a:p>
            <a:pPr lvl="1"/>
            <a:r>
              <a:rPr lang="en-US" dirty="0" smtClean="0"/>
              <a:t>Looking after people</a:t>
            </a:r>
          </a:p>
          <a:p>
            <a:pPr lvl="1"/>
            <a:r>
              <a:rPr lang="en-US" dirty="0" smtClean="0"/>
              <a:t>Looking after the earth</a:t>
            </a:r>
          </a:p>
          <a:p>
            <a:pPr lvl="1"/>
            <a:r>
              <a:rPr lang="en-US" dirty="0" smtClean="0"/>
              <a:t>Spreading benefits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00" y="4552864"/>
            <a:ext cx="4910494" cy="205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images.mysecuritysign.com/img/lg/K/Please-Do-Not-Litter-Sign-K-7352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801" b="9946"/>
          <a:stretch/>
        </p:blipFill>
        <p:spPr bwMode="auto">
          <a:xfrm>
            <a:off x="6095787" y="1188444"/>
            <a:ext cx="2146110" cy="273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11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this training?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E6246"/>
                </a:solidFill>
                <a:latin typeface="Coming Home" pitchFamily="2" charset="-18"/>
              </a:rPr>
              <a:t>4</a:t>
            </a:r>
            <a:endParaRPr lang="en-US" sz="2800" b="1" i="1" dirty="0">
              <a:solidFill>
                <a:srgbClr val="CE6246"/>
              </a:solidFill>
              <a:latin typeface="Coming Home" pitchFamily="2" charset="-1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1070" y="1103762"/>
            <a:ext cx="5145206" cy="51742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Tourists expect the same standards all over the world – </a:t>
            </a:r>
            <a:r>
              <a:rPr lang="en-US" sz="2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 need to improve to be at international level</a:t>
            </a:r>
          </a:p>
          <a:p>
            <a:pPr marL="0" indent="0">
              <a:buNone/>
            </a:pPr>
            <a:endParaRPr lang="en-US" sz="2800" b="1" dirty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ASEAN </a:t>
            </a:r>
            <a:r>
              <a:rPr lang="en-US" dirty="0"/>
              <a:t>countries have set standards for tour guides – </a:t>
            </a: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Laos has to meet these standards!</a:t>
            </a:r>
          </a:p>
          <a:p>
            <a:pPr marL="0" indent="0">
              <a:buNone/>
            </a:pPr>
            <a:endParaRPr lang="en-US" sz="2800" b="1" dirty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These are HIGH standards!!!</a:t>
            </a:r>
          </a:p>
          <a:p>
            <a:pPr marL="0" indent="0">
              <a:buNone/>
            </a:pPr>
            <a:endParaRPr lang="en-US" sz="2800" b="1" dirty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712">
            <a:off x="4980432" y="1265083"/>
            <a:ext cx="3703751" cy="504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Where was this tourist photo taken?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4205" y="6176454"/>
            <a:ext cx="8229600" cy="4759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1400" dirty="0"/>
              <a:t>http://shouldvestayedinchorlton.com/2015/02/11/a-laos-me-to-introduce-to-you-4000-islands-and-champasak/</a:t>
            </a:r>
          </a:p>
        </p:txBody>
      </p:sp>
      <p:pic>
        <p:nvPicPr>
          <p:cNvPr id="33794" name="Picture 2" descr="http://shouldvestayedinchorlton.files.wordpress.com/2015/02/wpid-p115015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3" y="1326138"/>
            <a:ext cx="8258325" cy="464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Where was this tourist photo taken?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4205" y="6176454"/>
            <a:ext cx="8229600" cy="4759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1400" dirty="0"/>
              <a:t>http://shouldvestayedinchorlton.com/2015/02/11/a-laos-me-to-introduce-to-you-4000-islands-and-champasak/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1" b="43990"/>
          <a:stretch/>
        </p:blipFill>
        <p:spPr>
          <a:xfrm>
            <a:off x="428231" y="1249607"/>
            <a:ext cx="8068069" cy="474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8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commentary that went with it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:</a:t>
            </a:r>
            <a:endParaRPr lang="en-US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51452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 smtClean="0"/>
              <a:t>“As </a:t>
            </a:r>
            <a:r>
              <a:rPr lang="en-US" b="1" i="1" dirty="0"/>
              <a:t>we walked up the main road to the </a:t>
            </a:r>
            <a:r>
              <a:rPr lang="en-US" b="1" i="1" dirty="0" smtClean="0"/>
              <a:t>site, </a:t>
            </a:r>
            <a:r>
              <a:rPr lang="en-US" b="1" i="1" dirty="0"/>
              <a:t>the whole area was scattered with </a:t>
            </a:r>
            <a:r>
              <a:rPr lang="en-US" b="1" i="1" dirty="0">
                <a:solidFill>
                  <a:srgbClr val="0070C0"/>
                </a:solidFill>
              </a:rPr>
              <a:t>litter</a:t>
            </a:r>
            <a:r>
              <a:rPr lang="en-US" b="1" i="1" dirty="0"/>
              <a:t>. Crisp packets, cake wrappers, plastic bags, empty bottles</a:t>
            </a:r>
            <a:r>
              <a:rPr lang="en-US" b="1" i="1" dirty="0" smtClean="0"/>
              <a:t>… </a:t>
            </a:r>
            <a:r>
              <a:rPr lang="en-US" b="1" i="1" dirty="0"/>
              <a:t>It was post apocalyptic stuff. </a:t>
            </a:r>
            <a:endParaRPr lang="en-US" b="1" i="1" dirty="0" smtClean="0"/>
          </a:p>
          <a:p>
            <a:pPr marL="0" indent="0">
              <a:buNone/>
            </a:pPr>
            <a:endParaRPr lang="en-US" b="1" i="1" dirty="0" smtClean="0"/>
          </a:p>
          <a:p>
            <a:pPr marL="0" indent="0"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‘I’ve </a:t>
            </a:r>
            <a:r>
              <a:rPr lang="en-US" b="1" i="1" dirty="0">
                <a:solidFill>
                  <a:srgbClr val="0070C0"/>
                </a:solidFill>
              </a:rPr>
              <a:t>never seen so much rubbish, it completely took away from the </a:t>
            </a:r>
            <a:r>
              <a:rPr lang="en-US" b="1" i="1" dirty="0" smtClean="0">
                <a:solidFill>
                  <a:srgbClr val="0070C0"/>
                </a:solidFill>
              </a:rPr>
              <a:t>beauty of </a:t>
            </a:r>
            <a:r>
              <a:rPr lang="en-US" b="1" i="1" dirty="0">
                <a:solidFill>
                  <a:srgbClr val="0070C0"/>
                </a:solidFill>
              </a:rPr>
              <a:t>the </a:t>
            </a:r>
            <a:r>
              <a:rPr lang="en-US" b="1" i="1" dirty="0" smtClean="0">
                <a:solidFill>
                  <a:srgbClr val="0070C0"/>
                </a:solidFill>
              </a:rPr>
              <a:t>area </a:t>
            </a:r>
            <a:r>
              <a:rPr lang="en-US" b="1" i="1" dirty="0">
                <a:solidFill>
                  <a:srgbClr val="0070C0"/>
                </a:solidFill>
              </a:rPr>
              <a:t>that was really quite lovely if you could get past the filth</a:t>
            </a:r>
            <a:r>
              <a:rPr lang="en-US" b="1" i="1" dirty="0" smtClean="0">
                <a:solidFill>
                  <a:srgbClr val="0070C0"/>
                </a:solidFill>
              </a:rPr>
              <a:t>.” </a:t>
            </a:r>
            <a:endParaRPr lang="en-US" b="1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i="1" dirty="0" smtClean="0"/>
          </a:p>
          <a:p>
            <a:pPr marL="0" indent="0">
              <a:buNone/>
            </a:pPr>
            <a:r>
              <a:rPr lang="en-US" b="1" i="1" dirty="0" smtClean="0"/>
              <a:t>‘As </a:t>
            </a:r>
            <a:r>
              <a:rPr lang="en-US" b="1" i="1" dirty="0"/>
              <a:t>environmental conscious human beings, who have had it drilled into themselves from a young age to not litter, </a:t>
            </a:r>
            <a:r>
              <a:rPr lang="en-US" b="1" i="1" dirty="0">
                <a:solidFill>
                  <a:srgbClr val="0070C0"/>
                </a:solidFill>
              </a:rPr>
              <a:t>it was quite the shock</a:t>
            </a:r>
            <a:r>
              <a:rPr lang="en-US" b="1" i="1" dirty="0" smtClean="0"/>
              <a:t>.”</a:t>
            </a:r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37055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83335" y="457200"/>
            <a:ext cx="7412865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Tourist Expectations:  clean environment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52953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err="1" smtClean="0"/>
              <a:t>TripAdvisor</a:t>
            </a:r>
            <a:r>
              <a:rPr lang="en-US" b="1" dirty="0" smtClean="0"/>
              <a:t> Comments:  </a:t>
            </a:r>
            <a:r>
              <a:rPr lang="en-US" b="1" dirty="0" err="1" smtClean="0"/>
              <a:t>Wat</a:t>
            </a:r>
            <a:r>
              <a:rPr lang="en-US" b="1" dirty="0" smtClean="0"/>
              <a:t> </a:t>
            </a:r>
            <a:r>
              <a:rPr lang="en-US" b="1" dirty="0" err="1" smtClean="0"/>
              <a:t>Phou</a:t>
            </a:r>
            <a:endParaRPr lang="en-US" b="1" dirty="0" smtClean="0"/>
          </a:p>
          <a:p>
            <a:r>
              <a:rPr lang="en-US" dirty="0" smtClean="0"/>
              <a:t>For </a:t>
            </a:r>
            <a:r>
              <a:rPr lang="en-US" dirty="0"/>
              <a:t>all the money they make on the gate why are there no staff picking up </a:t>
            </a:r>
            <a:r>
              <a:rPr lang="en-US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litter</a:t>
            </a:r>
            <a:r>
              <a:rPr lang="en-US" dirty="0"/>
              <a:t>? The grounds are covered in drinks bottles, crisp packets and plastic bags. Shame.  (USA)</a:t>
            </a:r>
          </a:p>
          <a:p>
            <a:r>
              <a:rPr lang="en-US" dirty="0" smtClean="0"/>
              <a:t>The </a:t>
            </a:r>
            <a:r>
              <a:rPr lang="en-US" dirty="0"/>
              <a:t>place is way overstaffed and I am not against giving jobs to local people </a:t>
            </a:r>
            <a:r>
              <a:rPr lang="en-US" dirty="0" smtClean="0"/>
              <a:t>but </a:t>
            </a:r>
            <a:r>
              <a:rPr lang="en-US" dirty="0"/>
              <a:t>then they could probably ask </a:t>
            </a:r>
            <a:r>
              <a:rPr lang="en-US" dirty="0" smtClean="0"/>
              <a:t>1 of </a:t>
            </a:r>
            <a:r>
              <a:rPr lang="en-US" dirty="0"/>
              <a:t>the 10 people standing there doing nothing to pick up the </a:t>
            </a:r>
            <a:r>
              <a:rPr lang="en-US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rubbish</a:t>
            </a:r>
            <a:r>
              <a:rPr lang="en-US" dirty="0" smtClean="0"/>
              <a:t> </a:t>
            </a:r>
            <a:r>
              <a:rPr lang="en-US" dirty="0"/>
              <a:t>around the temple. (</a:t>
            </a:r>
            <a:r>
              <a:rPr lang="en-US" dirty="0" err="1"/>
              <a:t>Aus</a:t>
            </a:r>
            <a:r>
              <a:rPr lang="en-US" dirty="0"/>
              <a:t>)</a:t>
            </a:r>
          </a:p>
          <a:p>
            <a:r>
              <a:rPr lang="en-US" dirty="0"/>
              <a:t>We were extremely disappointed about the conditions in </a:t>
            </a:r>
            <a:r>
              <a:rPr lang="en-US" dirty="0" smtClean="0"/>
              <a:t>the </a:t>
            </a:r>
            <a:r>
              <a:rPr lang="en-US" dirty="0" err="1" smtClean="0"/>
              <a:t>Unesco</a:t>
            </a:r>
            <a:r>
              <a:rPr lang="en-US" dirty="0" smtClean="0"/>
              <a:t> </a:t>
            </a:r>
            <a:r>
              <a:rPr lang="en-US" dirty="0"/>
              <a:t>site </a:t>
            </a:r>
            <a:r>
              <a:rPr lang="en-US" dirty="0" smtClean="0"/>
              <a:t>: </a:t>
            </a:r>
            <a:r>
              <a:rPr lang="en-US" dirty="0"/>
              <a:t>tons of </a:t>
            </a:r>
            <a:r>
              <a:rPr lang="en-US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rubbish</a:t>
            </a:r>
            <a:r>
              <a:rPr lang="en-US" dirty="0"/>
              <a:t> </a:t>
            </a:r>
            <a:r>
              <a:rPr lang="en-US" dirty="0" smtClean="0"/>
              <a:t>everywhere</a:t>
            </a:r>
            <a:r>
              <a:rPr lang="en-US" dirty="0"/>
              <a:t>, plastic </a:t>
            </a:r>
            <a:r>
              <a:rPr lang="en-US" dirty="0" smtClean="0"/>
              <a:t>everywhere</a:t>
            </a:r>
            <a:r>
              <a:rPr lang="en-US" dirty="0"/>
              <a:t>, paper </a:t>
            </a:r>
            <a:r>
              <a:rPr lang="en-US" dirty="0" smtClean="0"/>
              <a:t>everywhere. </a:t>
            </a:r>
            <a:r>
              <a:rPr lang="en-US" dirty="0"/>
              <a:t>(Italy)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507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Tourism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3 elements of Responsible Tourism</a:t>
            </a:r>
            <a:endParaRPr lang="en-ZA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30330895"/>
              </p:ext>
            </p:extLst>
          </p:nvPr>
        </p:nvGraphicFramePr>
        <p:xfrm>
          <a:off x="986051" y="1897039"/>
          <a:ext cx="7014949" cy="446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79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934" y="1700012"/>
            <a:ext cx="7178723" cy="3915177"/>
          </a:xfrm>
          <a:prstGeom prst="roundRect">
            <a:avLst/>
          </a:prstGeom>
          <a:solidFill>
            <a:srgbClr val="37AAB6"/>
          </a:solidFill>
          <a:ln>
            <a:solidFill>
              <a:srgbClr val="37AAB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r>
              <a:rPr lang="en-US" sz="66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</a:t>
            </a:r>
            <a:r>
              <a:rPr lang="en-US" sz="6600" b="1" spc="110" dirty="0">
                <a:solidFill>
                  <a:prstClr val="white"/>
                </a:solidFill>
                <a:latin typeface="Coming Home" pitchFamily="2" charset="-18"/>
              </a:rPr>
              <a:t>Tourism: Environmental</a:t>
            </a:r>
            <a:endParaRPr lang="fil-PH" sz="6600" b="1" spc="110" dirty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5645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Key messages:</a:t>
            </a:r>
          </a:p>
          <a:p>
            <a:endParaRPr lang="en-ZA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18720485"/>
              </p:ext>
            </p:extLst>
          </p:nvPr>
        </p:nvGraphicFramePr>
        <p:xfrm>
          <a:off x="291446" y="1978926"/>
          <a:ext cx="8395354" cy="144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://www.champasaktourism.com/wp-content/uploads/2014/05/MG_4129-_-550x413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/>
          <a:stretch/>
        </p:blipFill>
        <p:spPr bwMode="auto">
          <a:xfrm>
            <a:off x="1892300" y="3361193"/>
            <a:ext cx="5238750" cy="334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2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28300"/>
            <a:ext cx="8229600" cy="48978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are the issues?</a:t>
            </a:r>
          </a:p>
          <a:p>
            <a:pPr marL="0" indent="0">
              <a:buNone/>
            </a:pPr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97873244"/>
              </p:ext>
            </p:extLst>
          </p:nvPr>
        </p:nvGraphicFramePr>
        <p:xfrm>
          <a:off x="457200" y="1924334"/>
          <a:ext cx="7881582" cy="4817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61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Waste management:  water bottles</a:t>
            </a:r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" y="2157639"/>
            <a:ext cx="5095875" cy="340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h2o.co.za/wp-content/uploads/2013/11/WWI-Stainless-Steel-Bottle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1" b="97679" l="28993" r="759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9" r="24925"/>
          <a:stretch/>
        </p:blipFill>
        <p:spPr bwMode="auto">
          <a:xfrm>
            <a:off x="6142212" y="2032000"/>
            <a:ext cx="1553988" cy="344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liparts.co/cliparts/6cr/6Rb/6cr6RbxEi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40" y="4355646"/>
            <a:ext cx="1527264" cy="13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lker.com/cliparts/1/1/9/2/12065738771352376078Arnoud999_Right_or_wrong_5.svg.med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63" y="437435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6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49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63681"/>
              </p:ext>
            </p:extLst>
          </p:nvPr>
        </p:nvGraphicFramePr>
        <p:xfrm>
          <a:off x="378581" y="1173707"/>
          <a:ext cx="8560703" cy="5074071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3704022"/>
                <a:gridCol w="4856681"/>
              </a:tblGrid>
              <a:tr h="684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  <a:tr h="434932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400" b="0" dirty="0" smtClean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 smtClean="0">
                          <a:effectLst/>
                        </a:rPr>
                        <a:t>Only take photos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 smtClean="0">
                          <a:effectLst/>
                        </a:rPr>
                        <a:t>Only leave footprints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 smtClean="0">
                          <a:effectLst/>
                        </a:rPr>
                        <a:t>Buy souvenirs or products made from local and renewable products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 smtClean="0">
                          <a:effectLst/>
                        </a:rPr>
                        <a:t>Keep litter to throw away  later in a proper garbage can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 smtClean="0">
                          <a:effectLst/>
                        </a:rPr>
                        <a:t>Pick up your rubbish, and even someone else’s!</a:t>
                      </a:r>
                      <a:endParaRPr lang="en-ZA" sz="2400" b="0" dirty="0">
                        <a:effectLst/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400" b="0" dirty="0" smtClean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Take </a:t>
                      </a:r>
                      <a:r>
                        <a:rPr lang="en-ZA" sz="2400" dirty="0" smtClean="0">
                          <a:effectLst/>
                        </a:rPr>
                        <a:t>natural </a:t>
                      </a:r>
                      <a:r>
                        <a:rPr lang="en-ZA" sz="2400" dirty="0" smtClean="0">
                          <a:effectLst/>
                        </a:rPr>
                        <a:t>items as souvenirs:  shells, rocks</a:t>
                      </a:r>
                      <a:r>
                        <a:rPr lang="en-ZA" sz="2400" baseline="0" dirty="0" smtClean="0">
                          <a:effectLst/>
                        </a:rPr>
                        <a:t> etc.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Buy </a:t>
                      </a:r>
                      <a:r>
                        <a:rPr lang="en-ZA" sz="2400" dirty="0" smtClean="0">
                          <a:effectLst/>
                        </a:rPr>
                        <a:t>wildlife </a:t>
                      </a:r>
                      <a:r>
                        <a:rPr lang="en-ZA" sz="2400" dirty="0" smtClean="0">
                          <a:effectLst/>
                        </a:rPr>
                        <a:t>products, especially from endangered animals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Leave anything behind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Damage the natural environment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Litter – in any form!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Throw anything out of the vehicle window!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Waste water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dirty="0" smtClean="0">
                          <a:effectLst/>
                        </a:rPr>
                        <a:t>Leave electrical equipment </a:t>
                      </a:r>
                      <a:r>
                        <a:rPr lang="en-ZA" sz="2400" dirty="0" smtClean="0">
                          <a:effectLst/>
                        </a:rPr>
                        <a:t>on</a:t>
                      </a:r>
                      <a:endParaRPr lang="en-ZA" sz="2400" dirty="0">
                        <a:effectLst/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</a:tbl>
          </a:graphicData>
        </a:graphic>
      </p:graphicFrame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5939993" y="1176078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907209" y="1176078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15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Dealing with new ideas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E6246"/>
                </a:solidFill>
                <a:latin typeface="Coming Home" pitchFamily="2" charset="-18"/>
              </a:rPr>
              <a:t>5</a:t>
            </a:r>
            <a:endParaRPr lang="en-US" sz="2800" b="1" i="1" dirty="0">
              <a:solidFill>
                <a:srgbClr val="CE6246"/>
              </a:solidFill>
              <a:latin typeface="Coming Home" pitchFamily="2" charset="-1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03763"/>
            <a:ext cx="8534400" cy="57542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500" b="1" dirty="0"/>
              <a:t>Sometimes new things can be difficult to deal with.  </a:t>
            </a:r>
            <a:endParaRPr lang="en-US" sz="3500" b="1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SARA process can help you!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Shock</a:t>
            </a:r>
            <a:r>
              <a:rPr lang="en-US" sz="2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r>
              <a:rPr lang="en-US" sz="2800" b="1" dirty="0" smtClean="0"/>
              <a:t>  </a:t>
            </a:r>
            <a:r>
              <a:rPr lang="en-US" sz="2800" dirty="0"/>
              <a:t>At first you really don’t like the idea – </a:t>
            </a:r>
            <a:r>
              <a:rPr lang="en-US" sz="2800" dirty="0" smtClean="0"/>
              <a:t>you 	may be </a:t>
            </a:r>
            <a:r>
              <a:rPr lang="en-US" sz="2800" dirty="0"/>
              <a:t>upset, or even scared of the new </a:t>
            </a:r>
            <a:r>
              <a:rPr lang="en-US" sz="2800" dirty="0" smtClean="0"/>
              <a:t>idea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800" b="1" dirty="0" smtClean="0"/>
              <a:t>	</a:t>
            </a:r>
            <a:r>
              <a:rPr lang="en-US" sz="2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Anger!  </a:t>
            </a:r>
            <a:r>
              <a:rPr lang="en-US" sz="2800" dirty="0"/>
              <a:t>You get angry – you want to </a:t>
            </a:r>
            <a:r>
              <a:rPr lang="en-US" sz="2800" dirty="0" smtClean="0"/>
              <a:t>fight against 	the idea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en-US" sz="2800" b="1" dirty="0" smtClean="0"/>
              <a:t>	</a:t>
            </a:r>
            <a:r>
              <a:rPr lang="en-US" sz="2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Rejection!  </a:t>
            </a:r>
            <a:r>
              <a:rPr lang="en-US" sz="2800" dirty="0"/>
              <a:t>You throw the new idea away, </a:t>
            </a:r>
            <a:r>
              <a:rPr lang="en-US" sz="2800" dirty="0" smtClean="0"/>
              <a:t>and don’t 	want </a:t>
            </a:r>
            <a:r>
              <a:rPr lang="en-US" sz="2800" dirty="0"/>
              <a:t>to have anything to do with </a:t>
            </a:r>
            <a:r>
              <a:rPr lang="en-US" sz="2800" dirty="0" smtClean="0"/>
              <a:t>it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800" b="1" dirty="0" smtClean="0"/>
              <a:t>	</a:t>
            </a:r>
            <a:r>
              <a:rPr lang="en-US" sz="2800" b="1" dirty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Acceptance!  </a:t>
            </a:r>
            <a:r>
              <a:rPr lang="en-US" sz="2800" dirty="0"/>
              <a:t>After thinking about it for a while, </a:t>
            </a:r>
            <a:r>
              <a:rPr lang="en-US" sz="2800" dirty="0" smtClean="0"/>
              <a:t>you 	</a:t>
            </a:r>
            <a:r>
              <a:rPr lang="en-US" sz="2800" dirty="0" err="1" smtClean="0"/>
              <a:t>realise</a:t>
            </a:r>
            <a:r>
              <a:rPr lang="en-US" sz="2800" dirty="0" smtClean="0"/>
              <a:t> </a:t>
            </a:r>
            <a:r>
              <a:rPr lang="en-US" sz="2800" dirty="0"/>
              <a:t>it may be a good thing after all, and you </a:t>
            </a:r>
            <a:r>
              <a:rPr lang="en-US" sz="2800" dirty="0" smtClean="0"/>
              <a:t>decide 	to </a:t>
            </a:r>
            <a:r>
              <a:rPr lang="en-US" sz="2800" dirty="0"/>
              <a:t>accept </a:t>
            </a:r>
            <a:r>
              <a:rPr lang="en-US" sz="2800" dirty="0" smtClean="0"/>
              <a:t>it.</a:t>
            </a:r>
            <a:endParaRPr lang="en-ZA" sz="2800" dirty="0"/>
          </a:p>
          <a:p>
            <a:pPr marL="0" indent="0">
              <a:buNone/>
            </a:pPr>
            <a:endParaRPr lang="en-ZA" sz="2800" dirty="0"/>
          </a:p>
          <a:p>
            <a:pPr marL="0" indent="0">
              <a:buNone/>
            </a:pPr>
            <a:endParaRPr lang="en-ZA" sz="2800" dirty="0"/>
          </a:p>
          <a:p>
            <a:pPr marL="0" indent="0">
              <a:buNone/>
            </a:pPr>
            <a:endParaRPr lang="en-ZA" sz="2800" dirty="0"/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81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4337" name="Picture 1" descr="http://www.ecotourismlaos.com/images/dosdont/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1" y="1897039"/>
            <a:ext cx="8458513" cy="403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5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3313" name="Picture 1" descr="http://www.ecotourismlaos.com/images/dosdont/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8" y="1815152"/>
            <a:ext cx="8665567" cy="391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Environmental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5361" name="Picture 1" descr="http://www.ecotourismlaos.com/images/dosdont/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9" y="1937983"/>
            <a:ext cx="8680951" cy="395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0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934" y="1712890"/>
            <a:ext cx="7178723" cy="3841749"/>
          </a:xfrm>
          <a:prstGeom prst="roundRect">
            <a:avLst/>
          </a:prstGeom>
          <a:solidFill>
            <a:srgbClr val="37AAB6"/>
          </a:solidFill>
          <a:ln>
            <a:solidFill>
              <a:srgbClr val="37AAB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r>
              <a:rPr lang="en-US" sz="66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</a:t>
            </a:r>
            <a:r>
              <a:rPr lang="en-US" sz="6600" b="1" spc="110" dirty="0">
                <a:solidFill>
                  <a:prstClr val="white"/>
                </a:solidFill>
                <a:latin typeface="Coming Home" pitchFamily="2" charset="-18"/>
              </a:rPr>
              <a:t>Tourism: </a:t>
            </a:r>
            <a:r>
              <a:rPr lang="en-US" sz="6600" b="1" spc="110" dirty="0" smtClean="0">
                <a:solidFill>
                  <a:prstClr val="white"/>
                </a:solidFill>
                <a:latin typeface="Coming Home" pitchFamily="2" charset="-18"/>
              </a:rPr>
              <a:t>Social &amp; Cultural</a:t>
            </a:r>
            <a:endParaRPr lang="fil-PH" sz="6600" b="1" spc="110" dirty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611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Social &amp; Cultural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Key messages:</a:t>
            </a:r>
          </a:p>
          <a:p>
            <a:endParaRPr lang="en-ZA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77371843"/>
              </p:ext>
            </p:extLst>
          </p:nvPr>
        </p:nvGraphicFramePr>
        <p:xfrm>
          <a:off x="291446" y="1978926"/>
          <a:ext cx="8395354" cy="144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://www.adventurelaos.com/wp-content/uploads/2014/08/Hmong-people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922913" y="3653940"/>
            <a:ext cx="4762500" cy="292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594186"/>
              </p:ext>
            </p:extLst>
          </p:nvPr>
        </p:nvGraphicFramePr>
        <p:xfrm>
          <a:off x="378581" y="1137441"/>
          <a:ext cx="8308219" cy="5070541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4463875"/>
                <a:gridCol w="3844344"/>
              </a:tblGrid>
              <a:tr h="7212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  <a:tr h="434932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400" b="0" dirty="0" smtClean="0">
                        <a:effectLst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4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Dress neatly and don’t show too much skin!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US" sz="24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Dress properly for temples</a:t>
                      </a:r>
                      <a:endParaRPr lang="en-ZA" sz="24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4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Behave properly</a:t>
                      </a:r>
                      <a:endParaRPr lang="en-US" sz="24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4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new, quality, handmade products not items that belong to the heritage of the country</a:t>
                      </a:r>
                      <a:endParaRPr lang="en-US" sz="24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24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 sex tourism, especially with children</a:t>
                      </a:r>
                      <a:endParaRPr lang="en-ZA" sz="2400" b="0" dirty="0">
                        <a:effectLst/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400" b="0" dirty="0" smtClean="0">
                        <a:effectLst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4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Touch sacred items/sites without permission</a:t>
                      </a:r>
                      <a:endParaRPr lang="en-US" sz="240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4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antique </a:t>
                      </a:r>
                      <a:r>
                        <a:rPr lang="en-ZA" sz="240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Buddhas</a:t>
                      </a:r>
                      <a:r>
                        <a:rPr lang="en-ZA" sz="24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sacred items</a:t>
                      </a:r>
                      <a:endParaRPr lang="en-US" sz="240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24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or engage in sex tourism, especially with children</a:t>
                      </a:r>
                      <a:endParaRPr lang="en-ZA" sz="2400" dirty="0">
                        <a:effectLst/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</a:tbl>
          </a:graphicData>
        </a:graphic>
      </p:graphicFrame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6274847" y="1150320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2190547" y="1176078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Cultural Host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3139" y="1197736"/>
            <a:ext cx="8379542" cy="576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are a ‘cultural host’ for tourists!</a:t>
            </a:r>
            <a:r>
              <a:rPr lang="en-ZA" sz="22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endParaRPr lang="en-AU" sz="2200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AU" sz="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73139" y="4597758"/>
            <a:ext cx="8113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AU" sz="22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Why? You will help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200" dirty="0"/>
              <a:t>tourists connect with locals, culture and </a:t>
            </a:r>
            <a:r>
              <a:rPr lang="en-AU" sz="2200" dirty="0" smtClean="0"/>
              <a:t>people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200" dirty="0" smtClean="0"/>
              <a:t>prevent </a:t>
            </a:r>
            <a:r>
              <a:rPr lang="en-AU" sz="2200" dirty="0"/>
              <a:t>‘culture </a:t>
            </a:r>
            <a:r>
              <a:rPr lang="en-AU" sz="2200" dirty="0" smtClean="0"/>
              <a:t>shock’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200" dirty="0" smtClean="0"/>
              <a:t>tourists get used to local </a:t>
            </a:r>
            <a:r>
              <a:rPr lang="en-AU" sz="2200" dirty="0"/>
              <a:t>surroundings and experience</a:t>
            </a:r>
            <a:r>
              <a:rPr lang="en-AU" sz="2200" dirty="0" smtClean="0"/>
              <a:t>.</a:t>
            </a:r>
            <a:endParaRPr lang="en-US" sz="22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273139" y="1774209"/>
            <a:ext cx="4994320" cy="3090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AU" sz="22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How?  What to do?</a:t>
            </a:r>
          </a:p>
          <a:p>
            <a:r>
              <a:rPr lang="en-AU" sz="22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Teach</a:t>
            </a:r>
            <a:r>
              <a:rPr lang="en-AU" sz="2200" dirty="0" smtClean="0"/>
              <a:t> tourists about local cultures in a sensitive way</a:t>
            </a:r>
            <a:endParaRPr lang="en-ZA" sz="2200" dirty="0" smtClean="0"/>
          </a:p>
          <a:p>
            <a:r>
              <a:rPr lang="en-AU" sz="22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Introduce</a:t>
            </a:r>
            <a:r>
              <a:rPr lang="en-AU" sz="2200" dirty="0" smtClean="0"/>
              <a:t> tourists to local community without problems</a:t>
            </a:r>
          </a:p>
          <a:p>
            <a:r>
              <a:rPr lang="en-AU" sz="22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Help</a:t>
            </a:r>
            <a:r>
              <a:rPr lang="en-AU" sz="2200" dirty="0" smtClean="0"/>
              <a:t> local people be comfortable and welcome tourists.</a:t>
            </a:r>
            <a:endParaRPr lang="en-ZA" sz="2200" dirty="0" smtClean="0"/>
          </a:p>
          <a:p>
            <a:pPr marL="0" indent="0">
              <a:buNone/>
            </a:pPr>
            <a:endParaRPr lang="en-ZA" sz="2200" dirty="0"/>
          </a:p>
        </p:txBody>
      </p:sp>
      <p:pic>
        <p:nvPicPr>
          <p:cNvPr id="5122" name="Picture 2" descr="C:\Users\Nel\Dropbox\Laos Tour Guide Training\Gallery\_MG_4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9" y="2287134"/>
            <a:ext cx="3696625" cy="246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030" name="Picture 6" descr="http://mekongexperiences.com/wp-content/uploads/children-are-not-tourist-attractions_655x3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0" y="1194619"/>
            <a:ext cx="8704619" cy="52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Orphanages and Schools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Question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Should </a:t>
            </a:r>
            <a:r>
              <a:rPr lang="en-US" dirty="0" smtClean="0"/>
              <a:t>or </a:t>
            </a:r>
            <a:r>
              <a:rPr lang="en-US" dirty="0" smtClean="0"/>
              <a:t>shouldn’t you stop and visit orphanages and schools?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Why or why not? 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3" y="1130799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59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5121" name="Picture 1" descr="http://www.ecotourismlaos.com/images/dosdont/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1" y="1774209"/>
            <a:ext cx="8645188" cy="435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6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Dealing with new ideas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E6246"/>
                </a:solidFill>
                <a:latin typeface="Coming Home" pitchFamily="2" charset="-18"/>
              </a:rPr>
              <a:t>6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03763"/>
            <a:ext cx="8229600" cy="5754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This course may give you new ideas – that you may not like at first!</a:t>
            </a:r>
          </a:p>
          <a:p>
            <a:pPr marL="0" indent="0">
              <a:buNone/>
            </a:pPr>
            <a:endParaRPr lang="en-US" sz="2800" b="1" dirty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SARA process can help you think about and accept changes that you </a:t>
            </a: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can </a:t>
            </a: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make in your guiding skills!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800" b="1" dirty="0"/>
              <a:t>If you feel uncomfortable in the course with new ideas – </a:t>
            </a:r>
            <a:r>
              <a:rPr lang="en-US" sz="2800" b="1" dirty="0" smtClean="0">
                <a:solidFill>
                  <a:srgbClr val="C9523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ask SARA for help!</a:t>
            </a:r>
          </a:p>
          <a:p>
            <a:pPr marL="0" indent="0">
              <a:buNone/>
            </a:pPr>
            <a:endParaRPr lang="en-ZA" sz="2800" dirty="0"/>
          </a:p>
          <a:p>
            <a:pPr marL="0" indent="0">
              <a:buNone/>
            </a:pPr>
            <a:endParaRPr lang="en-ZA" sz="2800" dirty="0"/>
          </a:p>
          <a:p>
            <a:pPr marL="0" indent="0">
              <a:buNone/>
            </a:pPr>
            <a:endParaRPr lang="en-ZA" sz="2800" dirty="0"/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C9523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1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7169" name="Picture 1" descr="http://www.ecotourismlaos.com/images/dosdont/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3" y="1937983"/>
            <a:ext cx="8849567" cy="407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6145" name="Picture 1" descr="http://www.ecotourismlaos.com/images/dosdont/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8" y="1965278"/>
            <a:ext cx="8464361" cy="417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6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4097" name="Picture 1" descr="http://www.ecotourismlaos.com/images/dosdont/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3" y="1965278"/>
            <a:ext cx="8262697" cy="416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3073" name="Picture 1" descr="http://www.ecotourismlaos.com/images/dosdont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1" y="1760561"/>
            <a:ext cx="8523120" cy="387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1265" name="Picture 1" descr="http://www.ecotourismlaos.com/images/dosdont/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5" y="1828800"/>
            <a:ext cx="8438275" cy="398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0241" name="Picture 1" descr="http://www.ecotourismlaos.com/images/dosdont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6" y="1910687"/>
            <a:ext cx="858839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8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025" name="Picture 1" descr="http://www.ecotourismlaos.com/images/dosdont/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1774209"/>
            <a:ext cx="8691762" cy="3814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4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8193" name="Picture 1" descr="http://www.ecotourismlaos.com/images/dosdont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3" y="2224585"/>
            <a:ext cx="8503218" cy="39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2289" name="Picture 1" descr="http://www.ecotourismlaos.com/images/dosdont/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6" y="2115403"/>
            <a:ext cx="8730509" cy="401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69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6385" name="Picture 1" descr="http://www.ecotourismlaos.com/images/dosdont/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1" y="2028474"/>
            <a:ext cx="8633099" cy="3928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31" y="5422426"/>
            <a:ext cx="1714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170597" y="2256040"/>
            <a:ext cx="3048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l-PH" sz="2800" b="1" dirty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Module </a:t>
            </a:r>
            <a:r>
              <a:rPr lang="fil-PH" sz="2800" b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One</a:t>
            </a:r>
            <a:endParaRPr lang="fil-PH" sz="2800" b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170597" y="2749336"/>
            <a:ext cx="4992806" cy="156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l"/>
            <a:r>
              <a:rPr lang="en-US" sz="4000" b="1" spc="110" dirty="0" smtClean="0">
                <a:solidFill>
                  <a:prstClr val="white"/>
                </a:solidFill>
                <a:latin typeface="Coming Home" pitchFamily="2" charset="-18"/>
              </a:rPr>
              <a:t>Professionalism in Tour Guiding</a:t>
            </a:r>
            <a:r>
              <a:rPr lang="en-US" b="1" spc="110" dirty="0" smtClean="0">
                <a:solidFill>
                  <a:prstClr val="white"/>
                </a:solidFill>
                <a:latin typeface="Coming Home" pitchFamily="2" charset="-18"/>
              </a:rPr>
              <a:t/>
            </a:r>
            <a:br>
              <a:rPr lang="en-US" b="1" spc="110" dirty="0" smtClean="0">
                <a:solidFill>
                  <a:prstClr val="white"/>
                </a:solidFill>
                <a:latin typeface="Coming Home" pitchFamily="2" charset="-18"/>
              </a:rPr>
            </a:br>
            <a:endParaRPr lang="en-US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Social &amp; Cultural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17409" name="Picture 1" descr="http://www.ecotourismlaos.com/images/dosdont/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7" y="2261874"/>
            <a:ext cx="8555923" cy="396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5:  Case Studies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351128"/>
            <a:ext cx="7444854" cy="477503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Read the case studies given to you.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small groups, discuss and answer each question.</a:t>
            </a:r>
          </a:p>
          <a:p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64" y="950495"/>
            <a:ext cx="1227987" cy="1335506"/>
          </a:xfrm>
          <a:prstGeom prst="rect">
            <a:avLst/>
          </a:prstGeom>
        </p:spPr>
      </p:pic>
      <p:pic>
        <p:nvPicPr>
          <p:cNvPr id="6146" name="Picture 2" descr="C:\Users\Nel\Dropbox\Laos Tour Guide Training\Gallery\_MG_43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2065"/>
            <a:ext cx="4425074" cy="29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el\Dropbox\Laos Tour Guide Training\Gallery\_MG_4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26" y="3562065"/>
            <a:ext cx="4425074" cy="29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4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Responsible Tourism: Economic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934" y="1828800"/>
            <a:ext cx="7178723" cy="3725839"/>
          </a:xfrm>
          <a:prstGeom prst="roundRect">
            <a:avLst/>
          </a:prstGeom>
          <a:solidFill>
            <a:srgbClr val="37AAB6"/>
          </a:solidFill>
          <a:ln>
            <a:solidFill>
              <a:srgbClr val="37AAB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110" dirty="0">
                <a:solidFill>
                  <a:prstClr val="white"/>
                </a:solidFill>
                <a:latin typeface="Coming Home" pitchFamily="2" charset="-18"/>
              </a:rPr>
              <a:t>Responsible Tourism: </a:t>
            </a:r>
            <a:r>
              <a:rPr lang="en-US" sz="6600" b="1" spc="110" dirty="0" smtClean="0">
                <a:solidFill>
                  <a:prstClr val="white"/>
                </a:solidFill>
                <a:latin typeface="Coming Home" pitchFamily="2" charset="-18"/>
              </a:rPr>
              <a:t>Economic</a:t>
            </a:r>
            <a:endParaRPr lang="fil-PH" sz="6600" b="1" spc="110" dirty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30830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Economic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488421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Key messages: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8" y="3424545"/>
            <a:ext cx="4062190" cy="304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theage.com.au/ffximage/2005/08/17/laos_wideweb__430x32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32" y="3424545"/>
            <a:ext cx="4095750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64989263"/>
              </p:ext>
            </p:extLst>
          </p:nvPr>
        </p:nvGraphicFramePr>
        <p:xfrm>
          <a:off x="400628" y="1869744"/>
          <a:ext cx="8395354" cy="144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229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Economic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11626"/>
              </p:ext>
            </p:extLst>
          </p:nvPr>
        </p:nvGraphicFramePr>
        <p:xfrm>
          <a:off x="378581" y="1137441"/>
          <a:ext cx="8308219" cy="5070541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4463875"/>
                <a:gridCol w="3844344"/>
              </a:tblGrid>
              <a:tr h="7212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  <a:tr h="434932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800" b="0" dirty="0" smtClean="0">
                        <a:effectLst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Suggest</a:t>
                      </a:r>
                      <a:r>
                        <a:rPr lang="en-ZA" sz="28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tourists </a:t>
                      </a: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products or souvenirs </a:t>
                      </a: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 </a:t>
                      </a: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made </a:t>
                      </a: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local people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Eat in local restaurants, shop in local markets, buy local fruit, etc. 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products that are marked ‘Fair Trade’</a:t>
                      </a:r>
                      <a:endParaRPr lang="en-ZA" sz="2800" b="0" dirty="0">
                        <a:effectLst/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800" b="0" dirty="0" smtClean="0">
                        <a:effectLst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imported products and souvenirs 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Eat mainly in big or international hotel restaurants 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Give really large tips or pay too much for something</a:t>
                      </a:r>
                      <a:endParaRPr lang="en-ZA" sz="2800" b="0" dirty="0">
                        <a:effectLst/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</a:tbl>
          </a:graphicData>
        </a:graphic>
      </p:graphicFrame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6339242" y="1163199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2267816" y="1169546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87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Responsible Tourism: Economic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9217" name="Picture 1" descr="http://www.ecotourismlaos.com/images/dosdont/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8" y="1501674"/>
            <a:ext cx="8766979" cy="428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Research Skills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90600" y="723331"/>
            <a:ext cx="2514600" cy="953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Topic Three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88895944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Research Skills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09934" y="1648496"/>
            <a:ext cx="7178723" cy="3906143"/>
          </a:xfrm>
          <a:prstGeom prst="roundRect">
            <a:avLst/>
          </a:prstGeom>
          <a:solidFill>
            <a:srgbClr val="37AAB6"/>
          </a:solidFill>
          <a:ln>
            <a:solidFill>
              <a:srgbClr val="37AAB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r>
              <a:rPr lang="en-US" sz="6600" b="1" spc="110" dirty="0" smtClean="0">
                <a:solidFill>
                  <a:prstClr val="white"/>
                </a:solidFill>
                <a:latin typeface="Coming Home" pitchFamily="2" charset="-18"/>
              </a:rPr>
              <a:t>Why update your knowledge and skills?</a:t>
            </a:r>
            <a:endParaRPr lang="fil-PH" sz="6600" b="1" spc="110" dirty="0">
              <a:solidFill>
                <a:prstClr val="white"/>
              </a:solidFill>
              <a:latin typeface="Coming Home" pitchFamily="2" charset="-18"/>
            </a:endParaRPr>
          </a:p>
          <a:p>
            <a:pPr algn="ctr"/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24771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Criteria for Research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M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ethods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477503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77679789"/>
              </p:ext>
            </p:extLst>
          </p:nvPr>
        </p:nvGraphicFramePr>
        <p:xfrm>
          <a:off x="300251" y="1255594"/>
          <a:ext cx="8386549" cy="5240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Research Methods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79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94629477"/>
              </p:ext>
            </p:extLst>
          </p:nvPr>
        </p:nvGraphicFramePr>
        <p:xfrm>
          <a:off x="245660" y="1351129"/>
          <a:ext cx="8745940" cy="4775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68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Module Overview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graphicFrame>
        <p:nvGraphicFramePr>
          <p:cNvPr id="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3535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37AAB6"/>
                </a:solidFill>
                <a:latin typeface="Coming Home" pitchFamily="2" charset="-18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6:  Talking and Listening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6994478" cy="477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groups: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Draw up a list of topics that you talk about when you are guiding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List the people who can help you learn more about these topics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ZA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38" y="1155212"/>
            <a:ext cx="1227987" cy="133550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372546"/>
              </p:ext>
            </p:extLst>
          </p:nvPr>
        </p:nvGraphicFramePr>
        <p:xfrm>
          <a:off x="912126" y="4626591"/>
          <a:ext cx="6277712" cy="195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4531"/>
                <a:gridCol w="3573181"/>
              </a:tblGrid>
              <a:tr h="488078">
                <a:tc>
                  <a:txBody>
                    <a:bodyPr/>
                    <a:lstStyle/>
                    <a:p>
                      <a:r>
                        <a:rPr lang="en-US" dirty="0" smtClean="0"/>
                        <a:t>Topic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Who to talk </a:t>
                      </a:r>
                      <a:r>
                        <a:rPr lang="en-US" dirty="0" smtClean="0"/>
                        <a:t>to, </a:t>
                      </a:r>
                      <a:r>
                        <a:rPr lang="en-US" dirty="0" smtClean="0"/>
                        <a:t>to learn</a:t>
                      </a:r>
                      <a:r>
                        <a:rPr lang="en-US" baseline="0" dirty="0" smtClean="0"/>
                        <a:t> more</a:t>
                      </a:r>
                      <a:endParaRPr lang="en-ZA" dirty="0"/>
                    </a:p>
                  </a:txBody>
                  <a:tcPr/>
                </a:tc>
              </a:tr>
              <a:tr h="488078">
                <a:tc>
                  <a:txBody>
                    <a:bodyPr/>
                    <a:lstStyle/>
                    <a:p>
                      <a:r>
                        <a:rPr lang="en-US" dirty="0" smtClean="0"/>
                        <a:t>e.g. History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History</a:t>
                      </a:r>
                      <a:r>
                        <a:rPr lang="en-US" baseline="0" dirty="0" smtClean="0"/>
                        <a:t> teacher or professor</a:t>
                      </a:r>
                      <a:endParaRPr lang="en-ZA" dirty="0"/>
                    </a:p>
                  </a:txBody>
                  <a:tcPr/>
                </a:tc>
              </a:tr>
              <a:tr h="488078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488078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6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Talking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and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Listening:  Sources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889335"/>
              </p:ext>
            </p:extLst>
          </p:nvPr>
        </p:nvGraphicFramePr>
        <p:xfrm>
          <a:off x="457200" y="1350963"/>
          <a:ext cx="82296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34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Reading:  what you can read: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275334"/>
              </p:ext>
            </p:extLst>
          </p:nvPr>
        </p:nvGraphicFramePr>
        <p:xfrm>
          <a:off x="457200" y="1063266"/>
          <a:ext cx="8229600" cy="5752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22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Internet Tips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02" y="4120377"/>
            <a:ext cx="3022831" cy="243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266130" y="1475428"/>
            <a:ext cx="8413845" cy="356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Remember</a:t>
            </a:r>
            <a:r>
              <a:rPr lang="en-US" dirty="0" smtClean="0"/>
              <a:t>:  get more info than only found on Google or Wikipedia: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Tourists  can also find that!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We want to </a:t>
            </a:r>
            <a:r>
              <a:rPr lang="en-US" dirty="0" smtClean="0"/>
              <a:t>give them </a:t>
            </a:r>
            <a:r>
              <a:rPr lang="en-US" b="1" dirty="0" smtClean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more</a:t>
            </a:r>
            <a:r>
              <a:rPr lang="en-US" dirty="0" smtClean="0">
                <a:solidFill>
                  <a:srgbClr val="37AAB6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>
                <a:solidFill>
                  <a:srgbClr val="37AAB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better</a:t>
            </a:r>
            <a:r>
              <a:rPr lang="en-US" dirty="0" smtClean="0">
                <a:solidFill>
                  <a:srgbClr val="37AAB6"/>
                </a:solidFill>
              </a:rPr>
              <a:t> </a:t>
            </a:r>
            <a:r>
              <a:rPr lang="en-US" dirty="0" smtClean="0"/>
              <a:t>information!</a:t>
            </a:r>
            <a:endParaRPr lang="en-ZA" dirty="0"/>
          </a:p>
        </p:txBody>
      </p:sp>
      <p:pic>
        <p:nvPicPr>
          <p:cNvPr id="1026" name="Picture 2" descr="https://visionaryfictionalliance.files.wordpress.com/2014/08/121513-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14" y="4120377"/>
            <a:ext cx="2393476" cy="244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Field Research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9364" y="1210612"/>
            <a:ext cx="5733764" cy="3614783"/>
          </a:xfrm>
        </p:spPr>
        <p:txBody>
          <a:bodyPr>
            <a:noAutofit/>
          </a:bodyPr>
          <a:lstStyle/>
          <a:p>
            <a:r>
              <a:rPr lang="en-AU" dirty="0" smtClean="0"/>
              <a:t>Visit </a:t>
            </a:r>
            <a:r>
              <a:rPr lang="en-AU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sites</a:t>
            </a:r>
            <a:r>
              <a:rPr lang="en-AU" dirty="0"/>
              <a:t>, </a:t>
            </a:r>
            <a:r>
              <a:rPr lang="en-AU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attractions</a:t>
            </a:r>
            <a:r>
              <a:rPr lang="en-AU" dirty="0"/>
              <a:t> and </a:t>
            </a:r>
            <a:r>
              <a:rPr lang="en-AU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destinations</a:t>
            </a:r>
          </a:p>
          <a:p>
            <a:r>
              <a:rPr lang="en-US" dirty="0" smtClean="0"/>
              <a:t>Talk to </a:t>
            </a:r>
            <a:r>
              <a:rPr lang="en-US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people who work there</a:t>
            </a:r>
            <a:endParaRPr lang="en-ZA" sz="2800" b="1" dirty="0">
              <a:solidFill>
                <a:srgbClr val="23A2B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n-US" dirty="0" smtClean="0"/>
              <a:t>Be </a:t>
            </a:r>
            <a:r>
              <a:rPr lang="en-US" dirty="0"/>
              <a:t>a </a:t>
            </a:r>
            <a:r>
              <a:rPr lang="en-US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tourist</a:t>
            </a:r>
            <a:r>
              <a:rPr lang="en-US" dirty="0"/>
              <a:t> in those locations</a:t>
            </a:r>
            <a:endParaRPr lang="en-ZA" dirty="0"/>
          </a:p>
          <a:p>
            <a:pPr lvl="0"/>
            <a:r>
              <a:rPr lang="en-US" dirty="0" smtClean="0"/>
              <a:t>Get copies of their </a:t>
            </a:r>
          </a:p>
          <a:p>
            <a:pPr marL="0" lvl="0" indent="0">
              <a:buNone/>
            </a:pPr>
            <a:r>
              <a:rPr lang="en-US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brochures &amp; leaflets</a:t>
            </a:r>
            <a:endParaRPr lang="en-ZA" sz="2800" b="1" dirty="0">
              <a:solidFill>
                <a:srgbClr val="23A2B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ZA" sz="2800" dirty="0"/>
          </a:p>
        </p:txBody>
      </p:sp>
      <p:pic>
        <p:nvPicPr>
          <p:cNvPr id="7" name="Picture 4" descr="http://thumbs.dreamstime.com/z/sherlock-following-trail-19042283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1"/>
          <a:stretch/>
        </p:blipFill>
        <p:spPr bwMode="auto">
          <a:xfrm>
            <a:off x="4846686" y="3821374"/>
            <a:ext cx="3940197" cy="277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6127845" y="1555845"/>
            <a:ext cx="3016155" cy="1787857"/>
          </a:xfrm>
          <a:prstGeom prst="cloudCallout">
            <a:avLst>
              <a:gd name="adj1" fmla="val -31886"/>
              <a:gd name="adj2" fmla="val 106089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I’m a detective!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8781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347730" y="457200"/>
            <a:ext cx="734847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Media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1820" y="1173708"/>
            <a:ext cx="8564450" cy="511791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Travel/tourism sections</a:t>
            </a:r>
            <a:r>
              <a:rPr lang="en-US" sz="4000" b="1" dirty="0"/>
              <a:t> </a:t>
            </a:r>
            <a:r>
              <a:rPr lang="en-US" sz="4000" dirty="0"/>
              <a:t>of </a:t>
            </a:r>
            <a:r>
              <a:rPr lang="en-US" sz="4000" dirty="0" smtClean="0"/>
              <a:t>newspapers or magazines</a:t>
            </a:r>
            <a:endParaRPr lang="en-ZA" sz="4000" dirty="0"/>
          </a:p>
          <a:p>
            <a:pPr lvl="0"/>
            <a:r>
              <a:rPr lang="en-US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Articles</a:t>
            </a:r>
            <a:r>
              <a:rPr lang="en-US" sz="4000" dirty="0" smtClean="0"/>
              <a:t> </a:t>
            </a:r>
            <a:r>
              <a:rPr lang="en-US" sz="4000" dirty="0"/>
              <a:t>and </a:t>
            </a:r>
            <a:r>
              <a:rPr lang="en-US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advertisements</a:t>
            </a:r>
            <a:r>
              <a:rPr lang="en-US" sz="4000" dirty="0"/>
              <a:t> </a:t>
            </a:r>
            <a:r>
              <a:rPr lang="en-US" sz="4000" dirty="0" smtClean="0"/>
              <a:t>showing:</a:t>
            </a:r>
          </a:p>
          <a:p>
            <a:pPr marL="968375" lvl="1" indent="-511175">
              <a:buClr>
                <a:srgbClr val="23A2B1"/>
              </a:buClr>
              <a:buFont typeface="Wingdings" pitchFamily="2" charset="2"/>
              <a:buChar char="v"/>
            </a:pPr>
            <a:r>
              <a:rPr lang="en-US" sz="3600" dirty="0" smtClean="0"/>
              <a:t>new businesses e.g. new hotel, restaurant, tourist activity </a:t>
            </a:r>
          </a:p>
          <a:p>
            <a:pPr marL="968375" lvl="1" indent="-511175">
              <a:buClr>
                <a:srgbClr val="23A2B1"/>
              </a:buClr>
              <a:buFont typeface="Wingdings" pitchFamily="2" charset="2"/>
              <a:buChar char="v"/>
            </a:pPr>
            <a:r>
              <a:rPr lang="en-US" sz="3600" dirty="0" smtClean="0"/>
              <a:t>changes </a:t>
            </a:r>
            <a:r>
              <a:rPr lang="en-US" sz="3600" dirty="0"/>
              <a:t>in </a:t>
            </a:r>
            <a:r>
              <a:rPr lang="en-US" sz="3600" dirty="0" smtClean="0"/>
              <a:t>products e.g. new restaurant at hotel</a:t>
            </a:r>
          </a:p>
          <a:p>
            <a:pPr marL="968375" lvl="1" indent="-511175">
              <a:buClr>
                <a:srgbClr val="23A2B1"/>
              </a:buClr>
              <a:buFont typeface="Wingdings" pitchFamily="2" charset="2"/>
              <a:buChar char="v"/>
            </a:pPr>
            <a:r>
              <a:rPr lang="en-US" sz="3600" dirty="0" smtClean="0"/>
              <a:t>Something new and interesting: e.g. bicycle routes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151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347730" y="457200"/>
            <a:ext cx="734847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Media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1820" y="1531433"/>
            <a:ext cx="8564450" cy="4006484"/>
          </a:xfrm>
        </p:spPr>
        <p:txBody>
          <a:bodyPr>
            <a:normAutofit/>
          </a:bodyPr>
          <a:lstStyle/>
          <a:p>
            <a:pPr marL="573088" indent="-573088">
              <a:buClr>
                <a:srgbClr val="23A2B1"/>
              </a:buClr>
              <a:buFont typeface="Wingdings" pitchFamily="2" charset="2"/>
              <a:buChar char="v"/>
            </a:pPr>
            <a:r>
              <a:rPr lang="en-ZA" sz="4400" dirty="0" smtClean="0"/>
              <a:t>Vientiane </a:t>
            </a:r>
            <a:r>
              <a:rPr lang="en-ZA" sz="4400" dirty="0"/>
              <a:t>Mai newspaper, Vientiane Times newspaper (inside back page has a </a:t>
            </a:r>
            <a:r>
              <a:rPr lang="en-ZA" sz="4400" dirty="0" smtClean="0"/>
              <a:t>list </a:t>
            </a:r>
            <a:r>
              <a:rPr lang="en-ZA" sz="4400" dirty="0"/>
              <a:t>of events on in </a:t>
            </a:r>
            <a:r>
              <a:rPr lang="en-ZA" sz="4400" dirty="0" smtClean="0"/>
              <a:t>Vientiane)</a:t>
            </a:r>
          </a:p>
          <a:p>
            <a:pPr marL="573088" indent="-573088">
              <a:buClr>
                <a:srgbClr val="23A2B1"/>
              </a:buClr>
              <a:buFont typeface="Wingdings" pitchFamily="2" charset="2"/>
              <a:buChar char="v"/>
            </a:pPr>
            <a:r>
              <a:rPr lang="en-US" sz="4400" dirty="0" smtClean="0"/>
              <a:t>Local newspapers?</a:t>
            </a:r>
          </a:p>
          <a:p>
            <a:endParaRPr lang="en-ZA" sz="4400" dirty="0" smtClean="0"/>
          </a:p>
        </p:txBody>
      </p:sp>
      <p:pic>
        <p:nvPicPr>
          <p:cNvPr id="3074" name="Picture 2" descr="SPC Syste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r="5857" b="9982"/>
          <a:stretch/>
        </p:blipFill>
        <p:spPr bwMode="auto">
          <a:xfrm>
            <a:off x="2009105" y="135146"/>
            <a:ext cx="5991896" cy="92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le-mekong.cgiar.org/wp-content/uploads/Vientiane_Tim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4" r="1449" b="30564"/>
          <a:stretch/>
        </p:blipFill>
        <p:spPr bwMode="auto">
          <a:xfrm>
            <a:off x="498410" y="5268036"/>
            <a:ext cx="7997890" cy="118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Media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5902657" cy="4775035"/>
          </a:xfrm>
        </p:spPr>
        <p:txBody>
          <a:bodyPr>
            <a:normAutofit/>
          </a:bodyPr>
          <a:lstStyle/>
          <a:p>
            <a:pPr marL="463550" lvl="0" indent="-463550">
              <a:buFont typeface="Wingdings" pitchFamily="2" charset="2"/>
              <a:buChar char="v"/>
            </a:pPr>
            <a:r>
              <a:rPr lang="en-US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Listen</a:t>
            </a:r>
            <a:r>
              <a:rPr lang="en-US" dirty="0" smtClean="0"/>
              <a:t> </a:t>
            </a:r>
            <a:r>
              <a:rPr lang="en-US" dirty="0"/>
              <a:t>to local </a:t>
            </a:r>
            <a:r>
              <a:rPr lang="en-US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radio</a:t>
            </a:r>
            <a:r>
              <a:rPr lang="en-US" dirty="0"/>
              <a:t> to </a:t>
            </a:r>
            <a:r>
              <a:rPr lang="en-US" dirty="0" smtClean="0"/>
              <a:t>hear about events of interest </a:t>
            </a:r>
            <a:r>
              <a:rPr lang="en-US" dirty="0" smtClean="0"/>
              <a:t>or </a:t>
            </a:r>
            <a:r>
              <a:rPr lang="en-US" dirty="0" smtClean="0"/>
              <a:t>any changes in conditions </a:t>
            </a:r>
            <a:r>
              <a:rPr lang="en-US" dirty="0"/>
              <a:t>or circumstances</a:t>
            </a:r>
            <a:endParaRPr lang="en-ZA" dirty="0"/>
          </a:p>
          <a:p>
            <a:pPr marL="463550" lvl="0" indent="-463550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Watch TV </a:t>
            </a:r>
            <a:r>
              <a:rPr lang="en-US" dirty="0" smtClean="0"/>
              <a:t>– </a:t>
            </a:r>
            <a:r>
              <a:rPr lang="en-US" dirty="0"/>
              <a:t>to see travel and tourism programmes and </a:t>
            </a:r>
            <a:r>
              <a:rPr lang="en-US" dirty="0" smtClean="0"/>
              <a:t>documentaries; new events or conditions</a:t>
            </a:r>
            <a:endParaRPr lang="en-ZA" dirty="0"/>
          </a:p>
          <a:p>
            <a:endParaRPr lang="en-ZA" dirty="0"/>
          </a:p>
        </p:txBody>
      </p:sp>
      <p:pic>
        <p:nvPicPr>
          <p:cNvPr id="4102" name="Picture 6" descr="http://3.bp.blogspot.com/-ASe55eUAuh0/Uh4x5icTREI/AAAAAAAAbu4/IrYszjzTJkI/s1600/1150168_373317319463893_828642618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3" b="34659"/>
          <a:stretch/>
        </p:blipFill>
        <p:spPr bwMode="auto">
          <a:xfrm>
            <a:off x="6228284" y="5265594"/>
            <a:ext cx="2494120" cy="8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laochampatv.tv/wp-content/uploads/LaoChampawbor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97" y="1100408"/>
            <a:ext cx="1107583" cy="11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4.bp.blogspot.com/-wzvHVCGVyoA/TqI11vTubEI/AAAAAAAAAvE/roWdJZkkBGg/s1600/ao.pn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7500" l="6019" r="93519">
                        <a14:backgroundMark x1="10648" y1="15000" x2="10648" y2="15000"/>
                        <a14:backgroundMark x1="88889" y1="8500" x2="88889" y2="8500"/>
                        <a14:backgroundMark x1="87037" y1="89500" x2="87037" y2="89500"/>
                        <a14:backgroundMark x1="11111" y1="85000" x2="11111" y2="85000"/>
                        <a14:backgroundMark x1="19907" y1="8000" x2="5556" y2="24000"/>
                        <a14:backgroundMark x1="74074" y1="6000" x2="93056" y2="21000"/>
                        <a14:backgroundMark x1="90278" y1="77000" x2="75000" y2="95500"/>
                        <a14:backgroundMark x1="75000" y1="95500" x2="75000" y2="95500"/>
                        <a14:backgroundMark x1="9259" y1="74500" x2="34722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" r="4931"/>
          <a:stretch/>
        </p:blipFill>
        <p:spPr bwMode="auto">
          <a:xfrm>
            <a:off x="7009845" y="2207991"/>
            <a:ext cx="1372709" cy="1517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thewatchtv.com/wp-content/uploads/2013/04/Watch-Lao-TV-Live-TV-from-Laos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0" b="90164" l="10825" r="88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621" r="8753" b="7149"/>
          <a:stretch/>
        </p:blipFill>
        <p:spPr bwMode="auto">
          <a:xfrm>
            <a:off x="7009846" y="3725839"/>
            <a:ext cx="1386654" cy="13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Other ideas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88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881931"/>
              </p:ext>
            </p:extLst>
          </p:nvPr>
        </p:nvGraphicFramePr>
        <p:xfrm>
          <a:off x="122830" y="1282890"/>
          <a:ext cx="8100515" cy="514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0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Tour Guiding Ethics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90600" y="723331"/>
            <a:ext cx="2514600" cy="953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Topic Four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94743404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1:  Test Yourself – Fun Quiz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7543800" cy="4775035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 to Page 3 in your Workbook</a:t>
            </a:r>
          </a:p>
          <a:p>
            <a:endParaRPr lang="en-US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There is a Quiz there to “Test your Tour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uiding skills”</a:t>
            </a:r>
          </a:p>
          <a:p>
            <a:endParaRPr lang="en-US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Read each question and choose the right answer!</a:t>
            </a:r>
            <a:endParaRPr lang="en-ZA" b="1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64" y="950495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ethics?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90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299348"/>
              </p:ext>
            </p:extLst>
          </p:nvPr>
        </p:nvGraphicFramePr>
        <p:xfrm>
          <a:off x="2086424" y="3398292"/>
          <a:ext cx="6905767" cy="3855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http://news.wfu.edu/files/2011/08/620x350.20110825.ethics1-460x260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696" r="86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48">
            <a:off x="-457415" y="980996"/>
            <a:ext cx="5087679" cy="28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pectrain.files.wordpress.com/2011/05/ethics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10" y="950495"/>
            <a:ext cx="3870714" cy="29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2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ethics?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91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7" name="Organization Chart 8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029065"/>
              </p:ext>
            </p:extLst>
          </p:nvPr>
        </p:nvGraphicFramePr>
        <p:xfrm>
          <a:off x="457200" y="130398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68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tscms.com/FileUpload/files/media/2246/blog/Singthong-Travel-Indochina-guid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65" y="1438728"/>
            <a:ext cx="6597586" cy="439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Work ethic for a tour guide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92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8150" y="1438728"/>
            <a:ext cx="2059049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Commitment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954550" y="2250905"/>
            <a:ext cx="2322050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Being on Time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4550" y="3051731"/>
            <a:ext cx="1509250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Loyalty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3985" y="4616345"/>
            <a:ext cx="1828800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Attitude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3984" y="3879366"/>
            <a:ext cx="2132115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Pride in Work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3985" y="5348065"/>
            <a:ext cx="3350178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Respect for employer</a:t>
            </a:r>
          </a:p>
        </p:txBody>
      </p:sp>
    </p:spTree>
    <p:extLst>
      <p:ext uri="{BB962C8B-B14F-4D97-AF65-F5344CB8AC3E}">
        <p14:creationId xmlns:p14="http://schemas.microsoft.com/office/powerpoint/2010/main" val="12447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ersonalitytutor.com/files/2012/02/How-To-Be-Positiv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2504"/>
          <a:stretch/>
        </p:blipFill>
        <p:spPr bwMode="auto">
          <a:xfrm>
            <a:off x="28376" y="1694381"/>
            <a:ext cx="5877123" cy="418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Benefits of Good Ethics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93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5500" y="2329192"/>
            <a:ext cx="2219335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Gain </a:t>
            </a:r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respect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13095" y="4616344"/>
            <a:ext cx="1866331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Earn </a:t>
            </a:r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trust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2845" y="5390297"/>
            <a:ext cx="2166581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Happy </a:t>
            </a:r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guests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23711" y="3102967"/>
            <a:ext cx="2601124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Good </a:t>
            </a:r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reputation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50554" y="1494406"/>
            <a:ext cx="3274281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Have good career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69120" y="3910429"/>
            <a:ext cx="2710306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Steady work flow</a:t>
            </a:r>
          </a:p>
        </p:txBody>
      </p:sp>
    </p:spTree>
    <p:extLst>
      <p:ext uri="{BB962C8B-B14F-4D97-AF65-F5344CB8AC3E}">
        <p14:creationId xmlns:p14="http://schemas.microsoft.com/office/powerpoint/2010/main" val="17607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Consequences of not acting ethically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94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90600"/>
            <a:ext cx="5522652" cy="55226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836" y="2311016"/>
            <a:ext cx="2391814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Fewer </a:t>
            </a:r>
            <a:r>
              <a:rPr lang="en-US" sz="2000" b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jobs</a:t>
            </a:r>
            <a:endParaRPr lang="en-US" sz="2000" b="1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6666" y="5163397"/>
            <a:ext cx="2391814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Bad reputation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7906" y="1956173"/>
            <a:ext cx="2918893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Unhappy </a:t>
            </a:r>
            <a:r>
              <a:rPr lang="en-US" sz="2000" b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tourists</a:t>
            </a:r>
            <a:endParaRPr lang="en-US" sz="2000" b="1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67907" y="4950708"/>
            <a:ext cx="2391814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Lose respect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4500" y="3673527"/>
            <a:ext cx="2621149" cy="489055"/>
          </a:xfrm>
          <a:prstGeom prst="rect">
            <a:avLst/>
          </a:prstGeom>
          <a:solidFill>
            <a:srgbClr val="23A2B1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Loss of income</a:t>
            </a:r>
            <a:endParaRPr lang="en-US" sz="20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6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Good and Bad work practices:  ethics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95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263459"/>
              </p:ext>
            </p:extLst>
          </p:nvPr>
        </p:nvGraphicFramePr>
        <p:xfrm>
          <a:off x="378581" y="1137441"/>
          <a:ext cx="8308219" cy="5070541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4152476"/>
                <a:gridCol w="4155743"/>
              </a:tblGrid>
              <a:tr h="7212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  <a:tr h="434932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800" b="0" dirty="0" smtClean="0">
                        <a:effectLst/>
                      </a:endParaRP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 and leave on time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Behave properly at work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talk about </a:t>
                      </a: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guests’ </a:t>
                      </a: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private things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Contribute to team work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all your hours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Respect your employer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loyal to your employer</a:t>
                      </a:r>
                      <a:endParaRPr lang="en-ZA" sz="2800" b="0" dirty="0">
                        <a:effectLst/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800" b="0" dirty="0" smtClean="0">
                        <a:effectLst/>
                      </a:endParaRP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Show up late/ leave early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Gossip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Ignore guests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 private calls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Talk badly about employer</a:t>
                      </a:r>
                    </a:p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Disrespect your employer</a:t>
                      </a:r>
                    </a:p>
                  </a:txBody>
                  <a:tcPr marL="61047" marR="61047" marT="0" marB="0"/>
                </a:tc>
              </a:tr>
            </a:tbl>
          </a:graphicData>
        </a:graphic>
      </p:graphicFrame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6339242" y="1163199"/>
            <a:ext cx="719330" cy="648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2267816" y="1169546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19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Ethics in Tour Guiding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96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472659"/>
              </p:ext>
            </p:extLst>
          </p:nvPr>
        </p:nvGraphicFramePr>
        <p:xfrm>
          <a:off x="128517" y="873123"/>
          <a:ext cx="8400197" cy="584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89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Ethics:  Content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97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7033" y="1351128"/>
            <a:ext cx="5791199" cy="2047165"/>
          </a:xfrm>
        </p:spPr>
        <p:txBody>
          <a:bodyPr>
            <a:normAutofit/>
          </a:bodyPr>
          <a:lstStyle/>
          <a:p>
            <a:pPr marL="463550" lvl="0" indent="-463550">
              <a:buClr>
                <a:srgbClr val="23A2B1"/>
              </a:buClr>
              <a:buFont typeface="Wingdings" pitchFamily="2" charset="2"/>
              <a:buChar char="v"/>
            </a:pPr>
            <a:r>
              <a:rPr lang="en-ZA" dirty="0"/>
              <a:t>Be </a:t>
            </a:r>
            <a:r>
              <a:rPr lang="en-ZA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truthful</a:t>
            </a:r>
            <a:r>
              <a:rPr lang="en-ZA" sz="2800" dirty="0">
                <a:solidFill>
                  <a:srgbClr val="23A2B1"/>
                </a:solidFill>
              </a:rPr>
              <a:t> </a:t>
            </a:r>
            <a:r>
              <a:rPr lang="en-ZA" dirty="0"/>
              <a:t>and </a:t>
            </a:r>
            <a:r>
              <a:rPr lang="en-ZA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honest</a:t>
            </a:r>
            <a:r>
              <a:rPr lang="en-ZA" dirty="0"/>
              <a:t> </a:t>
            </a:r>
            <a:r>
              <a:rPr lang="en-ZA" dirty="0" smtClean="0"/>
              <a:t>with information given to </a:t>
            </a:r>
            <a:r>
              <a:rPr lang="en-ZA" dirty="0"/>
              <a:t>customers, </a:t>
            </a:r>
            <a:r>
              <a:rPr lang="en-ZA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never </a:t>
            </a:r>
            <a:r>
              <a:rPr lang="en-ZA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EVER make </a:t>
            </a:r>
            <a:r>
              <a:rPr lang="en-ZA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up information</a:t>
            </a:r>
          </a:p>
          <a:p>
            <a:pPr lvl="0"/>
            <a:endParaRPr lang="en-ZA" dirty="0" smtClean="0"/>
          </a:p>
          <a:p>
            <a:endParaRPr lang="en-ZA" dirty="0"/>
          </a:p>
        </p:txBody>
      </p:sp>
      <p:pic>
        <p:nvPicPr>
          <p:cNvPr id="7170" name="Picture 2" descr="https://notsalmon.com/wp-content/uploads/2012/10/whole-truth-project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9634" r="13533"/>
          <a:stretch/>
        </p:blipFill>
        <p:spPr bwMode="auto">
          <a:xfrm>
            <a:off x="6248399" y="1174428"/>
            <a:ext cx="2208662" cy="276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laotourism.org/laotourism_files/elepha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5" y="3616657"/>
            <a:ext cx="2598600" cy="250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3152633" y="4032792"/>
            <a:ext cx="5170226" cy="2117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 smtClean="0"/>
          </a:p>
          <a:p>
            <a:pPr marL="463550" indent="-463550">
              <a:buClr>
                <a:srgbClr val="23A2B1"/>
              </a:buClr>
              <a:buFont typeface="Wingdings" pitchFamily="2" charset="2"/>
              <a:buChar char="v"/>
            </a:pPr>
            <a:r>
              <a:rPr lang="en-ZA" dirty="0" smtClean="0"/>
              <a:t>Provide </a:t>
            </a:r>
            <a:r>
              <a:rPr lang="en-ZA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products</a:t>
            </a:r>
            <a:r>
              <a:rPr lang="en-ZA" dirty="0" smtClean="0"/>
              <a:t> and </a:t>
            </a:r>
            <a:r>
              <a:rPr lang="en-ZA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services</a:t>
            </a:r>
            <a:r>
              <a:rPr lang="en-ZA" dirty="0" smtClean="0"/>
              <a:t> as </a:t>
            </a:r>
            <a:r>
              <a:rPr lang="en-ZA" dirty="0" smtClean="0"/>
              <a:t>advertised </a:t>
            </a:r>
            <a:r>
              <a:rPr lang="en-ZA" dirty="0" smtClean="0"/>
              <a:t>and promised in the tour itinerary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14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Ethics:  Behaviour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98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7816754" cy="4775035"/>
          </a:xfrm>
        </p:spPr>
        <p:txBody>
          <a:bodyPr>
            <a:normAutofit/>
          </a:bodyPr>
          <a:lstStyle/>
          <a:p>
            <a:pPr marL="465138" lvl="0" indent="-465138">
              <a:buFont typeface="Wingdings" pitchFamily="2" charset="2"/>
              <a:buChar char="v"/>
            </a:pPr>
            <a:r>
              <a:rPr lang="en-ZA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</a:t>
            </a:r>
            <a:r>
              <a:rPr lang="en-ZA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send </a:t>
            </a:r>
            <a:r>
              <a:rPr lang="en-ZA" sz="4000" dirty="0" smtClean="0"/>
              <a:t>another guide </a:t>
            </a:r>
            <a:r>
              <a:rPr lang="en-ZA" sz="4000" dirty="0"/>
              <a:t>when </a:t>
            </a:r>
            <a:r>
              <a:rPr lang="en-ZA" sz="4000" dirty="0" smtClean="0"/>
              <a:t>you’ve committed to a job!</a:t>
            </a:r>
          </a:p>
          <a:p>
            <a:pPr marL="465138" lvl="0" indent="-465138">
              <a:buFont typeface="Wingdings" pitchFamily="2" charset="2"/>
              <a:buChar char="v"/>
            </a:pPr>
            <a:r>
              <a:rPr lang="en-ZA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</a:t>
            </a:r>
            <a:r>
              <a:rPr lang="en-ZA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pay bribes</a:t>
            </a:r>
            <a:r>
              <a:rPr lang="en-ZA" sz="4000" dirty="0"/>
              <a:t>, </a:t>
            </a:r>
            <a:r>
              <a:rPr lang="en-ZA" sz="4000" dirty="0" smtClean="0"/>
              <a:t>take kickbacks</a:t>
            </a:r>
          </a:p>
          <a:p>
            <a:pPr marL="465138" indent="-465138">
              <a:buFont typeface="Wingdings" pitchFamily="2" charset="2"/>
              <a:buChar char="v"/>
            </a:pPr>
            <a:r>
              <a:rPr lang="en-ZA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Declare</a:t>
            </a:r>
            <a:r>
              <a:rPr lang="en-ZA" sz="3600" dirty="0" smtClean="0"/>
              <a:t> </a:t>
            </a:r>
            <a:r>
              <a:rPr lang="en-ZA" sz="3600" dirty="0"/>
              <a:t>your </a:t>
            </a:r>
            <a:r>
              <a:rPr lang="en-ZA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income</a:t>
            </a:r>
            <a:r>
              <a:rPr lang="en-ZA" sz="3600" dirty="0"/>
              <a:t> for tax purposes</a:t>
            </a:r>
          </a:p>
          <a:p>
            <a:pPr marL="465138" lvl="0" indent="-465138">
              <a:buFont typeface="Wingdings" pitchFamily="2" charset="2"/>
              <a:buChar char="v"/>
            </a:pPr>
            <a:endParaRPr lang="en-ZA" sz="4000" dirty="0" smtClean="0"/>
          </a:p>
        </p:txBody>
      </p:sp>
      <p:pic>
        <p:nvPicPr>
          <p:cNvPr id="7" name="Picture 2" descr="http://stephenharris.info/wp-content/uploads/2013/08/business-ethics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10" y="4694828"/>
            <a:ext cx="5925890" cy="1971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2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Ethics:  Behaviour:  Clients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7AAB6"/>
                </a:solidFill>
                <a:latin typeface="Coming Home" pitchFamily="2" charset="-18"/>
              </a:rPr>
              <a:t>99</a:t>
            </a:r>
            <a:endParaRPr lang="en-US" sz="2800" b="1" i="1" dirty="0">
              <a:solidFill>
                <a:srgbClr val="37AAB6"/>
              </a:solidFill>
              <a:latin typeface="Coming Home" pitchFamily="2" charset="-1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1128"/>
            <a:ext cx="8039100" cy="4775035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ZA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Check</a:t>
            </a:r>
            <a:r>
              <a:rPr lang="en-ZA" sz="3600" dirty="0" smtClean="0"/>
              <a:t> </a:t>
            </a:r>
            <a:r>
              <a:rPr lang="en-ZA" sz="3600" dirty="0"/>
              <a:t>with the tour company about </a:t>
            </a:r>
            <a:r>
              <a:rPr lang="en-ZA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offering other (private) services </a:t>
            </a:r>
            <a:r>
              <a:rPr lang="en-ZA" sz="3600" dirty="0"/>
              <a:t>to a client:  the client belongs to the tour company – not you</a:t>
            </a:r>
            <a:r>
              <a:rPr lang="en-ZA" sz="3600" dirty="0" smtClean="0"/>
              <a:t>!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ZA" sz="2800" b="1" dirty="0" smtClean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Ask</a:t>
            </a:r>
            <a:r>
              <a:rPr lang="en-ZA" sz="3600" dirty="0" smtClean="0"/>
              <a:t> </a:t>
            </a:r>
            <a:r>
              <a:rPr lang="en-ZA" sz="3600" dirty="0"/>
              <a:t>the DMC first before you </a:t>
            </a:r>
            <a:r>
              <a:rPr lang="en-ZA" sz="2800" b="1" dirty="0">
                <a:solidFill>
                  <a:srgbClr val="23A2B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communicate in writing </a:t>
            </a:r>
            <a:r>
              <a:rPr lang="en-ZA" sz="3600" dirty="0"/>
              <a:t>with tourists</a:t>
            </a:r>
          </a:p>
          <a:p>
            <a:pPr marL="0" indent="0">
              <a:buNone/>
            </a:pPr>
            <a:endParaRPr lang="en-ZA" sz="3600" dirty="0"/>
          </a:p>
          <a:p>
            <a:pPr marL="0" lvl="0" indent="0">
              <a:buNone/>
            </a:pPr>
            <a:endParaRPr lang="en-ZA" sz="3600" dirty="0" smtClean="0"/>
          </a:p>
          <a:p>
            <a:pPr marL="0" indent="0">
              <a:buNone/>
            </a:pPr>
            <a:endParaRPr lang="en-ZA" sz="3600" b="1" dirty="0" smtClean="0">
              <a:solidFill>
                <a:srgbClr val="23A2B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ZA" dirty="0"/>
          </a:p>
        </p:txBody>
      </p:sp>
      <p:pic>
        <p:nvPicPr>
          <p:cNvPr id="7" name="Picture 2" descr="http://www.wired.com/images_blogs/autopia/images/2007/10/28/bribery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0" b="94136" l="2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97" y="4649360"/>
            <a:ext cx="3067555" cy="220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25553</TotalTime>
  <Words>3822</Words>
  <Application>Microsoft Office PowerPoint</Application>
  <PresentationFormat>On-screen Show (4:3)</PresentationFormat>
  <Paragraphs>804</Paragraphs>
  <Slides>131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131</vt:i4>
      </vt:variant>
    </vt:vector>
  </HeadingPairs>
  <TitlesOfParts>
    <vt:vector size="145" baseType="lpstr">
      <vt:lpstr>Office Theme</vt:lpstr>
      <vt:lpstr>1_Office Theme</vt:lpstr>
      <vt:lpstr>2_Office Theme</vt:lpstr>
      <vt:lpstr>5_Office Theme</vt:lpstr>
      <vt:lpstr>4_Office Theme</vt:lpstr>
      <vt:lpstr>3_Office Theme</vt:lpstr>
      <vt:lpstr>6_Office Theme</vt:lpstr>
      <vt:lpstr>8_Office Theme</vt:lpstr>
      <vt:lpstr>7_Office Theme</vt:lpstr>
      <vt:lpstr>9_Office Theme</vt:lpstr>
      <vt:lpstr>10_Office Theme</vt:lpstr>
      <vt:lpstr>11_Office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</dc:creator>
  <cp:lastModifiedBy>Lourina</cp:lastModifiedBy>
  <cp:revision>420</cp:revision>
  <dcterms:created xsi:type="dcterms:W3CDTF">2013-06-13T11:24:03Z</dcterms:created>
  <dcterms:modified xsi:type="dcterms:W3CDTF">2015-08-24T14:33:20Z</dcterms:modified>
</cp:coreProperties>
</file>