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876" r:id="rId19"/>
    <p:sldMasterId id="2147483888" r:id="rId20"/>
  </p:sldMasterIdLst>
  <p:sldIdLst>
    <p:sldId id="256" r:id="rId21"/>
    <p:sldId id="258" r:id="rId22"/>
    <p:sldId id="325" r:id="rId23"/>
    <p:sldId id="309" r:id="rId24"/>
    <p:sldId id="347" r:id="rId25"/>
    <p:sldId id="371" r:id="rId26"/>
    <p:sldId id="310" r:id="rId27"/>
    <p:sldId id="372" r:id="rId28"/>
    <p:sldId id="311" r:id="rId29"/>
    <p:sldId id="315" r:id="rId30"/>
    <p:sldId id="316" r:id="rId31"/>
    <p:sldId id="317" r:id="rId32"/>
    <p:sldId id="318" r:id="rId33"/>
    <p:sldId id="319" r:id="rId34"/>
    <p:sldId id="349" r:id="rId35"/>
    <p:sldId id="350" r:id="rId36"/>
    <p:sldId id="312" r:id="rId37"/>
    <p:sldId id="320" r:id="rId38"/>
    <p:sldId id="409" r:id="rId39"/>
    <p:sldId id="410" r:id="rId40"/>
    <p:sldId id="411" r:id="rId41"/>
    <p:sldId id="313" r:id="rId42"/>
    <p:sldId id="396" r:id="rId43"/>
    <p:sldId id="369" r:id="rId44"/>
    <p:sldId id="257" r:id="rId45"/>
    <p:sldId id="351" r:id="rId46"/>
    <p:sldId id="324" r:id="rId47"/>
    <p:sldId id="330" r:id="rId48"/>
    <p:sldId id="327" r:id="rId49"/>
    <p:sldId id="331" r:id="rId50"/>
    <p:sldId id="332" r:id="rId51"/>
    <p:sldId id="373" r:id="rId52"/>
    <p:sldId id="264" r:id="rId53"/>
    <p:sldId id="293" r:id="rId54"/>
    <p:sldId id="265" r:id="rId55"/>
    <p:sldId id="299" r:id="rId56"/>
    <p:sldId id="298" r:id="rId57"/>
    <p:sldId id="416" r:id="rId58"/>
    <p:sldId id="268" r:id="rId59"/>
    <p:sldId id="260" r:id="rId60"/>
    <p:sldId id="289" r:id="rId61"/>
    <p:sldId id="262" r:id="rId62"/>
    <p:sldId id="269" r:id="rId63"/>
    <p:sldId id="419" r:id="rId64"/>
    <p:sldId id="266" r:id="rId65"/>
    <p:sldId id="297" r:id="rId66"/>
    <p:sldId id="290" r:id="rId67"/>
    <p:sldId id="291" r:id="rId68"/>
    <p:sldId id="294" r:id="rId69"/>
    <p:sldId id="295" r:id="rId70"/>
    <p:sldId id="385" r:id="rId71"/>
    <p:sldId id="386" r:id="rId72"/>
    <p:sldId id="387" r:id="rId73"/>
    <p:sldId id="388" r:id="rId74"/>
    <p:sldId id="384" r:id="rId75"/>
    <p:sldId id="379" r:id="rId76"/>
    <p:sldId id="383" r:id="rId77"/>
    <p:sldId id="380" r:id="rId78"/>
    <p:sldId id="374" r:id="rId79"/>
    <p:sldId id="382" r:id="rId80"/>
    <p:sldId id="326" r:id="rId81"/>
    <p:sldId id="285" r:id="rId82"/>
    <p:sldId id="270" r:id="rId83"/>
    <p:sldId id="420" r:id="rId84"/>
    <p:sldId id="392" r:id="rId85"/>
    <p:sldId id="390" r:id="rId86"/>
    <p:sldId id="393" r:id="rId87"/>
    <p:sldId id="389" r:id="rId88"/>
    <p:sldId id="394" r:id="rId89"/>
    <p:sldId id="271" r:id="rId90"/>
    <p:sldId id="267" r:id="rId91"/>
    <p:sldId id="397" r:id="rId92"/>
    <p:sldId id="400" r:id="rId93"/>
    <p:sldId id="401" r:id="rId94"/>
    <p:sldId id="402" r:id="rId95"/>
    <p:sldId id="352" r:id="rId96"/>
    <p:sldId id="353" r:id="rId97"/>
    <p:sldId id="334" r:id="rId98"/>
    <p:sldId id="357" r:id="rId99"/>
    <p:sldId id="358" r:id="rId100"/>
    <p:sldId id="339" r:id="rId101"/>
    <p:sldId id="277" r:id="rId102"/>
    <p:sldId id="335" r:id="rId103"/>
    <p:sldId id="403" r:id="rId104"/>
    <p:sldId id="340" r:id="rId105"/>
    <p:sldId id="341" r:id="rId106"/>
    <p:sldId id="342" r:id="rId107"/>
    <p:sldId id="343" r:id="rId108"/>
    <p:sldId id="287" r:id="rId109"/>
    <p:sldId id="281" r:id="rId110"/>
    <p:sldId id="363" r:id="rId111"/>
    <p:sldId id="362" r:id="rId112"/>
    <p:sldId id="280" r:id="rId113"/>
    <p:sldId id="282" r:id="rId114"/>
    <p:sldId id="338" r:id="rId115"/>
    <p:sldId id="412" r:id="rId116"/>
    <p:sldId id="413" r:id="rId117"/>
    <p:sldId id="364" r:id="rId118"/>
    <p:sldId id="414" r:id="rId119"/>
    <p:sldId id="336" r:id="rId120"/>
    <p:sldId id="421" r:id="rId121"/>
    <p:sldId id="337" r:id="rId122"/>
    <p:sldId id="278" r:id="rId123"/>
    <p:sldId id="415" r:id="rId124"/>
    <p:sldId id="406" r:id="rId125"/>
    <p:sldId id="284" r:id="rId126"/>
    <p:sldId id="404" r:id="rId127"/>
    <p:sldId id="405" r:id="rId128"/>
    <p:sldId id="407" r:id="rId129"/>
    <p:sldId id="368" r:id="rId130"/>
    <p:sldId id="300" r:id="rId131"/>
    <p:sldId id="301" r:id="rId132"/>
    <p:sldId id="361" r:id="rId133"/>
    <p:sldId id="408" r:id="rId134"/>
    <p:sldId id="303" r:id="rId135"/>
    <p:sldId id="304" r:id="rId136"/>
    <p:sldId id="305" r:id="rId137"/>
    <p:sldId id="366" r:id="rId138"/>
    <p:sldId id="306" r:id="rId139"/>
    <p:sldId id="355" r:id="rId140"/>
    <p:sldId id="367" r:id="rId141"/>
    <p:sldId id="418" r:id="rId142"/>
    <p:sldId id="417" r:id="rId143"/>
    <p:sldId id="422" r:id="rId144"/>
    <p:sldId id="288" r:id="rId1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6901"/>
    <a:srgbClr val="CC9B00"/>
    <a:srgbClr val="FFCC99"/>
    <a:srgbClr val="CE6246"/>
    <a:srgbClr val="A73E3B"/>
    <a:srgbClr val="C49500"/>
    <a:srgbClr val="B08600"/>
    <a:srgbClr val="C95234"/>
    <a:srgbClr val="186BAD"/>
    <a:srgbClr val="23A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24" autoAdjust="0"/>
    <p:restoredTop sz="94660"/>
  </p:normalViewPr>
  <p:slideViewPr>
    <p:cSldViewPr snapToGrid="0" snapToObjects="1" showGuides="1">
      <p:cViewPr varScale="1">
        <p:scale>
          <a:sx n="54" d="100"/>
          <a:sy n="54" d="100"/>
        </p:scale>
        <p:origin x="-119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154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33" Type="http://schemas.openxmlformats.org/officeDocument/2006/relationships/slide" Target="slides/slide113.xml"/><Relationship Id="rId138" Type="http://schemas.openxmlformats.org/officeDocument/2006/relationships/slide" Target="slides/slide118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slide" Target="slides/slide103.xml"/><Relationship Id="rId128" Type="http://schemas.openxmlformats.org/officeDocument/2006/relationships/slide" Target="slides/slide108.xml"/><Relationship Id="rId144" Type="http://schemas.openxmlformats.org/officeDocument/2006/relationships/slide" Target="slides/slide124.xml"/><Relationship Id="rId14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113" Type="http://schemas.openxmlformats.org/officeDocument/2006/relationships/slide" Target="slides/slide93.xml"/><Relationship Id="rId118" Type="http://schemas.openxmlformats.org/officeDocument/2006/relationships/slide" Target="slides/slide98.xml"/><Relationship Id="rId134" Type="http://schemas.openxmlformats.org/officeDocument/2006/relationships/slide" Target="slides/slide114.xml"/><Relationship Id="rId139" Type="http://schemas.openxmlformats.org/officeDocument/2006/relationships/slide" Target="slides/slide119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103" Type="http://schemas.openxmlformats.org/officeDocument/2006/relationships/slide" Target="slides/slide83.xml"/><Relationship Id="rId108" Type="http://schemas.openxmlformats.org/officeDocument/2006/relationships/slide" Target="slides/slide88.xml"/><Relationship Id="rId116" Type="http://schemas.openxmlformats.org/officeDocument/2006/relationships/slide" Target="slides/slide96.xml"/><Relationship Id="rId124" Type="http://schemas.openxmlformats.org/officeDocument/2006/relationships/slide" Target="slides/slide104.xml"/><Relationship Id="rId129" Type="http://schemas.openxmlformats.org/officeDocument/2006/relationships/slide" Target="slides/slide109.xml"/><Relationship Id="rId137" Type="http://schemas.openxmlformats.org/officeDocument/2006/relationships/slide" Target="slides/slide11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11" Type="http://schemas.openxmlformats.org/officeDocument/2006/relationships/slide" Target="slides/slide91.xml"/><Relationship Id="rId132" Type="http://schemas.openxmlformats.org/officeDocument/2006/relationships/slide" Target="slides/slide112.xml"/><Relationship Id="rId140" Type="http://schemas.openxmlformats.org/officeDocument/2006/relationships/slide" Target="slides/slide120.xml"/><Relationship Id="rId145" Type="http://schemas.openxmlformats.org/officeDocument/2006/relationships/slide" Target="slides/slide1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14" Type="http://schemas.openxmlformats.org/officeDocument/2006/relationships/slide" Target="slides/slide94.xml"/><Relationship Id="rId119" Type="http://schemas.openxmlformats.org/officeDocument/2006/relationships/slide" Target="slides/slide99.xml"/><Relationship Id="rId127" Type="http://schemas.openxmlformats.org/officeDocument/2006/relationships/slide" Target="slides/slide10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slide" Target="slides/slide102.xml"/><Relationship Id="rId130" Type="http://schemas.openxmlformats.org/officeDocument/2006/relationships/slide" Target="slides/slide110.xml"/><Relationship Id="rId135" Type="http://schemas.openxmlformats.org/officeDocument/2006/relationships/slide" Target="slides/slide115.xml"/><Relationship Id="rId143" Type="http://schemas.openxmlformats.org/officeDocument/2006/relationships/slide" Target="slides/slide123.xml"/><Relationship Id="rId14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slide" Target="slides/slide100.xml"/><Relationship Id="rId125" Type="http://schemas.openxmlformats.org/officeDocument/2006/relationships/slide" Target="slides/slide105.xml"/><Relationship Id="rId141" Type="http://schemas.openxmlformats.org/officeDocument/2006/relationships/slide" Target="slides/slide121.xml"/><Relationship Id="rId14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Relationship Id="rId131" Type="http://schemas.openxmlformats.org/officeDocument/2006/relationships/slide" Target="slides/slide111.xml"/><Relationship Id="rId136" Type="http://schemas.openxmlformats.org/officeDocument/2006/relationships/slide" Target="slides/slide116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26" Type="http://schemas.openxmlformats.org/officeDocument/2006/relationships/slide" Target="slides/slide106.xml"/><Relationship Id="rId14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slide" Target="slides/slide101.xml"/><Relationship Id="rId142" Type="http://schemas.openxmlformats.org/officeDocument/2006/relationships/slide" Target="slides/slide122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image" Target="../media/image24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4" Type="http://schemas.openxmlformats.org/officeDocument/2006/relationships/image" Target="../media/image38.jpe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image" Target="../media/image42.jp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jpeg"/></Relationships>
</file>

<file path=ppt/diagrams/_rels/data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image" Target="../media/image59.jpg"/></Relationships>
</file>

<file path=ppt/diagrams/_rels/data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image" Target="../media/image64.gif"/><Relationship Id="rId4" Type="http://schemas.openxmlformats.org/officeDocument/2006/relationships/image" Target="../media/image67.jpeg"/></Relationships>
</file>

<file path=ppt/diagrams/_rels/data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image" Target="../media/image76.jpg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diagrams/_rels/data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image" Target="../media/image81.png"/><Relationship Id="rId5" Type="http://schemas.openxmlformats.org/officeDocument/2006/relationships/image" Target="../media/image85.jpg"/><Relationship Id="rId4" Type="http://schemas.openxmlformats.org/officeDocument/2006/relationships/image" Target="../media/image84.gif"/></Relationships>
</file>

<file path=ppt/diagrams/_rels/data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diagrams/_rels/data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image" Target="../media/image24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4" Type="http://schemas.openxmlformats.org/officeDocument/2006/relationships/image" Target="../media/image38.jpe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image" Target="../media/image42.jp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g"/></Relationships>
</file>

<file path=ppt/diagrams/_rels/drawing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jpeg"/></Relationships>
</file>

<file path=ppt/diagrams/_rels/drawing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image" Target="../media/image59.jpg"/></Relationships>
</file>

<file path=ppt/diagrams/_rels/drawing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image" Target="../media/image64.gif"/><Relationship Id="rId4" Type="http://schemas.openxmlformats.org/officeDocument/2006/relationships/image" Target="../media/image67.jpeg"/></Relationships>
</file>

<file path=ppt/diagrams/_rels/drawing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image" Target="../media/image76.jpg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diagrams/_rels/drawing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image" Target="../media/image81.png"/><Relationship Id="rId5" Type="http://schemas.openxmlformats.org/officeDocument/2006/relationships/image" Target="../media/image85.jpg"/><Relationship Id="rId4" Type="http://schemas.openxmlformats.org/officeDocument/2006/relationships/image" Target="../media/image84.gif"/></Relationships>
</file>

<file path=ppt/diagrams/_rels/drawing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diagrams/_rels/drawing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41CFCD-20BD-43F8-8D9D-09DD14AFDD49}" type="doc">
      <dgm:prSet loTypeId="urn:microsoft.com/office/officeart/2005/8/layout/hierarchy1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ZA"/>
        </a:p>
      </dgm:t>
    </dgm:pt>
    <dgm:pt modelId="{AF863669-53A8-490C-9B44-50372144E586}">
      <dgm:prSet phldrT="[Text]"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en-US" sz="2800" b="1" dirty="0" smtClean="0"/>
            <a:t>Topic 1:  </a:t>
          </a:r>
        </a:p>
        <a:p>
          <a:r>
            <a:rPr lang="en-US" sz="2800" b="1" dirty="0" smtClean="0"/>
            <a:t>Solve Problems and Make Decisions</a:t>
          </a:r>
          <a:endParaRPr lang="en-ZA" sz="2800" b="1" dirty="0"/>
        </a:p>
      </dgm:t>
    </dgm:pt>
    <dgm:pt modelId="{E31F3CE3-E48A-4FBC-8843-268D10534D8F}" type="parTrans" cxnId="{CB871E09-6BC5-46C6-98E2-C1C9C7FDD78F}">
      <dgm:prSet/>
      <dgm:spPr/>
      <dgm:t>
        <a:bodyPr/>
        <a:lstStyle/>
        <a:p>
          <a:endParaRPr lang="en-ZA"/>
        </a:p>
      </dgm:t>
    </dgm:pt>
    <dgm:pt modelId="{D804A81B-F9BF-4950-9486-9F5CD31E3E73}" type="sibTrans" cxnId="{CB871E09-6BC5-46C6-98E2-C1C9C7FDD78F}">
      <dgm:prSet/>
      <dgm:spPr/>
      <dgm:t>
        <a:bodyPr/>
        <a:lstStyle/>
        <a:p>
          <a:endParaRPr lang="en-ZA"/>
        </a:p>
      </dgm:t>
    </dgm:pt>
    <dgm:pt modelId="{69A9D12E-2C5D-43EA-9B34-02243330D0E6}">
      <dgm:prSet phldrT="[Text]"/>
      <dgm:spPr/>
      <dgm:t>
        <a:bodyPr/>
        <a:lstStyle/>
        <a:p>
          <a:r>
            <a:rPr lang="en-US" b="1" dirty="0" smtClean="0"/>
            <a:t>Topic 3:  </a:t>
          </a:r>
        </a:p>
        <a:p>
          <a:r>
            <a:rPr lang="en-US" b="1" dirty="0" smtClean="0"/>
            <a:t>Handle Unexpected Events</a:t>
          </a:r>
        </a:p>
      </dgm:t>
    </dgm:pt>
    <dgm:pt modelId="{E21E7219-5068-445A-95F3-93B988C6D77F}" type="parTrans" cxnId="{E52516C1-CE4E-40EB-8352-6B5134A4AF28}">
      <dgm:prSet/>
      <dgm:spPr/>
      <dgm:t>
        <a:bodyPr/>
        <a:lstStyle/>
        <a:p>
          <a:endParaRPr lang="en-ZA"/>
        </a:p>
      </dgm:t>
    </dgm:pt>
    <dgm:pt modelId="{0A0238B2-370C-45D6-A86E-DA632D367F21}" type="sibTrans" cxnId="{E52516C1-CE4E-40EB-8352-6B5134A4AF28}">
      <dgm:prSet/>
      <dgm:spPr/>
      <dgm:t>
        <a:bodyPr/>
        <a:lstStyle/>
        <a:p>
          <a:endParaRPr lang="en-ZA"/>
        </a:p>
      </dgm:t>
    </dgm:pt>
    <dgm:pt modelId="{AF2D0BEF-B0D2-4456-92F3-6392BDF3F9F1}">
      <dgm:prSet phldrT="[Text]"/>
      <dgm:spPr/>
      <dgm:t>
        <a:bodyPr/>
        <a:lstStyle/>
        <a:p>
          <a:r>
            <a:rPr lang="en-US" b="1" dirty="0" smtClean="0"/>
            <a:t>Topic 4: </a:t>
          </a:r>
        </a:p>
        <a:p>
          <a:r>
            <a:rPr lang="en-US" b="1" dirty="0" smtClean="0"/>
            <a:t> Handle Complaints</a:t>
          </a:r>
        </a:p>
      </dgm:t>
    </dgm:pt>
    <dgm:pt modelId="{5502A614-B3A5-4F10-B9C8-E3D0532E8EE3}" type="parTrans" cxnId="{C6794021-3AC3-4849-92A0-28E18087FE3F}">
      <dgm:prSet/>
      <dgm:spPr/>
      <dgm:t>
        <a:bodyPr/>
        <a:lstStyle/>
        <a:p>
          <a:endParaRPr lang="en-ZA"/>
        </a:p>
      </dgm:t>
    </dgm:pt>
    <dgm:pt modelId="{7ACD0E7E-3DD6-491E-8815-EEB171817B11}" type="sibTrans" cxnId="{C6794021-3AC3-4849-92A0-28E18087FE3F}">
      <dgm:prSet/>
      <dgm:spPr/>
      <dgm:t>
        <a:bodyPr/>
        <a:lstStyle/>
        <a:p>
          <a:endParaRPr lang="en-ZA"/>
        </a:p>
      </dgm:t>
    </dgm:pt>
    <dgm:pt modelId="{C52AC940-DB45-4FA5-9B9E-037975395886}">
      <dgm:prSet phldrT="[Text]"/>
      <dgm:spPr/>
      <dgm:t>
        <a:bodyPr/>
        <a:lstStyle/>
        <a:p>
          <a:r>
            <a:rPr lang="en-US" b="1" dirty="0" smtClean="0"/>
            <a:t>Topic 2:  </a:t>
          </a:r>
          <a:endParaRPr lang="en-US" b="1" dirty="0" smtClean="0"/>
        </a:p>
        <a:p>
          <a:r>
            <a:rPr lang="en-US" b="1" dirty="0" smtClean="0"/>
            <a:t>Look </a:t>
          </a:r>
          <a:r>
            <a:rPr lang="en-US" b="1" dirty="0" smtClean="0"/>
            <a:t>for &amp; Manage Risks</a:t>
          </a:r>
          <a:endParaRPr lang="en-ZA" b="1" dirty="0"/>
        </a:p>
      </dgm:t>
    </dgm:pt>
    <dgm:pt modelId="{931CF83D-997C-4A4F-BA3B-A75923508263}" type="parTrans" cxnId="{CD57D847-8869-45FD-B9EB-899293032D7C}">
      <dgm:prSet/>
      <dgm:spPr/>
      <dgm:t>
        <a:bodyPr/>
        <a:lstStyle/>
        <a:p>
          <a:endParaRPr lang="en-ZA"/>
        </a:p>
      </dgm:t>
    </dgm:pt>
    <dgm:pt modelId="{52C2C706-3FAF-4D0C-A56F-EF67F49964EA}" type="sibTrans" cxnId="{CD57D847-8869-45FD-B9EB-899293032D7C}">
      <dgm:prSet/>
      <dgm:spPr/>
      <dgm:t>
        <a:bodyPr/>
        <a:lstStyle/>
        <a:p>
          <a:endParaRPr lang="en-ZA"/>
        </a:p>
      </dgm:t>
    </dgm:pt>
    <dgm:pt modelId="{BEE3C94C-0E27-415E-9E50-A5F45B2C2BCD}" type="pres">
      <dgm:prSet presAssocID="{1641CFCD-20BD-43F8-8D9D-09DD14AFDD4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ZA"/>
        </a:p>
      </dgm:t>
    </dgm:pt>
    <dgm:pt modelId="{D810438D-F1EB-4D68-9387-85760F509B92}" type="pres">
      <dgm:prSet presAssocID="{AF863669-53A8-490C-9B44-50372144E586}" presName="hierRoot1" presStyleCnt="0"/>
      <dgm:spPr/>
      <dgm:t>
        <a:bodyPr/>
        <a:lstStyle/>
        <a:p>
          <a:endParaRPr lang="en-ZA"/>
        </a:p>
      </dgm:t>
    </dgm:pt>
    <dgm:pt modelId="{36158885-3CA7-4442-BB02-90E6DF396945}" type="pres">
      <dgm:prSet presAssocID="{AF863669-53A8-490C-9B44-50372144E586}" presName="composite" presStyleCnt="0"/>
      <dgm:spPr/>
      <dgm:t>
        <a:bodyPr/>
        <a:lstStyle/>
        <a:p>
          <a:endParaRPr lang="en-ZA"/>
        </a:p>
      </dgm:t>
    </dgm:pt>
    <dgm:pt modelId="{537147A1-152A-4762-A235-9C4BF022DF80}" type="pres">
      <dgm:prSet presAssocID="{AF863669-53A8-490C-9B44-50372144E586}" presName="background" presStyleLbl="node0" presStyleIdx="0" presStyleCnt="1"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en-ZA"/>
        </a:p>
      </dgm:t>
    </dgm:pt>
    <dgm:pt modelId="{5461376F-898A-4935-ABDE-E31CA10DB4C9}" type="pres">
      <dgm:prSet presAssocID="{AF863669-53A8-490C-9B44-50372144E586}" presName="text" presStyleLbl="fgAcc0" presStyleIdx="0" presStyleCnt="1" custScaleX="247874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8900812B-1257-4039-9204-CF0891FD985D}" type="pres">
      <dgm:prSet presAssocID="{AF863669-53A8-490C-9B44-50372144E586}" presName="hierChild2" presStyleCnt="0"/>
      <dgm:spPr/>
      <dgm:t>
        <a:bodyPr/>
        <a:lstStyle/>
        <a:p>
          <a:endParaRPr lang="en-ZA"/>
        </a:p>
      </dgm:t>
    </dgm:pt>
    <dgm:pt modelId="{B7954F52-AE15-4101-8D88-E03C367CB5CD}" type="pres">
      <dgm:prSet presAssocID="{931CF83D-997C-4A4F-BA3B-A75923508263}" presName="Name10" presStyleLbl="parChTrans1D2" presStyleIdx="0" presStyleCnt="3"/>
      <dgm:spPr/>
      <dgm:t>
        <a:bodyPr/>
        <a:lstStyle/>
        <a:p>
          <a:endParaRPr lang="en-ZA"/>
        </a:p>
      </dgm:t>
    </dgm:pt>
    <dgm:pt modelId="{C3FAF752-9AF2-4F7F-9DEC-5AE57F58B25D}" type="pres">
      <dgm:prSet presAssocID="{C52AC940-DB45-4FA5-9B9E-037975395886}" presName="hierRoot2" presStyleCnt="0"/>
      <dgm:spPr/>
      <dgm:t>
        <a:bodyPr/>
        <a:lstStyle/>
        <a:p>
          <a:endParaRPr lang="en-ZA"/>
        </a:p>
      </dgm:t>
    </dgm:pt>
    <dgm:pt modelId="{4AEFD38F-4E33-44B9-8CA5-BA7FE15472E1}" type="pres">
      <dgm:prSet presAssocID="{C52AC940-DB45-4FA5-9B9E-037975395886}" presName="composite2" presStyleCnt="0"/>
      <dgm:spPr/>
      <dgm:t>
        <a:bodyPr/>
        <a:lstStyle/>
        <a:p>
          <a:endParaRPr lang="en-ZA"/>
        </a:p>
      </dgm:t>
    </dgm:pt>
    <dgm:pt modelId="{906FABAC-ED23-4F5F-9A08-1094002CA9BB}" type="pres">
      <dgm:prSet presAssocID="{C52AC940-DB45-4FA5-9B9E-037975395886}" presName="background2" presStyleLbl="node2" presStyleIdx="0" presStyleCnt="3"/>
      <dgm:spPr/>
      <dgm:t>
        <a:bodyPr/>
        <a:lstStyle/>
        <a:p>
          <a:endParaRPr lang="en-ZA"/>
        </a:p>
      </dgm:t>
    </dgm:pt>
    <dgm:pt modelId="{A494D21B-059A-4E1C-8D6C-37D08E6036AD}" type="pres">
      <dgm:prSet presAssocID="{C52AC940-DB45-4FA5-9B9E-037975395886}" presName="text2" presStyleLbl="fgAcc2" presStyleIdx="0" presStyleCnt="3" custScaleY="120674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F4065E34-EB70-4B80-82DD-67D61B258BC5}" type="pres">
      <dgm:prSet presAssocID="{C52AC940-DB45-4FA5-9B9E-037975395886}" presName="hierChild3" presStyleCnt="0"/>
      <dgm:spPr/>
      <dgm:t>
        <a:bodyPr/>
        <a:lstStyle/>
        <a:p>
          <a:endParaRPr lang="en-ZA"/>
        </a:p>
      </dgm:t>
    </dgm:pt>
    <dgm:pt modelId="{26942D6C-473F-454B-B940-A452691712EF}" type="pres">
      <dgm:prSet presAssocID="{E21E7219-5068-445A-95F3-93B988C6D77F}" presName="Name10" presStyleLbl="parChTrans1D2" presStyleIdx="1" presStyleCnt="3"/>
      <dgm:spPr/>
      <dgm:t>
        <a:bodyPr/>
        <a:lstStyle/>
        <a:p>
          <a:endParaRPr lang="en-ZA"/>
        </a:p>
      </dgm:t>
    </dgm:pt>
    <dgm:pt modelId="{B407DC7F-897C-449A-A616-08C7B6D30D55}" type="pres">
      <dgm:prSet presAssocID="{69A9D12E-2C5D-43EA-9B34-02243330D0E6}" presName="hierRoot2" presStyleCnt="0"/>
      <dgm:spPr/>
      <dgm:t>
        <a:bodyPr/>
        <a:lstStyle/>
        <a:p>
          <a:endParaRPr lang="en-ZA"/>
        </a:p>
      </dgm:t>
    </dgm:pt>
    <dgm:pt modelId="{F0AF1854-F2C6-4E99-AC70-BD32D3DDF3AF}" type="pres">
      <dgm:prSet presAssocID="{69A9D12E-2C5D-43EA-9B34-02243330D0E6}" presName="composite2" presStyleCnt="0"/>
      <dgm:spPr/>
      <dgm:t>
        <a:bodyPr/>
        <a:lstStyle/>
        <a:p>
          <a:endParaRPr lang="en-ZA"/>
        </a:p>
      </dgm:t>
    </dgm:pt>
    <dgm:pt modelId="{398B183F-AEEE-4ADA-8629-BEDFA7EA4EBA}" type="pres">
      <dgm:prSet presAssocID="{69A9D12E-2C5D-43EA-9B34-02243330D0E6}" presName="background2" presStyleLbl="node2" presStyleIdx="1" presStyleCnt="3"/>
      <dgm:spPr/>
      <dgm:t>
        <a:bodyPr/>
        <a:lstStyle/>
        <a:p>
          <a:endParaRPr lang="en-ZA"/>
        </a:p>
      </dgm:t>
    </dgm:pt>
    <dgm:pt modelId="{F3511985-0D64-4C48-97F6-E64AF7570450}" type="pres">
      <dgm:prSet presAssocID="{69A9D12E-2C5D-43EA-9B34-02243330D0E6}" presName="text2" presStyleLbl="fgAcc2" presStyleIdx="1" presStyleCnt="3" custScaleY="120674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5C8050C8-A7EF-4772-8618-671608AB20A9}" type="pres">
      <dgm:prSet presAssocID="{69A9D12E-2C5D-43EA-9B34-02243330D0E6}" presName="hierChild3" presStyleCnt="0"/>
      <dgm:spPr/>
      <dgm:t>
        <a:bodyPr/>
        <a:lstStyle/>
        <a:p>
          <a:endParaRPr lang="en-ZA"/>
        </a:p>
      </dgm:t>
    </dgm:pt>
    <dgm:pt modelId="{A595DDA2-6496-4560-96D8-0FE0D75B42FA}" type="pres">
      <dgm:prSet presAssocID="{5502A614-B3A5-4F10-B9C8-E3D0532E8EE3}" presName="Name10" presStyleLbl="parChTrans1D2" presStyleIdx="2" presStyleCnt="3"/>
      <dgm:spPr/>
      <dgm:t>
        <a:bodyPr/>
        <a:lstStyle/>
        <a:p>
          <a:endParaRPr lang="en-ZA"/>
        </a:p>
      </dgm:t>
    </dgm:pt>
    <dgm:pt modelId="{049C6890-3515-43B2-80C0-9DEF0971B25C}" type="pres">
      <dgm:prSet presAssocID="{AF2D0BEF-B0D2-4456-92F3-6392BDF3F9F1}" presName="hierRoot2" presStyleCnt="0"/>
      <dgm:spPr/>
      <dgm:t>
        <a:bodyPr/>
        <a:lstStyle/>
        <a:p>
          <a:endParaRPr lang="en-ZA"/>
        </a:p>
      </dgm:t>
    </dgm:pt>
    <dgm:pt modelId="{AE834975-F724-41A4-89D8-EE2D49D2DD01}" type="pres">
      <dgm:prSet presAssocID="{AF2D0BEF-B0D2-4456-92F3-6392BDF3F9F1}" presName="composite2" presStyleCnt="0"/>
      <dgm:spPr/>
      <dgm:t>
        <a:bodyPr/>
        <a:lstStyle/>
        <a:p>
          <a:endParaRPr lang="en-ZA"/>
        </a:p>
      </dgm:t>
    </dgm:pt>
    <dgm:pt modelId="{BDD02552-6834-418A-A855-A767BF73ED79}" type="pres">
      <dgm:prSet presAssocID="{AF2D0BEF-B0D2-4456-92F3-6392BDF3F9F1}" presName="background2" presStyleLbl="node2" presStyleIdx="2" presStyleCnt="3"/>
      <dgm:spPr/>
      <dgm:t>
        <a:bodyPr/>
        <a:lstStyle/>
        <a:p>
          <a:endParaRPr lang="en-ZA"/>
        </a:p>
      </dgm:t>
    </dgm:pt>
    <dgm:pt modelId="{E722EAFA-5523-4F7B-AB9F-15822B7153A1}" type="pres">
      <dgm:prSet presAssocID="{AF2D0BEF-B0D2-4456-92F3-6392BDF3F9F1}" presName="text2" presStyleLbl="fgAcc2" presStyleIdx="2" presStyleCnt="3" custScaleY="120674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4E7EA6A4-0B3F-4FDF-9998-491F9E270397}" type="pres">
      <dgm:prSet presAssocID="{AF2D0BEF-B0D2-4456-92F3-6392BDF3F9F1}" presName="hierChild3" presStyleCnt="0"/>
      <dgm:spPr/>
      <dgm:t>
        <a:bodyPr/>
        <a:lstStyle/>
        <a:p>
          <a:endParaRPr lang="en-ZA"/>
        </a:p>
      </dgm:t>
    </dgm:pt>
  </dgm:ptLst>
  <dgm:cxnLst>
    <dgm:cxn modelId="{C738BE9D-050D-409A-882B-527BF953420E}" type="presOf" srcId="{931CF83D-997C-4A4F-BA3B-A75923508263}" destId="{B7954F52-AE15-4101-8D88-E03C367CB5CD}" srcOrd="0" destOrd="0" presId="urn:microsoft.com/office/officeart/2005/8/layout/hierarchy1"/>
    <dgm:cxn modelId="{C6794021-3AC3-4849-92A0-28E18087FE3F}" srcId="{AF863669-53A8-490C-9B44-50372144E586}" destId="{AF2D0BEF-B0D2-4456-92F3-6392BDF3F9F1}" srcOrd="2" destOrd="0" parTransId="{5502A614-B3A5-4F10-B9C8-E3D0532E8EE3}" sibTransId="{7ACD0E7E-3DD6-491E-8815-EEB171817B11}"/>
    <dgm:cxn modelId="{060074A2-E356-4FFF-8070-1452837A573E}" type="presOf" srcId="{AF863669-53A8-490C-9B44-50372144E586}" destId="{5461376F-898A-4935-ABDE-E31CA10DB4C9}" srcOrd="0" destOrd="0" presId="urn:microsoft.com/office/officeart/2005/8/layout/hierarchy1"/>
    <dgm:cxn modelId="{E52516C1-CE4E-40EB-8352-6B5134A4AF28}" srcId="{AF863669-53A8-490C-9B44-50372144E586}" destId="{69A9D12E-2C5D-43EA-9B34-02243330D0E6}" srcOrd="1" destOrd="0" parTransId="{E21E7219-5068-445A-95F3-93B988C6D77F}" sibTransId="{0A0238B2-370C-45D6-A86E-DA632D367F21}"/>
    <dgm:cxn modelId="{3E4EA6C2-EA77-4547-B0D8-D2F109A412AD}" type="presOf" srcId="{C52AC940-DB45-4FA5-9B9E-037975395886}" destId="{A494D21B-059A-4E1C-8D6C-37D08E6036AD}" srcOrd="0" destOrd="0" presId="urn:microsoft.com/office/officeart/2005/8/layout/hierarchy1"/>
    <dgm:cxn modelId="{CD57D847-8869-45FD-B9EB-899293032D7C}" srcId="{AF863669-53A8-490C-9B44-50372144E586}" destId="{C52AC940-DB45-4FA5-9B9E-037975395886}" srcOrd="0" destOrd="0" parTransId="{931CF83D-997C-4A4F-BA3B-A75923508263}" sibTransId="{52C2C706-3FAF-4D0C-A56F-EF67F49964EA}"/>
    <dgm:cxn modelId="{7FCE947F-D378-487C-8B5A-52033C0116B5}" type="presOf" srcId="{1641CFCD-20BD-43F8-8D9D-09DD14AFDD49}" destId="{BEE3C94C-0E27-415E-9E50-A5F45B2C2BCD}" srcOrd="0" destOrd="0" presId="urn:microsoft.com/office/officeart/2005/8/layout/hierarchy1"/>
    <dgm:cxn modelId="{CB871E09-6BC5-46C6-98E2-C1C9C7FDD78F}" srcId="{1641CFCD-20BD-43F8-8D9D-09DD14AFDD49}" destId="{AF863669-53A8-490C-9B44-50372144E586}" srcOrd="0" destOrd="0" parTransId="{E31F3CE3-E48A-4FBC-8843-268D10534D8F}" sibTransId="{D804A81B-F9BF-4950-9486-9F5CD31E3E73}"/>
    <dgm:cxn modelId="{E78A22BE-4F32-4078-BBE5-5FF2BEAA63E5}" type="presOf" srcId="{AF2D0BEF-B0D2-4456-92F3-6392BDF3F9F1}" destId="{E722EAFA-5523-4F7B-AB9F-15822B7153A1}" srcOrd="0" destOrd="0" presId="urn:microsoft.com/office/officeart/2005/8/layout/hierarchy1"/>
    <dgm:cxn modelId="{9D622C7D-EC04-4682-836A-4BE15F1003FC}" type="presOf" srcId="{69A9D12E-2C5D-43EA-9B34-02243330D0E6}" destId="{F3511985-0D64-4C48-97F6-E64AF7570450}" srcOrd="0" destOrd="0" presId="urn:microsoft.com/office/officeart/2005/8/layout/hierarchy1"/>
    <dgm:cxn modelId="{A870EB70-7A4E-4982-A3D1-C35D173F19C0}" type="presOf" srcId="{E21E7219-5068-445A-95F3-93B988C6D77F}" destId="{26942D6C-473F-454B-B940-A452691712EF}" srcOrd="0" destOrd="0" presId="urn:microsoft.com/office/officeart/2005/8/layout/hierarchy1"/>
    <dgm:cxn modelId="{CBDE93D1-BA50-43BF-BDC7-BB24658CFECA}" type="presOf" srcId="{5502A614-B3A5-4F10-B9C8-E3D0532E8EE3}" destId="{A595DDA2-6496-4560-96D8-0FE0D75B42FA}" srcOrd="0" destOrd="0" presId="urn:microsoft.com/office/officeart/2005/8/layout/hierarchy1"/>
    <dgm:cxn modelId="{FB619251-12C2-476D-A6B5-C99188DFFE81}" type="presParOf" srcId="{BEE3C94C-0E27-415E-9E50-A5F45B2C2BCD}" destId="{D810438D-F1EB-4D68-9387-85760F509B92}" srcOrd="0" destOrd="0" presId="urn:microsoft.com/office/officeart/2005/8/layout/hierarchy1"/>
    <dgm:cxn modelId="{82252FDA-AE66-4CB2-B6DF-1F67C7F21A20}" type="presParOf" srcId="{D810438D-F1EB-4D68-9387-85760F509B92}" destId="{36158885-3CA7-4442-BB02-90E6DF396945}" srcOrd="0" destOrd="0" presId="urn:microsoft.com/office/officeart/2005/8/layout/hierarchy1"/>
    <dgm:cxn modelId="{3C07F0B7-9ED8-4803-B622-D82FFAA97E42}" type="presParOf" srcId="{36158885-3CA7-4442-BB02-90E6DF396945}" destId="{537147A1-152A-4762-A235-9C4BF022DF80}" srcOrd="0" destOrd="0" presId="urn:microsoft.com/office/officeart/2005/8/layout/hierarchy1"/>
    <dgm:cxn modelId="{18183205-55B7-46DB-970A-600E6F0562DC}" type="presParOf" srcId="{36158885-3CA7-4442-BB02-90E6DF396945}" destId="{5461376F-898A-4935-ABDE-E31CA10DB4C9}" srcOrd="1" destOrd="0" presId="urn:microsoft.com/office/officeart/2005/8/layout/hierarchy1"/>
    <dgm:cxn modelId="{3A105DE2-2543-4BB5-A1C0-C4EC4B085C26}" type="presParOf" srcId="{D810438D-F1EB-4D68-9387-85760F509B92}" destId="{8900812B-1257-4039-9204-CF0891FD985D}" srcOrd="1" destOrd="0" presId="urn:microsoft.com/office/officeart/2005/8/layout/hierarchy1"/>
    <dgm:cxn modelId="{92B296E4-D19D-4099-857D-3D97618925C1}" type="presParOf" srcId="{8900812B-1257-4039-9204-CF0891FD985D}" destId="{B7954F52-AE15-4101-8D88-E03C367CB5CD}" srcOrd="0" destOrd="0" presId="urn:microsoft.com/office/officeart/2005/8/layout/hierarchy1"/>
    <dgm:cxn modelId="{33644A7C-FF60-49F3-A051-D584B9BAF1A2}" type="presParOf" srcId="{8900812B-1257-4039-9204-CF0891FD985D}" destId="{C3FAF752-9AF2-4F7F-9DEC-5AE57F58B25D}" srcOrd="1" destOrd="0" presId="urn:microsoft.com/office/officeart/2005/8/layout/hierarchy1"/>
    <dgm:cxn modelId="{D4E8B1C3-D383-40EE-A370-C228F63AFF5B}" type="presParOf" srcId="{C3FAF752-9AF2-4F7F-9DEC-5AE57F58B25D}" destId="{4AEFD38F-4E33-44B9-8CA5-BA7FE15472E1}" srcOrd="0" destOrd="0" presId="urn:microsoft.com/office/officeart/2005/8/layout/hierarchy1"/>
    <dgm:cxn modelId="{9594F371-FD36-4A0F-AFCC-23C4FC48E2CD}" type="presParOf" srcId="{4AEFD38F-4E33-44B9-8CA5-BA7FE15472E1}" destId="{906FABAC-ED23-4F5F-9A08-1094002CA9BB}" srcOrd="0" destOrd="0" presId="urn:microsoft.com/office/officeart/2005/8/layout/hierarchy1"/>
    <dgm:cxn modelId="{E1734C13-B8E6-43ED-A4BE-A230E5C6EC10}" type="presParOf" srcId="{4AEFD38F-4E33-44B9-8CA5-BA7FE15472E1}" destId="{A494D21B-059A-4E1C-8D6C-37D08E6036AD}" srcOrd="1" destOrd="0" presId="urn:microsoft.com/office/officeart/2005/8/layout/hierarchy1"/>
    <dgm:cxn modelId="{5F652140-EE74-437A-89CE-D3EE31133A57}" type="presParOf" srcId="{C3FAF752-9AF2-4F7F-9DEC-5AE57F58B25D}" destId="{F4065E34-EB70-4B80-82DD-67D61B258BC5}" srcOrd="1" destOrd="0" presId="urn:microsoft.com/office/officeart/2005/8/layout/hierarchy1"/>
    <dgm:cxn modelId="{8F4D44BE-52BE-4879-B354-75BAAF42B16E}" type="presParOf" srcId="{8900812B-1257-4039-9204-CF0891FD985D}" destId="{26942D6C-473F-454B-B940-A452691712EF}" srcOrd="2" destOrd="0" presId="urn:microsoft.com/office/officeart/2005/8/layout/hierarchy1"/>
    <dgm:cxn modelId="{3341BE23-0EDF-4EC7-993E-8C93BAF23022}" type="presParOf" srcId="{8900812B-1257-4039-9204-CF0891FD985D}" destId="{B407DC7F-897C-449A-A616-08C7B6D30D55}" srcOrd="3" destOrd="0" presId="urn:microsoft.com/office/officeart/2005/8/layout/hierarchy1"/>
    <dgm:cxn modelId="{562B2968-1452-49D2-85CD-A500B0EBF843}" type="presParOf" srcId="{B407DC7F-897C-449A-A616-08C7B6D30D55}" destId="{F0AF1854-F2C6-4E99-AC70-BD32D3DDF3AF}" srcOrd="0" destOrd="0" presId="urn:microsoft.com/office/officeart/2005/8/layout/hierarchy1"/>
    <dgm:cxn modelId="{82EBCD89-5654-433D-BFA2-9C60B70E37F1}" type="presParOf" srcId="{F0AF1854-F2C6-4E99-AC70-BD32D3DDF3AF}" destId="{398B183F-AEEE-4ADA-8629-BEDFA7EA4EBA}" srcOrd="0" destOrd="0" presId="urn:microsoft.com/office/officeart/2005/8/layout/hierarchy1"/>
    <dgm:cxn modelId="{2350D403-4C9B-42E6-911F-D1380F6F30F3}" type="presParOf" srcId="{F0AF1854-F2C6-4E99-AC70-BD32D3DDF3AF}" destId="{F3511985-0D64-4C48-97F6-E64AF7570450}" srcOrd="1" destOrd="0" presId="urn:microsoft.com/office/officeart/2005/8/layout/hierarchy1"/>
    <dgm:cxn modelId="{6E90372F-6A1C-4B2E-A809-146DC3B73E43}" type="presParOf" srcId="{B407DC7F-897C-449A-A616-08C7B6D30D55}" destId="{5C8050C8-A7EF-4772-8618-671608AB20A9}" srcOrd="1" destOrd="0" presId="urn:microsoft.com/office/officeart/2005/8/layout/hierarchy1"/>
    <dgm:cxn modelId="{6F2FA543-C65E-4ADB-A9DC-2216714558D2}" type="presParOf" srcId="{8900812B-1257-4039-9204-CF0891FD985D}" destId="{A595DDA2-6496-4560-96D8-0FE0D75B42FA}" srcOrd="4" destOrd="0" presId="urn:microsoft.com/office/officeart/2005/8/layout/hierarchy1"/>
    <dgm:cxn modelId="{BC1B2C1C-0A37-42DA-93A8-E88EB14664B1}" type="presParOf" srcId="{8900812B-1257-4039-9204-CF0891FD985D}" destId="{049C6890-3515-43B2-80C0-9DEF0971B25C}" srcOrd="5" destOrd="0" presId="urn:microsoft.com/office/officeart/2005/8/layout/hierarchy1"/>
    <dgm:cxn modelId="{1E6E746F-B5D3-4654-A4CB-C0C0FF721D1D}" type="presParOf" srcId="{049C6890-3515-43B2-80C0-9DEF0971B25C}" destId="{AE834975-F724-41A4-89D8-EE2D49D2DD01}" srcOrd="0" destOrd="0" presId="urn:microsoft.com/office/officeart/2005/8/layout/hierarchy1"/>
    <dgm:cxn modelId="{FDB37D84-4E51-40FF-A978-0F6A07D56EF0}" type="presParOf" srcId="{AE834975-F724-41A4-89D8-EE2D49D2DD01}" destId="{BDD02552-6834-418A-A855-A767BF73ED79}" srcOrd="0" destOrd="0" presId="urn:microsoft.com/office/officeart/2005/8/layout/hierarchy1"/>
    <dgm:cxn modelId="{BB409349-5669-4EFC-AA73-B78DE7462792}" type="presParOf" srcId="{AE834975-F724-41A4-89D8-EE2D49D2DD01}" destId="{E722EAFA-5523-4F7B-AB9F-15822B7153A1}" srcOrd="1" destOrd="0" presId="urn:microsoft.com/office/officeart/2005/8/layout/hierarchy1"/>
    <dgm:cxn modelId="{EB3A2BC0-FFE0-4B25-92D0-118224C48A5F}" type="presParOf" srcId="{049C6890-3515-43B2-80C0-9DEF0971B25C}" destId="{4E7EA6A4-0B3F-4FDF-9998-491F9E27039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15B1753-8E91-4854-A7CA-49951B88BA77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4AAE418F-5758-443B-89ED-550D122C5B57}">
      <dgm:prSet phldrT="[Text]"/>
      <dgm:spPr/>
      <dgm:t>
        <a:bodyPr/>
        <a:lstStyle/>
        <a:p>
          <a:r>
            <a:rPr lang="en-US" dirty="0" smtClean="0"/>
            <a:t>What is a Risk</a:t>
          </a:r>
          <a:endParaRPr lang="en-ZA" dirty="0"/>
        </a:p>
      </dgm:t>
    </dgm:pt>
    <dgm:pt modelId="{9E460C44-AA29-492E-AD9C-E0379B91FBC4}" type="parTrans" cxnId="{6423307C-C231-4D5C-AA70-A0C83848BEAB}">
      <dgm:prSet/>
      <dgm:spPr/>
      <dgm:t>
        <a:bodyPr/>
        <a:lstStyle/>
        <a:p>
          <a:endParaRPr lang="en-ZA"/>
        </a:p>
      </dgm:t>
    </dgm:pt>
    <dgm:pt modelId="{A2B8B10F-8AFB-4BFA-B578-B3760A0CE262}" type="sibTrans" cxnId="{6423307C-C231-4D5C-AA70-A0C83848BEAB}">
      <dgm:prSet/>
      <dgm:spPr/>
      <dgm:t>
        <a:bodyPr/>
        <a:lstStyle/>
        <a:p>
          <a:endParaRPr lang="en-ZA"/>
        </a:p>
      </dgm:t>
    </dgm:pt>
    <dgm:pt modelId="{F59A01F5-08E4-4461-B617-068C3E7A1FD9}">
      <dgm:prSet phldrT="[Text]"/>
      <dgm:spPr/>
      <dgm:t>
        <a:bodyPr/>
        <a:lstStyle/>
        <a:p>
          <a:r>
            <a:rPr lang="en-US" dirty="0" smtClean="0"/>
            <a:t>Types of Risks</a:t>
          </a:r>
          <a:endParaRPr lang="en-ZA" dirty="0"/>
        </a:p>
      </dgm:t>
    </dgm:pt>
    <dgm:pt modelId="{5494FF13-2C20-481D-85EF-4B7351979D91}" type="parTrans" cxnId="{79FD4CA6-0EAF-4DF2-999F-48C6CDB91A30}">
      <dgm:prSet/>
      <dgm:spPr/>
      <dgm:t>
        <a:bodyPr/>
        <a:lstStyle/>
        <a:p>
          <a:endParaRPr lang="en-ZA"/>
        </a:p>
      </dgm:t>
    </dgm:pt>
    <dgm:pt modelId="{D753E001-854D-48EC-B07F-2B5FCD7B532D}" type="sibTrans" cxnId="{79FD4CA6-0EAF-4DF2-999F-48C6CDB91A30}">
      <dgm:prSet/>
      <dgm:spPr/>
      <dgm:t>
        <a:bodyPr/>
        <a:lstStyle/>
        <a:p>
          <a:endParaRPr lang="en-ZA"/>
        </a:p>
      </dgm:t>
    </dgm:pt>
    <dgm:pt modelId="{9A077C2A-1742-4735-91E6-C281CD3EAFBA}">
      <dgm:prSet phldrT="[Text]"/>
      <dgm:spPr/>
      <dgm:t>
        <a:bodyPr/>
        <a:lstStyle/>
        <a:p>
          <a:r>
            <a:rPr lang="en-US" dirty="0" smtClean="0"/>
            <a:t>Managing Risks</a:t>
          </a:r>
          <a:endParaRPr lang="en-ZA" dirty="0"/>
        </a:p>
      </dgm:t>
    </dgm:pt>
    <dgm:pt modelId="{A21165A1-CCD1-481D-B6AA-5E01E5F9201B}" type="parTrans" cxnId="{843E25A1-0978-42C4-A319-28E390C8DC5A}">
      <dgm:prSet/>
      <dgm:spPr/>
      <dgm:t>
        <a:bodyPr/>
        <a:lstStyle/>
        <a:p>
          <a:endParaRPr lang="en-ZA"/>
        </a:p>
      </dgm:t>
    </dgm:pt>
    <dgm:pt modelId="{2CAD17EC-56E5-4019-89E4-445B91178AEE}" type="sibTrans" cxnId="{843E25A1-0978-42C4-A319-28E390C8DC5A}">
      <dgm:prSet/>
      <dgm:spPr/>
      <dgm:t>
        <a:bodyPr/>
        <a:lstStyle/>
        <a:p>
          <a:endParaRPr lang="en-ZA"/>
        </a:p>
      </dgm:t>
    </dgm:pt>
    <dgm:pt modelId="{DEDA6856-E9E8-4D70-B836-BE2108D7438A}" type="pres">
      <dgm:prSet presAssocID="{115B1753-8E91-4854-A7CA-49951B88BA7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ZA"/>
        </a:p>
      </dgm:t>
    </dgm:pt>
    <dgm:pt modelId="{243834C5-EC7C-408A-92BB-B1811E36C7BC}" type="pres">
      <dgm:prSet presAssocID="{115B1753-8E91-4854-A7CA-49951B88BA77}" presName="Name1" presStyleCnt="0"/>
      <dgm:spPr/>
      <dgm:t>
        <a:bodyPr/>
        <a:lstStyle/>
        <a:p>
          <a:endParaRPr lang="en-ZA"/>
        </a:p>
      </dgm:t>
    </dgm:pt>
    <dgm:pt modelId="{1EA29985-E59A-47A3-A409-3435BF4E28E6}" type="pres">
      <dgm:prSet presAssocID="{115B1753-8E91-4854-A7CA-49951B88BA77}" presName="cycle" presStyleCnt="0"/>
      <dgm:spPr/>
      <dgm:t>
        <a:bodyPr/>
        <a:lstStyle/>
        <a:p>
          <a:endParaRPr lang="en-ZA"/>
        </a:p>
      </dgm:t>
    </dgm:pt>
    <dgm:pt modelId="{A1D80975-D9FC-4198-B7B9-6DB87942F8F2}" type="pres">
      <dgm:prSet presAssocID="{115B1753-8E91-4854-A7CA-49951B88BA77}" presName="srcNode" presStyleLbl="node1" presStyleIdx="0" presStyleCnt="3"/>
      <dgm:spPr/>
      <dgm:t>
        <a:bodyPr/>
        <a:lstStyle/>
        <a:p>
          <a:endParaRPr lang="en-ZA"/>
        </a:p>
      </dgm:t>
    </dgm:pt>
    <dgm:pt modelId="{E73B9235-DC5A-4194-A0F9-48E3A868FEC9}" type="pres">
      <dgm:prSet presAssocID="{115B1753-8E91-4854-A7CA-49951B88BA77}" presName="conn" presStyleLbl="parChTrans1D2" presStyleIdx="0" presStyleCnt="1"/>
      <dgm:spPr/>
      <dgm:t>
        <a:bodyPr/>
        <a:lstStyle/>
        <a:p>
          <a:endParaRPr lang="en-ZA"/>
        </a:p>
      </dgm:t>
    </dgm:pt>
    <dgm:pt modelId="{570385F4-D916-4DAF-8213-C1CFC7A8739F}" type="pres">
      <dgm:prSet presAssocID="{115B1753-8E91-4854-A7CA-49951B88BA77}" presName="extraNode" presStyleLbl="node1" presStyleIdx="0" presStyleCnt="3"/>
      <dgm:spPr/>
      <dgm:t>
        <a:bodyPr/>
        <a:lstStyle/>
        <a:p>
          <a:endParaRPr lang="en-ZA"/>
        </a:p>
      </dgm:t>
    </dgm:pt>
    <dgm:pt modelId="{E5F91077-0EDA-4C80-A8D5-2AFBAEAA262E}" type="pres">
      <dgm:prSet presAssocID="{115B1753-8E91-4854-A7CA-49951B88BA77}" presName="dstNode" presStyleLbl="node1" presStyleIdx="0" presStyleCnt="3"/>
      <dgm:spPr/>
      <dgm:t>
        <a:bodyPr/>
        <a:lstStyle/>
        <a:p>
          <a:endParaRPr lang="en-ZA"/>
        </a:p>
      </dgm:t>
    </dgm:pt>
    <dgm:pt modelId="{37A2E607-A504-46D2-99BC-231AC7127872}" type="pres">
      <dgm:prSet presAssocID="{4AAE418F-5758-443B-89ED-550D122C5B5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2DDFD5A-4F94-4560-B566-96E572FD5B23}" type="pres">
      <dgm:prSet presAssocID="{4AAE418F-5758-443B-89ED-550D122C5B57}" presName="accent_1" presStyleCnt="0"/>
      <dgm:spPr/>
      <dgm:t>
        <a:bodyPr/>
        <a:lstStyle/>
        <a:p>
          <a:endParaRPr lang="en-ZA"/>
        </a:p>
      </dgm:t>
    </dgm:pt>
    <dgm:pt modelId="{9EEDAC98-E408-412A-8AAC-01F828E5827E}" type="pres">
      <dgm:prSet presAssocID="{4AAE418F-5758-443B-89ED-550D122C5B57}" presName="accentRepeatNode" presStyleLbl="solidFgAcc1" presStyleIdx="0" presStyleCnt="3"/>
      <dgm:spPr/>
      <dgm:t>
        <a:bodyPr/>
        <a:lstStyle/>
        <a:p>
          <a:endParaRPr lang="en-ZA"/>
        </a:p>
      </dgm:t>
    </dgm:pt>
    <dgm:pt modelId="{96FED675-CF01-4BC2-950E-9ED913F035F7}" type="pres">
      <dgm:prSet presAssocID="{F59A01F5-08E4-4461-B617-068C3E7A1FD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CD652DA-72B8-4A94-88FA-680976ACD290}" type="pres">
      <dgm:prSet presAssocID="{F59A01F5-08E4-4461-B617-068C3E7A1FD9}" presName="accent_2" presStyleCnt="0"/>
      <dgm:spPr/>
      <dgm:t>
        <a:bodyPr/>
        <a:lstStyle/>
        <a:p>
          <a:endParaRPr lang="en-ZA"/>
        </a:p>
      </dgm:t>
    </dgm:pt>
    <dgm:pt modelId="{DB2E9810-43B5-4204-B3A1-0AED8F8BFA6F}" type="pres">
      <dgm:prSet presAssocID="{F59A01F5-08E4-4461-B617-068C3E7A1FD9}" presName="accentRepeatNode" presStyleLbl="solidFgAcc1" presStyleIdx="1" presStyleCnt="3"/>
      <dgm:spPr/>
      <dgm:t>
        <a:bodyPr/>
        <a:lstStyle/>
        <a:p>
          <a:endParaRPr lang="en-ZA"/>
        </a:p>
      </dgm:t>
    </dgm:pt>
    <dgm:pt modelId="{E1F98F1E-8B45-49DE-B64B-8625DF093252}" type="pres">
      <dgm:prSet presAssocID="{9A077C2A-1742-4735-91E6-C281CD3EAFB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3191778-9D83-4AEE-A1B3-17815EB1E54E}" type="pres">
      <dgm:prSet presAssocID="{9A077C2A-1742-4735-91E6-C281CD3EAFBA}" presName="accent_3" presStyleCnt="0"/>
      <dgm:spPr/>
      <dgm:t>
        <a:bodyPr/>
        <a:lstStyle/>
        <a:p>
          <a:endParaRPr lang="en-ZA"/>
        </a:p>
      </dgm:t>
    </dgm:pt>
    <dgm:pt modelId="{E5329485-7379-450B-9662-78F45AD6B22C}" type="pres">
      <dgm:prSet presAssocID="{9A077C2A-1742-4735-91E6-C281CD3EAFBA}" presName="accentRepeatNode" presStyleLbl="solidFgAcc1" presStyleIdx="2" presStyleCnt="3"/>
      <dgm:spPr/>
      <dgm:t>
        <a:bodyPr/>
        <a:lstStyle/>
        <a:p>
          <a:endParaRPr lang="en-ZA"/>
        </a:p>
      </dgm:t>
    </dgm:pt>
  </dgm:ptLst>
  <dgm:cxnLst>
    <dgm:cxn modelId="{0F82161F-94AE-45DA-866C-5D202C599C6E}" type="presOf" srcId="{4AAE418F-5758-443B-89ED-550D122C5B57}" destId="{37A2E607-A504-46D2-99BC-231AC7127872}" srcOrd="0" destOrd="0" presId="urn:microsoft.com/office/officeart/2008/layout/VerticalCurvedList"/>
    <dgm:cxn modelId="{1074560D-226E-4319-A726-154553643525}" type="presOf" srcId="{A2B8B10F-8AFB-4BFA-B578-B3760A0CE262}" destId="{E73B9235-DC5A-4194-A0F9-48E3A868FEC9}" srcOrd="0" destOrd="0" presId="urn:microsoft.com/office/officeart/2008/layout/VerticalCurvedList"/>
    <dgm:cxn modelId="{843E25A1-0978-42C4-A319-28E390C8DC5A}" srcId="{115B1753-8E91-4854-A7CA-49951B88BA77}" destId="{9A077C2A-1742-4735-91E6-C281CD3EAFBA}" srcOrd="2" destOrd="0" parTransId="{A21165A1-CCD1-481D-B6AA-5E01E5F9201B}" sibTransId="{2CAD17EC-56E5-4019-89E4-445B91178AEE}"/>
    <dgm:cxn modelId="{6423307C-C231-4D5C-AA70-A0C83848BEAB}" srcId="{115B1753-8E91-4854-A7CA-49951B88BA77}" destId="{4AAE418F-5758-443B-89ED-550D122C5B57}" srcOrd="0" destOrd="0" parTransId="{9E460C44-AA29-492E-AD9C-E0379B91FBC4}" sibTransId="{A2B8B10F-8AFB-4BFA-B578-B3760A0CE262}"/>
    <dgm:cxn modelId="{17B8F4D0-D1B4-478A-B249-80FBB391704E}" type="presOf" srcId="{F59A01F5-08E4-4461-B617-068C3E7A1FD9}" destId="{96FED675-CF01-4BC2-950E-9ED913F035F7}" srcOrd="0" destOrd="0" presId="urn:microsoft.com/office/officeart/2008/layout/VerticalCurvedList"/>
    <dgm:cxn modelId="{79FD4CA6-0EAF-4DF2-999F-48C6CDB91A30}" srcId="{115B1753-8E91-4854-A7CA-49951B88BA77}" destId="{F59A01F5-08E4-4461-B617-068C3E7A1FD9}" srcOrd="1" destOrd="0" parTransId="{5494FF13-2C20-481D-85EF-4B7351979D91}" sibTransId="{D753E001-854D-48EC-B07F-2B5FCD7B532D}"/>
    <dgm:cxn modelId="{65A86055-B316-4A02-A7D8-BD77D417ECE2}" type="presOf" srcId="{115B1753-8E91-4854-A7CA-49951B88BA77}" destId="{DEDA6856-E9E8-4D70-B836-BE2108D7438A}" srcOrd="0" destOrd="0" presId="urn:microsoft.com/office/officeart/2008/layout/VerticalCurvedList"/>
    <dgm:cxn modelId="{0A0E515C-D9CF-4608-8887-1108BDB2A2EC}" type="presOf" srcId="{9A077C2A-1742-4735-91E6-C281CD3EAFBA}" destId="{E1F98F1E-8B45-49DE-B64B-8625DF093252}" srcOrd="0" destOrd="0" presId="urn:microsoft.com/office/officeart/2008/layout/VerticalCurvedList"/>
    <dgm:cxn modelId="{D31B8815-37C8-464E-B95E-D5A4009E2197}" type="presParOf" srcId="{DEDA6856-E9E8-4D70-B836-BE2108D7438A}" destId="{243834C5-EC7C-408A-92BB-B1811E36C7BC}" srcOrd="0" destOrd="0" presId="urn:microsoft.com/office/officeart/2008/layout/VerticalCurvedList"/>
    <dgm:cxn modelId="{AA6FFA57-2585-4466-9CA4-5977F9F934BF}" type="presParOf" srcId="{243834C5-EC7C-408A-92BB-B1811E36C7BC}" destId="{1EA29985-E59A-47A3-A409-3435BF4E28E6}" srcOrd="0" destOrd="0" presId="urn:microsoft.com/office/officeart/2008/layout/VerticalCurvedList"/>
    <dgm:cxn modelId="{313A4B0D-230B-4755-923B-4E89CC7F9CE6}" type="presParOf" srcId="{1EA29985-E59A-47A3-A409-3435BF4E28E6}" destId="{A1D80975-D9FC-4198-B7B9-6DB87942F8F2}" srcOrd="0" destOrd="0" presId="urn:microsoft.com/office/officeart/2008/layout/VerticalCurvedList"/>
    <dgm:cxn modelId="{C5F54D03-5E87-484A-9C6D-49C485684D5E}" type="presParOf" srcId="{1EA29985-E59A-47A3-A409-3435BF4E28E6}" destId="{E73B9235-DC5A-4194-A0F9-48E3A868FEC9}" srcOrd="1" destOrd="0" presId="urn:microsoft.com/office/officeart/2008/layout/VerticalCurvedList"/>
    <dgm:cxn modelId="{A1A1AD65-05F0-4732-BBFE-97990FA67733}" type="presParOf" srcId="{1EA29985-E59A-47A3-A409-3435BF4E28E6}" destId="{570385F4-D916-4DAF-8213-C1CFC7A8739F}" srcOrd="2" destOrd="0" presId="urn:microsoft.com/office/officeart/2008/layout/VerticalCurvedList"/>
    <dgm:cxn modelId="{D4753BBA-F664-4FBC-A1D3-FDD011F3BA90}" type="presParOf" srcId="{1EA29985-E59A-47A3-A409-3435BF4E28E6}" destId="{E5F91077-0EDA-4C80-A8D5-2AFBAEAA262E}" srcOrd="3" destOrd="0" presId="urn:microsoft.com/office/officeart/2008/layout/VerticalCurvedList"/>
    <dgm:cxn modelId="{93F2CA2E-40AD-417D-B9F6-F7FBB79A955E}" type="presParOf" srcId="{243834C5-EC7C-408A-92BB-B1811E36C7BC}" destId="{37A2E607-A504-46D2-99BC-231AC7127872}" srcOrd="1" destOrd="0" presId="urn:microsoft.com/office/officeart/2008/layout/VerticalCurvedList"/>
    <dgm:cxn modelId="{D41B6481-35FD-4D60-AE37-A2380B2B30B3}" type="presParOf" srcId="{243834C5-EC7C-408A-92BB-B1811E36C7BC}" destId="{A2DDFD5A-4F94-4560-B566-96E572FD5B23}" srcOrd="2" destOrd="0" presId="urn:microsoft.com/office/officeart/2008/layout/VerticalCurvedList"/>
    <dgm:cxn modelId="{080C25C6-3B2D-4903-925B-99A3C71F1573}" type="presParOf" srcId="{A2DDFD5A-4F94-4560-B566-96E572FD5B23}" destId="{9EEDAC98-E408-412A-8AAC-01F828E5827E}" srcOrd="0" destOrd="0" presId="urn:microsoft.com/office/officeart/2008/layout/VerticalCurvedList"/>
    <dgm:cxn modelId="{37EDAA34-EC5E-41D6-93BE-5221AB466EFB}" type="presParOf" srcId="{243834C5-EC7C-408A-92BB-B1811E36C7BC}" destId="{96FED675-CF01-4BC2-950E-9ED913F035F7}" srcOrd="3" destOrd="0" presId="urn:microsoft.com/office/officeart/2008/layout/VerticalCurvedList"/>
    <dgm:cxn modelId="{F6F9829B-03B3-46BE-A870-9BD36532738D}" type="presParOf" srcId="{243834C5-EC7C-408A-92BB-B1811E36C7BC}" destId="{0CD652DA-72B8-4A94-88FA-680976ACD290}" srcOrd="4" destOrd="0" presId="urn:microsoft.com/office/officeart/2008/layout/VerticalCurvedList"/>
    <dgm:cxn modelId="{2ED74CEA-6603-4AD5-94D5-0273651CB44E}" type="presParOf" srcId="{0CD652DA-72B8-4A94-88FA-680976ACD290}" destId="{DB2E9810-43B5-4204-B3A1-0AED8F8BFA6F}" srcOrd="0" destOrd="0" presId="urn:microsoft.com/office/officeart/2008/layout/VerticalCurvedList"/>
    <dgm:cxn modelId="{BF026B60-C83F-4157-ABB9-8B2D9C6CF6FD}" type="presParOf" srcId="{243834C5-EC7C-408A-92BB-B1811E36C7BC}" destId="{E1F98F1E-8B45-49DE-B64B-8625DF093252}" srcOrd="5" destOrd="0" presId="urn:microsoft.com/office/officeart/2008/layout/VerticalCurvedList"/>
    <dgm:cxn modelId="{E4B53E9C-896D-4DB7-A353-8A8DDF2FF5EC}" type="presParOf" srcId="{243834C5-EC7C-408A-92BB-B1811E36C7BC}" destId="{D3191778-9D83-4AEE-A1B3-17815EB1E54E}" srcOrd="6" destOrd="0" presId="urn:microsoft.com/office/officeart/2008/layout/VerticalCurvedList"/>
    <dgm:cxn modelId="{A7A39E92-4CEB-4FFC-B43D-B62B6725784F}" type="presParOf" srcId="{D3191778-9D83-4AEE-A1B3-17815EB1E54E}" destId="{E5329485-7379-450B-9662-78F45AD6B22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D0EEF45-2D5B-43DF-914C-6134A2AF59A4}" type="doc">
      <dgm:prSet loTypeId="urn:microsoft.com/office/officeart/2005/8/layout/vProcess5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0F9E82E4-5B60-47E6-96E3-FC3E8894C474}">
      <dgm:prSet phldrT="[Text]"/>
      <dgm:spPr/>
      <dgm:t>
        <a:bodyPr/>
        <a:lstStyle/>
        <a:p>
          <a:r>
            <a:rPr lang="en-ZA" b="1" dirty="0" smtClean="0"/>
            <a:t>1. Identify/look for threats that may harm people or property</a:t>
          </a:r>
          <a:endParaRPr lang="en-ZA" b="1" dirty="0"/>
        </a:p>
      </dgm:t>
    </dgm:pt>
    <dgm:pt modelId="{4748E950-4AB2-42AB-A2D3-2A18B8B78FDA}" type="parTrans" cxnId="{1D0E2336-73D1-4BA9-B742-8C9A585FB036}">
      <dgm:prSet/>
      <dgm:spPr/>
      <dgm:t>
        <a:bodyPr/>
        <a:lstStyle/>
        <a:p>
          <a:endParaRPr lang="en-ZA" b="1"/>
        </a:p>
      </dgm:t>
    </dgm:pt>
    <dgm:pt modelId="{EE0DE3E0-3B55-4C6F-825E-00FD057D5178}" type="sibTrans" cxnId="{1D0E2336-73D1-4BA9-B742-8C9A585FB036}">
      <dgm:prSet/>
      <dgm:spPr/>
      <dgm:t>
        <a:bodyPr/>
        <a:lstStyle/>
        <a:p>
          <a:endParaRPr lang="en-ZA" b="1"/>
        </a:p>
      </dgm:t>
    </dgm:pt>
    <dgm:pt modelId="{63CC5371-E1D7-4B03-8D14-C86719D11CFF}">
      <dgm:prSet/>
      <dgm:spPr/>
      <dgm:t>
        <a:bodyPr/>
        <a:lstStyle/>
        <a:p>
          <a:r>
            <a:rPr lang="en-ZA" b="1" dirty="0" smtClean="0"/>
            <a:t>2. Check how strong these threats are – what is the chance of the damage happening</a:t>
          </a:r>
          <a:endParaRPr lang="en-ZA" b="1" dirty="0"/>
        </a:p>
      </dgm:t>
    </dgm:pt>
    <dgm:pt modelId="{413739C8-8ACC-4F8F-876A-88C227C0E8AF}" type="parTrans" cxnId="{EAE20169-F995-45EB-9C8E-1E6B92F6B69E}">
      <dgm:prSet/>
      <dgm:spPr/>
      <dgm:t>
        <a:bodyPr/>
        <a:lstStyle/>
        <a:p>
          <a:endParaRPr lang="en-ZA" b="1"/>
        </a:p>
      </dgm:t>
    </dgm:pt>
    <dgm:pt modelId="{6A048546-0951-4ED8-A822-CE778C3E1146}" type="sibTrans" cxnId="{EAE20169-F995-45EB-9C8E-1E6B92F6B69E}">
      <dgm:prSet/>
      <dgm:spPr/>
      <dgm:t>
        <a:bodyPr/>
        <a:lstStyle/>
        <a:p>
          <a:endParaRPr lang="en-ZA" b="1"/>
        </a:p>
      </dgm:t>
    </dgm:pt>
    <dgm:pt modelId="{86C0259E-10B6-470D-A688-776257091DEC}">
      <dgm:prSet/>
      <dgm:spPr/>
      <dgm:t>
        <a:bodyPr/>
        <a:lstStyle/>
        <a:p>
          <a:r>
            <a:rPr lang="en-ZA" b="1" dirty="0" smtClean="0"/>
            <a:t>3. Identify (look for ways) how it can be avoided/stopped</a:t>
          </a:r>
          <a:endParaRPr lang="en-ZA" b="1" dirty="0"/>
        </a:p>
      </dgm:t>
    </dgm:pt>
    <dgm:pt modelId="{E4A1DF4C-54DC-402A-A542-31EA5BF8F92C}" type="parTrans" cxnId="{D4DD03C6-5F19-44DD-9038-27C40BEAEA30}">
      <dgm:prSet/>
      <dgm:spPr/>
      <dgm:t>
        <a:bodyPr/>
        <a:lstStyle/>
        <a:p>
          <a:endParaRPr lang="en-ZA" b="1"/>
        </a:p>
      </dgm:t>
    </dgm:pt>
    <dgm:pt modelId="{866F7945-E461-45FE-AC48-6AA3F2DE0B7E}" type="sibTrans" cxnId="{D4DD03C6-5F19-44DD-9038-27C40BEAEA30}">
      <dgm:prSet/>
      <dgm:spPr/>
      <dgm:t>
        <a:bodyPr/>
        <a:lstStyle/>
        <a:p>
          <a:endParaRPr lang="en-ZA" b="1"/>
        </a:p>
      </dgm:t>
    </dgm:pt>
    <dgm:pt modelId="{EC66AFF3-4498-4A7D-9A71-FCD944AD9312}">
      <dgm:prSet/>
      <dgm:spPr/>
      <dgm:t>
        <a:bodyPr/>
        <a:lstStyle/>
        <a:p>
          <a:r>
            <a:rPr lang="en-ZA" b="1" dirty="0" smtClean="0"/>
            <a:t>4. Implement action (do something) to avoid/ stop it.</a:t>
          </a:r>
          <a:endParaRPr lang="en-ZA" b="1" dirty="0"/>
        </a:p>
      </dgm:t>
    </dgm:pt>
    <dgm:pt modelId="{9ECB9384-2923-479D-B599-7641C0128536}" type="parTrans" cxnId="{BB98FCA9-6F6F-4F17-BCC0-D65BC66AC1F3}">
      <dgm:prSet/>
      <dgm:spPr/>
      <dgm:t>
        <a:bodyPr/>
        <a:lstStyle/>
        <a:p>
          <a:endParaRPr lang="en-ZA" b="1"/>
        </a:p>
      </dgm:t>
    </dgm:pt>
    <dgm:pt modelId="{31089D3E-3879-4823-994C-8F253F2AD384}" type="sibTrans" cxnId="{BB98FCA9-6F6F-4F17-BCC0-D65BC66AC1F3}">
      <dgm:prSet/>
      <dgm:spPr/>
      <dgm:t>
        <a:bodyPr/>
        <a:lstStyle/>
        <a:p>
          <a:endParaRPr lang="en-ZA" b="1"/>
        </a:p>
      </dgm:t>
    </dgm:pt>
    <dgm:pt modelId="{CF543A55-0682-4CB0-9343-4BFDEF1D31B0}" type="pres">
      <dgm:prSet presAssocID="{3D0EEF45-2D5B-43DF-914C-6134A2AF59A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02211012-B1C7-4DE1-AEA9-6BC25B9C88B1}" type="pres">
      <dgm:prSet presAssocID="{3D0EEF45-2D5B-43DF-914C-6134A2AF59A4}" presName="dummyMaxCanvas" presStyleCnt="0">
        <dgm:presLayoutVars/>
      </dgm:prSet>
      <dgm:spPr/>
    </dgm:pt>
    <dgm:pt modelId="{E6A22D6B-7C66-488D-8ECD-D53B1E5BEB29}" type="pres">
      <dgm:prSet presAssocID="{3D0EEF45-2D5B-43DF-914C-6134A2AF59A4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126DBDA-31C2-479F-9686-56E524574BCD}" type="pres">
      <dgm:prSet presAssocID="{3D0EEF45-2D5B-43DF-914C-6134A2AF59A4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70C2FFB-022B-4748-8EAC-CF9A4C151B02}" type="pres">
      <dgm:prSet presAssocID="{3D0EEF45-2D5B-43DF-914C-6134A2AF59A4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515C481-A6AE-4541-ACDA-E4E43367D52F}" type="pres">
      <dgm:prSet presAssocID="{3D0EEF45-2D5B-43DF-914C-6134A2AF59A4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7EA79C4-3F1E-4C67-980E-4F89F86716E9}" type="pres">
      <dgm:prSet presAssocID="{3D0EEF45-2D5B-43DF-914C-6134A2AF59A4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9AB2A66-12F8-4DF3-9532-97EF79DB3C36}" type="pres">
      <dgm:prSet presAssocID="{3D0EEF45-2D5B-43DF-914C-6134A2AF59A4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FDC889E-307C-416F-9308-607EF71FBCC3}" type="pres">
      <dgm:prSet presAssocID="{3D0EEF45-2D5B-43DF-914C-6134A2AF59A4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F7E9CA3-26DF-4502-83C4-867CD9B33122}" type="pres">
      <dgm:prSet presAssocID="{3D0EEF45-2D5B-43DF-914C-6134A2AF59A4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7FC9A14-C9D4-4742-A424-EE01AEFBB420}" type="pres">
      <dgm:prSet presAssocID="{3D0EEF45-2D5B-43DF-914C-6134A2AF59A4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5733770-DC47-4F9F-894B-A462A71F2152}" type="pres">
      <dgm:prSet presAssocID="{3D0EEF45-2D5B-43DF-914C-6134A2AF59A4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1BC1229-DBEB-438E-9FF1-85F6BAEFEB2B}" type="pres">
      <dgm:prSet presAssocID="{3D0EEF45-2D5B-43DF-914C-6134A2AF59A4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0859BBA9-CCEF-44A9-B17A-09209171BE62}" type="presOf" srcId="{EC66AFF3-4498-4A7D-9A71-FCD944AD9312}" destId="{21BC1229-DBEB-438E-9FF1-85F6BAEFEB2B}" srcOrd="1" destOrd="0" presId="urn:microsoft.com/office/officeart/2005/8/layout/vProcess5"/>
    <dgm:cxn modelId="{EB82B8B6-429A-4128-B999-59F1CC833C75}" type="presOf" srcId="{EE0DE3E0-3B55-4C6F-825E-00FD057D5178}" destId="{C7EA79C4-3F1E-4C67-980E-4F89F86716E9}" srcOrd="0" destOrd="0" presId="urn:microsoft.com/office/officeart/2005/8/layout/vProcess5"/>
    <dgm:cxn modelId="{6B920B00-1AC4-493D-AFEF-750B4D5CE071}" type="presOf" srcId="{86C0259E-10B6-470D-A688-776257091DEC}" destId="{D5733770-DC47-4F9F-894B-A462A71F2152}" srcOrd="1" destOrd="0" presId="urn:microsoft.com/office/officeart/2005/8/layout/vProcess5"/>
    <dgm:cxn modelId="{4A48049B-3CFD-412C-BD51-9B7566FA2DFF}" type="presOf" srcId="{0F9E82E4-5B60-47E6-96E3-FC3E8894C474}" destId="{3F7E9CA3-26DF-4502-83C4-867CD9B33122}" srcOrd="1" destOrd="0" presId="urn:microsoft.com/office/officeart/2005/8/layout/vProcess5"/>
    <dgm:cxn modelId="{895CFCB1-B7E4-46DF-BFC5-DDAC72AF4298}" type="presOf" srcId="{866F7945-E461-45FE-AC48-6AA3F2DE0B7E}" destId="{4FDC889E-307C-416F-9308-607EF71FBCC3}" srcOrd="0" destOrd="0" presId="urn:microsoft.com/office/officeart/2005/8/layout/vProcess5"/>
    <dgm:cxn modelId="{70B5B1CA-539A-4DCD-80F4-C085A6E0ED21}" type="presOf" srcId="{3D0EEF45-2D5B-43DF-914C-6134A2AF59A4}" destId="{CF543A55-0682-4CB0-9343-4BFDEF1D31B0}" srcOrd="0" destOrd="0" presId="urn:microsoft.com/office/officeart/2005/8/layout/vProcess5"/>
    <dgm:cxn modelId="{1D0E2336-73D1-4BA9-B742-8C9A585FB036}" srcId="{3D0EEF45-2D5B-43DF-914C-6134A2AF59A4}" destId="{0F9E82E4-5B60-47E6-96E3-FC3E8894C474}" srcOrd="0" destOrd="0" parTransId="{4748E950-4AB2-42AB-A2D3-2A18B8B78FDA}" sibTransId="{EE0DE3E0-3B55-4C6F-825E-00FD057D5178}"/>
    <dgm:cxn modelId="{BB98FCA9-6F6F-4F17-BCC0-D65BC66AC1F3}" srcId="{3D0EEF45-2D5B-43DF-914C-6134A2AF59A4}" destId="{EC66AFF3-4498-4A7D-9A71-FCD944AD9312}" srcOrd="3" destOrd="0" parTransId="{9ECB9384-2923-479D-B599-7641C0128536}" sibTransId="{31089D3E-3879-4823-994C-8F253F2AD384}"/>
    <dgm:cxn modelId="{76A9ADFB-8381-4B80-B18C-ABC00B02E708}" type="presOf" srcId="{6A048546-0951-4ED8-A822-CE778C3E1146}" destId="{09AB2A66-12F8-4DF3-9532-97EF79DB3C36}" srcOrd="0" destOrd="0" presId="urn:microsoft.com/office/officeart/2005/8/layout/vProcess5"/>
    <dgm:cxn modelId="{AA085236-3F5C-4B72-8F70-DEE8CA9810BD}" type="presOf" srcId="{63CC5371-E1D7-4B03-8D14-C86719D11CFF}" destId="{87FC9A14-C9D4-4742-A424-EE01AEFBB420}" srcOrd="1" destOrd="0" presId="urn:microsoft.com/office/officeart/2005/8/layout/vProcess5"/>
    <dgm:cxn modelId="{D4DD03C6-5F19-44DD-9038-27C40BEAEA30}" srcId="{3D0EEF45-2D5B-43DF-914C-6134A2AF59A4}" destId="{86C0259E-10B6-470D-A688-776257091DEC}" srcOrd="2" destOrd="0" parTransId="{E4A1DF4C-54DC-402A-A542-31EA5BF8F92C}" sibTransId="{866F7945-E461-45FE-AC48-6AA3F2DE0B7E}"/>
    <dgm:cxn modelId="{8C1E8252-7BB5-46EE-A93A-B8732B174798}" type="presOf" srcId="{86C0259E-10B6-470D-A688-776257091DEC}" destId="{470C2FFB-022B-4748-8EAC-CF9A4C151B02}" srcOrd="0" destOrd="0" presId="urn:microsoft.com/office/officeart/2005/8/layout/vProcess5"/>
    <dgm:cxn modelId="{079F51A8-3AAB-47E6-9FE1-D7F7E6D80218}" type="presOf" srcId="{0F9E82E4-5B60-47E6-96E3-FC3E8894C474}" destId="{E6A22D6B-7C66-488D-8ECD-D53B1E5BEB29}" srcOrd="0" destOrd="0" presId="urn:microsoft.com/office/officeart/2005/8/layout/vProcess5"/>
    <dgm:cxn modelId="{4ED91CC0-4209-410F-B1C5-E48EA03C4AB9}" type="presOf" srcId="{63CC5371-E1D7-4B03-8D14-C86719D11CFF}" destId="{1126DBDA-31C2-479F-9686-56E524574BCD}" srcOrd="0" destOrd="0" presId="urn:microsoft.com/office/officeart/2005/8/layout/vProcess5"/>
    <dgm:cxn modelId="{F995E805-2B16-4A60-B104-ED9162107F40}" type="presOf" srcId="{EC66AFF3-4498-4A7D-9A71-FCD944AD9312}" destId="{0515C481-A6AE-4541-ACDA-E4E43367D52F}" srcOrd="0" destOrd="0" presId="urn:microsoft.com/office/officeart/2005/8/layout/vProcess5"/>
    <dgm:cxn modelId="{EAE20169-F995-45EB-9C8E-1E6B92F6B69E}" srcId="{3D0EEF45-2D5B-43DF-914C-6134A2AF59A4}" destId="{63CC5371-E1D7-4B03-8D14-C86719D11CFF}" srcOrd="1" destOrd="0" parTransId="{413739C8-8ACC-4F8F-876A-88C227C0E8AF}" sibTransId="{6A048546-0951-4ED8-A822-CE778C3E1146}"/>
    <dgm:cxn modelId="{B5004CA2-72A0-45B7-85F5-D7C2AC0AC9AF}" type="presParOf" srcId="{CF543A55-0682-4CB0-9343-4BFDEF1D31B0}" destId="{02211012-B1C7-4DE1-AEA9-6BC25B9C88B1}" srcOrd="0" destOrd="0" presId="urn:microsoft.com/office/officeart/2005/8/layout/vProcess5"/>
    <dgm:cxn modelId="{190EA06C-F702-4E08-BF50-712BECEF73B5}" type="presParOf" srcId="{CF543A55-0682-4CB0-9343-4BFDEF1D31B0}" destId="{E6A22D6B-7C66-488D-8ECD-D53B1E5BEB29}" srcOrd="1" destOrd="0" presId="urn:microsoft.com/office/officeart/2005/8/layout/vProcess5"/>
    <dgm:cxn modelId="{AD6F6987-3A32-4336-B0E9-39F4B503DE85}" type="presParOf" srcId="{CF543A55-0682-4CB0-9343-4BFDEF1D31B0}" destId="{1126DBDA-31C2-479F-9686-56E524574BCD}" srcOrd="2" destOrd="0" presId="urn:microsoft.com/office/officeart/2005/8/layout/vProcess5"/>
    <dgm:cxn modelId="{68327517-246A-4BDA-9872-4B1788E92C2F}" type="presParOf" srcId="{CF543A55-0682-4CB0-9343-4BFDEF1D31B0}" destId="{470C2FFB-022B-4748-8EAC-CF9A4C151B02}" srcOrd="3" destOrd="0" presId="urn:microsoft.com/office/officeart/2005/8/layout/vProcess5"/>
    <dgm:cxn modelId="{B2DAEA1F-E413-46B4-877D-B675EBDD7FB8}" type="presParOf" srcId="{CF543A55-0682-4CB0-9343-4BFDEF1D31B0}" destId="{0515C481-A6AE-4541-ACDA-E4E43367D52F}" srcOrd="4" destOrd="0" presId="urn:microsoft.com/office/officeart/2005/8/layout/vProcess5"/>
    <dgm:cxn modelId="{B3025CF0-0F0A-4E17-B393-BC09DF394F10}" type="presParOf" srcId="{CF543A55-0682-4CB0-9343-4BFDEF1D31B0}" destId="{C7EA79C4-3F1E-4C67-980E-4F89F86716E9}" srcOrd="5" destOrd="0" presId="urn:microsoft.com/office/officeart/2005/8/layout/vProcess5"/>
    <dgm:cxn modelId="{844F349D-6CA4-475D-AB21-336C82ECFC3F}" type="presParOf" srcId="{CF543A55-0682-4CB0-9343-4BFDEF1D31B0}" destId="{09AB2A66-12F8-4DF3-9532-97EF79DB3C36}" srcOrd="6" destOrd="0" presId="urn:microsoft.com/office/officeart/2005/8/layout/vProcess5"/>
    <dgm:cxn modelId="{7464F359-7A12-413F-BBF8-AFAF74B53991}" type="presParOf" srcId="{CF543A55-0682-4CB0-9343-4BFDEF1D31B0}" destId="{4FDC889E-307C-416F-9308-607EF71FBCC3}" srcOrd="7" destOrd="0" presId="urn:microsoft.com/office/officeart/2005/8/layout/vProcess5"/>
    <dgm:cxn modelId="{4F99F53A-9945-4E04-ACC2-532E236B815B}" type="presParOf" srcId="{CF543A55-0682-4CB0-9343-4BFDEF1D31B0}" destId="{3F7E9CA3-26DF-4502-83C4-867CD9B33122}" srcOrd="8" destOrd="0" presId="urn:microsoft.com/office/officeart/2005/8/layout/vProcess5"/>
    <dgm:cxn modelId="{E3ACEE18-9068-4948-A69D-89F1D79C5243}" type="presParOf" srcId="{CF543A55-0682-4CB0-9343-4BFDEF1D31B0}" destId="{87FC9A14-C9D4-4742-A424-EE01AEFBB420}" srcOrd="9" destOrd="0" presId="urn:microsoft.com/office/officeart/2005/8/layout/vProcess5"/>
    <dgm:cxn modelId="{2EEB6AD1-A9B9-4215-B28C-8BE6C499C383}" type="presParOf" srcId="{CF543A55-0682-4CB0-9343-4BFDEF1D31B0}" destId="{D5733770-DC47-4F9F-894B-A462A71F2152}" srcOrd="10" destOrd="0" presId="urn:microsoft.com/office/officeart/2005/8/layout/vProcess5"/>
    <dgm:cxn modelId="{86079049-F5C5-4E74-ACD8-CAB739B90C52}" type="presParOf" srcId="{CF543A55-0682-4CB0-9343-4BFDEF1D31B0}" destId="{21BC1229-DBEB-438E-9FF1-85F6BAEFEB2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A0396C5-3C85-45C5-A21F-D3A3C81D093B}" type="doc">
      <dgm:prSet loTypeId="urn:microsoft.com/office/officeart/2005/8/layout/vList4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F208115B-4D2E-49CF-9B30-702EE870B3BD}">
      <dgm:prSet phldrT="[Text]"/>
      <dgm:spPr/>
      <dgm:t>
        <a:bodyPr/>
        <a:lstStyle/>
        <a:p>
          <a:r>
            <a:rPr lang="en-ZA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The type of tour: </a:t>
          </a:r>
          <a:r>
            <a:rPr lang="en-ZA" dirty="0" smtClean="0"/>
            <a:t>e.g. adventure vs. cultural tour</a:t>
          </a:r>
          <a:endParaRPr lang="en-ZA" dirty="0"/>
        </a:p>
      </dgm:t>
    </dgm:pt>
    <dgm:pt modelId="{14EFB7CC-F533-4A3A-99A0-FD77CC9A0AFF}" type="parTrans" cxnId="{9C824349-33E4-4B37-9EB2-D77A97E4595D}">
      <dgm:prSet/>
      <dgm:spPr/>
      <dgm:t>
        <a:bodyPr/>
        <a:lstStyle/>
        <a:p>
          <a:endParaRPr lang="en-ZA">
            <a:solidFill>
              <a:schemeClr val="bg1"/>
            </a:solidFill>
          </a:endParaRPr>
        </a:p>
      </dgm:t>
    </dgm:pt>
    <dgm:pt modelId="{48A92C66-346D-47A9-BE30-BF08F44C9DA8}" type="sibTrans" cxnId="{9C824349-33E4-4B37-9EB2-D77A97E4595D}">
      <dgm:prSet/>
      <dgm:spPr/>
      <dgm:t>
        <a:bodyPr/>
        <a:lstStyle/>
        <a:p>
          <a:endParaRPr lang="en-ZA">
            <a:solidFill>
              <a:schemeClr val="bg1"/>
            </a:solidFill>
          </a:endParaRPr>
        </a:p>
      </dgm:t>
    </dgm:pt>
    <dgm:pt modelId="{E281E499-597F-4451-BD34-2F8F0CB4B81D}">
      <dgm:prSet/>
      <dgm:spPr/>
      <dgm:t>
        <a:bodyPr/>
        <a:lstStyle/>
        <a:p>
          <a:r>
            <a:rPr lang="en-ZA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Where you go</a:t>
          </a:r>
          <a:r>
            <a:rPr lang="en-ZA" dirty="0" smtClean="0"/>
            <a:t>: the destinations visited</a:t>
          </a:r>
          <a:endParaRPr lang="en-ZA" dirty="0"/>
        </a:p>
      </dgm:t>
    </dgm:pt>
    <dgm:pt modelId="{C2D9170A-B9F9-4E38-A2AE-640ADE22CA3C}" type="parTrans" cxnId="{C670FE3D-54EC-4806-B3FF-96D510973854}">
      <dgm:prSet/>
      <dgm:spPr/>
      <dgm:t>
        <a:bodyPr/>
        <a:lstStyle/>
        <a:p>
          <a:endParaRPr lang="en-ZA">
            <a:solidFill>
              <a:schemeClr val="bg1"/>
            </a:solidFill>
          </a:endParaRPr>
        </a:p>
      </dgm:t>
    </dgm:pt>
    <dgm:pt modelId="{4021C779-DAE2-4740-80C9-80705EA90C2B}" type="sibTrans" cxnId="{C670FE3D-54EC-4806-B3FF-96D510973854}">
      <dgm:prSet/>
      <dgm:spPr/>
      <dgm:t>
        <a:bodyPr/>
        <a:lstStyle/>
        <a:p>
          <a:endParaRPr lang="en-ZA">
            <a:solidFill>
              <a:schemeClr val="bg1"/>
            </a:solidFill>
          </a:endParaRPr>
        </a:p>
      </dgm:t>
    </dgm:pt>
    <dgm:pt modelId="{D259069E-56E8-424E-99A3-76573F40E88D}">
      <dgm:prSet/>
      <dgm:spPr/>
      <dgm:t>
        <a:bodyPr/>
        <a:lstStyle/>
        <a:p>
          <a:r>
            <a:rPr lang="en-ZA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What you do</a:t>
          </a:r>
          <a:r>
            <a:rPr lang="en-ZA" dirty="0" smtClean="0"/>
            <a:t>: activities being conducted </a:t>
          </a:r>
          <a:endParaRPr lang="en-ZA" dirty="0"/>
        </a:p>
      </dgm:t>
    </dgm:pt>
    <dgm:pt modelId="{C38F9030-11C9-41CD-A785-8A99D2A395A2}" type="parTrans" cxnId="{635B0267-C056-4470-A458-4CABAEBCFFC1}">
      <dgm:prSet/>
      <dgm:spPr/>
      <dgm:t>
        <a:bodyPr/>
        <a:lstStyle/>
        <a:p>
          <a:endParaRPr lang="en-ZA">
            <a:solidFill>
              <a:schemeClr val="bg1"/>
            </a:solidFill>
          </a:endParaRPr>
        </a:p>
      </dgm:t>
    </dgm:pt>
    <dgm:pt modelId="{9CFD4E58-1384-4CFB-938A-B148947D504C}" type="sibTrans" cxnId="{635B0267-C056-4470-A458-4CABAEBCFFC1}">
      <dgm:prSet/>
      <dgm:spPr/>
      <dgm:t>
        <a:bodyPr/>
        <a:lstStyle/>
        <a:p>
          <a:endParaRPr lang="en-ZA">
            <a:solidFill>
              <a:schemeClr val="bg1"/>
            </a:solidFill>
          </a:endParaRPr>
        </a:p>
      </dgm:t>
    </dgm:pt>
    <dgm:pt modelId="{C3A0E5A8-EB8E-4E19-8BD7-90E5086BCD1B}" type="pres">
      <dgm:prSet presAssocID="{AA0396C5-3C85-45C5-A21F-D3A3C81D093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ACCDC2-07D2-468D-9B3B-F0F941C6D471}" type="pres">
      <dgm:prSet presAssocID="{F208115B-4D2E-49CF-9B30-702EE870B3BD}" presName="comp" presStyleCnt="0"/>
      <dgm:spPr/>
    </dgm:pt>
    <dgm:pt modelId="{C11ACF11-D4FF-4974-BC26-79625B93CD46}" type="pres">
      <dgm:prSet presAssocID="{F208115B-4D2E-49CF-9B30-702EE870B3BD}" presName="box" presStyleLbl="node1" presStyleIdx="0" presStyleCnt="3"/>
      <dgm:spPr/>
      <dgm:t>
        <a:bodyPr/>
        <a:lstStyle/>
        <a:p>
          <a:endParaRPr lang="en-ZA"/>
        </a:p>
      </dgm:t>
    </dgm:pt>
    <dgm:pt modelId="{152CAD86-D552-434A-869C-4C86445B455A}" type="pres">
      <dgm:prSet presAssocID="{F208115B-4D2E-49CF-9B30-702EE870B3BD}" presName="img" presStyleLbl="fgImgPlace1" presStyleIdx="0" presStyleCnt="3" custScaleX="10776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A85851B9-EEA4-4896-B3CF-D8C6076A250E}" type="pres">
      <dgm:prSet presAssocID="{F208115B-4D2E-49CF-9B30-702EE870B3B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43C31DB-5D80-47C5-B89B-865BE096ACF7}" type="pres">
      <dgm:prSet presAssocID="{48A92C66-346D-47A9-BE30-BF08F44C9DA8}" presName="spacer" presStyleCnt="0"/>
      <dgm:spPr/>
    </dgm:pt>
    <dgm:pt modelId="{52303478-97B6-45B6-B00F-54C0CD020755}" type="pres">
      <dgm:prSet presAssocID="{E281E499-597F-4451-BD34-2F8F0CB4B81D}" presName="comp" presStyleCnt="0"/>
      <dgm:spPr/>
    </dgm:pt>
    <dgm:pt modelId="{8C3DBE49-5C76-4478-BDDF-C752404D8CBB}" type="pres">
      <dgm:prSet presAssocID="{E281E499-597F-4451-BD34-2F8F0CB4B81D}" presName="box" presStyleLbl="node1" presStyleIdx="1" presStyleCnt="3"/>
      <dgm:spPr/>
      <dgm:t>
        <a:bodyPr/>
        <a:lstStyle/>
        <a:p>
          <a:endParaRPr lang="en-ZA"/>
        </a:p>
      </dgm:t>
    </dgm:pt>
    <dgm:pt modelId="{05D22B02-AD7F-4787-85AD-49CD6080FA4F}" type="pres">
      <dgm:prSet presAssocID="{E281E499-597F-4451-BD34-2F8F0CB4B81D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D0F11A36-6F04-4555-84FA-C83425AE30C5}" type="pres">
      <dgm:prSet presAssocID="{E281E499-597F-4451-BD34-2F8F0CB4B81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A5BC04E-6E38-49CD-A2C5-C7FB47659703}" type="pres">
      <dgm:prSet presAssocID="{4021C779-DAE2-4740-80C9-80705EA90C2B}" presName="spacer" presStyleCnt="0"/>
      <dgm:spPr/>
    </dgm:pt>
    <dgm:pt modelId="{1D431AC7-7768-49D9-BE15-8C3A7E2E3D3D}" type="pres">
      <dgm:prSet presAssocID="{D259069E-56E8-424E-99A3-76573F40E88D}" presName="comp" presStyleCnt="0"/>
      <dgm:spPr/>
    </dgm:pt>
    <dgm:pt modelId="{7A73751B-7173-4F70-98F7-9C1DF38B53A0}" type="pres">
      <dgm:prSet presAssocID="{D259069E-56E8-424E-99A3-76573F40E88D}" presName="box" presStyleLbl="node1" presStyleIdx="2" presStyleCnt="3"/>
      <dgm:spPr/>
      <dgm:t>
        <a:bodyPr/>
        <a:lstStyle/>
        <a:p>
          <a:endParaRPr lang="en-US"/>
        </a:p>
      </dgm:t>
    </dgm:pt>
    <dgm:pt modelId="{BE2722AF-2987-49B0-AE20-EA625CFC8C54}" type="pres">
      <dgm:prSet presAssocID="{D259069E-56E8-424E-99A3-76573F40E88D}" presName="img" presStyleLbl="fgImgPlace1" presStyleIdx="2" presStyleCnt="3" custScaleX="112893" custScaleY="10839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CB636FD-86B2-4F05-9CBC-0EFF84D27ADF}" type="pres">
      <dgm:prSet presAssocID="{D259069E-56E8-424E-99A3-76573F40E88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4E1FB6-B5D4-4197-9C34-DF897812F200}" type="presOf" srcId="{D259069E-56E8-424E-99A3-76573F40E88D}" destId="{7A73751B-7173-4F70-98F7-9C1DF38B53A0}" srcOrd="0" destOrd="0" presId="urn:microsoft.com/office/officeart/2005/8/layout/vList4"/>
    <dgm:cxn modelId="{C670FE3D-54EC-4806-B3FF-96D510973854}" srcId="{AA0396C5-3C85-45C5-A21F-D3A3C81D093B}" destId="{E281E499-597F-4451-BD34-2F8F0CB4B81D}" srcOrd="1" destOrd="0" parTransId="{C2D9170A-B9F9-4E38-A2AE-640ADE22CA3C}" sibTransId="{4021C779-DAE2-4740-80C9-80705EA90C2B}"/>
    <dgm:cxn modelId="{728C2B14-D963-4666-A224-C91703DBAAA3}" type="presOf" srcId="{F208115B-4D2E-49CF-9B30-702EE870B3BD}" destId="{A85851B9-EEA4-4896-B3CF-D8C6076A250E}" srcOrd="1" destOrd="0" presId="urn:microsoft.com/office/officeart/2005/8/layout/vList4"/>
    <dgm:cxn modelId="{635B0267-C056-4470-A458-4CABAEBCFFC1}" srcId="{AA0396C5-3C85-45C5-A21F-D3A3C81D093B}" destId="{D259069E-56E8-424E-99A3-76573F40E88D}" srcOrd="2" destOrd="0" parTransId="{C38F9030-11C9-41CD-A785-8A99D2A395A2}" sibTransId="{9CFD4E58-1384-4CFB-938A-B148947D504C}"/>
    <dgm:cxn modelId="{9D31132C-430B-4CC0-A076-DAF77FA60CDA}" type="presOf" srcId="{D259069E-56E8-424E-99A3-76573F40E88D}" destId="{0CB636FD-86B2-4F05-9CBC-0EFF84D27ADF}" srcOrd="1" destOrd="0" presId="urn:microsoft.com/office/officeart/2005/8/layout/vList4"/>
    <dgm:cxn modelId="{B2D5396B-C8DA-4D3D-8EBD-BD12D577A047}" type="presOf" srcId="{E281E499-597F-4451-BD34-2F8F0CB4B81D}" destId="{D0F11A36-6F04-4555-84FA-C83425AE30C5}" srcOrd="1" destOrd="0" presId="urn:microsoft.com/office/officeart/2005/8/layout/vList4"/>
    <dgm:cxn modelId="{9C824349-33E4-4B37-9EB2-D77A97E4595D}" srcId="{AA0396C5-3C85-45C5-A21F-D3A3C81D093B}" destId="{F208115B-4D2E-49CF-9B30-702EE870B3BD}" srcOrd="0" destOrd="0" parTransId="{14EFB7CC-F533-4A3A-99A0-FD77CC9A0AFF}" sibTransId="{48A92C66-346D-47A9-BE30-BF08F44C9DA8}"/>
    <dgm:cxn modelId="{6DBDAF19-B232-40E5-8354-D633B347CA95}" type="presOf" srcId="{AA0396C5-3C85-45C5-A21F-D3A3C81D093B}" destId="{C3A0E5A8-EB8E-4E19-8BD7-90E5086BCD1B}" srcOrd="0" destOrd="0" presId="urn:microsoft.com/office/officeart/2005/8/layout/vList4"/>
    <dgm:cxn modelId="{EE9500B7-09E5-430B-ABC7-7BEAF4193728}" type="presOf" srcId="{E281E499-597F-4451-BD34-2F8F0CB4B81D}" destId="{8C3DBE49-5C76-4478-BDDF-C752404D8CBB}" srcOrd="0" destOrd="0" presId="urn:microsoft.com/office/officeart/2005/8/layout/vList4"/>
    <dgm:cxn modelId="{272BA1F4-649E-4C91-B887-A2F34B533896}" type="presOf" srcId="{F208115B-4D2E-49CF-9B30-702EE870B3BD}" destId="{C11ACF11-D4FF-4974-BC26-79625B93CD46}" srcOrd="0" destOrd="0" presId="urn:microsoft.com/office/officeart/2005/8/layout/vList4"/>
    <dgm:cxn modelId="{F8F8EAEF-7070-4D96-B745-0AF8D9BA0556}" type="presParOf" srcId="{C3A0E5A8-EB8E-4E19-8BD7-90E5086BCD1B}" destId="{B0ACCDC2-07D2-468D-9B3B-F0F941C6D471}" srcOrd="0" destOrd="0" presId="urn:microsoft.com/office/officeart/2005/8/layout/vList4"/>
    <dgm:cxn modelId="{C6A89389-92CF-4B6B-BC25-B6A264A9F12E}" type="presParOf" srcId="{B0ACCDC2-07D2-468D-9B3B-F0F941C6D471}" destId="{C11ACF11-D4FF-4974-BC26-79625B93CD46}" srcOrd="0" destOrd="0" presId="urn:microsoft.com/office/officeart/2005/8/layout/vList4"/>
    <dgm:cxn modelId="{9FE33DED-4785-4B4C-8681-7294D9FDD52A}" type="presParOf" srcId="{B0ACCDC2-07D2-468D-9B3B-F0F941C6D471}" destId="{152CAD86-D552-434A-869C-4C86445B455A}" srcOrd="1" destOrd="0" presId="urn:microsoft.com/office/officeart/2005/8/layout/vList4"/>
    <dgm:cxn modelId="{410E202F-88F5-46C5-B214-C68ABF1871D8}" type="presParOf" srcId="{B0ACCDC2-07D2-468D-9B3B-F0F941C6D471}" destId="{A85851B9-EEA4-4896-B3CF-D8C6076A250E}" srcOrd="2" destOrd="0" presId="urn:microsoft.com/office/officeart/2005/8/layout/vList4"/>
    <dgm:cxn modelId="{B8CF13C2-0403-4A21-9012-ECA6E02AB9CF}" type="presParOf" srcId="{C3A0E5A8-EB8E-4E19-8BD7-90E5086BCD1B}" destId="{743C31DB-5D80-47C5-B89B-865BE096ACF7}" srcOrd="1" destOrd="0" presId="urn:microsoft.com/office/officeart/2005/8/layout/vList4"/>
    <dgm:cxn modelId="{3680C900-D554-431B-B6F3-16D48EA2F364}" type="presParOf" srcId="{C3A0E5A8-EB8E-4E19-8BD7-90E5086BCD1B}" destId="{52303478-97B6-45B6-B00F-54C0CD020755}" srcOrd="2" destOrd="0" presId="urn:microsoft.com/office/officeart/2005/8/layout/vList4"/>
    <dgm:cxn modelId="{6A9EC298-E76F-458D-A4AF-3A3AB5496F1A}" type="presParOf" srcId="{52303478-97B6-45B6-B00F-54C0CD020755}" destId="{8C3DBE49-5C76-4478-BDDF-C752404D8CBB}" srcOrd="0" destOrd="0" presId="urn:microsoft.com/office/officeart/2005/8/layout/vList4"/>
    <dgm:cxn modelId="{601D8E5E-5055-4757-B1E5-CA99EE8D156E}" type="presParOf" srcId="{52303478-97B6-45B6-B00F-54C0CD020755}" destId="{05D22B02-AD7F-4787-85AD-49CD6080FA4F}" srcOrd="1" destOrd="0" presId="urn:microsoft.com/office/officeart/2005/8/layout/vList4"/>
    <dgm:cxn modelId="{86C302B8-E148-4DD3-A8EC-07F1431533C7}" type="presParOf" srcId="{52303478-97B6-45B6-B00F-54C0CD020755}" destId="{D0F11A36-6F04-4555-84FA-C83425AE30C5}" srcOrd="2" destOrd="0" presId="urn:microsoft.com/office/officeart/2005/8/layout/vList4"/>
    <dgm:cxn modelId="{1C493AC7-9890-4ECD-A6BB-F7DFEEBF2BCB}" type="presParOf" srcId="{C3A0E5A8-EB8E-4E19-8BD7-90E5086BCD1B}" destId="{9A5BC04E-6E38-49CD-A2C5-C7FB47659703}" srcOrd="3" destOrd="0" presId="urn:microsoft.com/office/officeart/2005/8/layout/vList4"/>
    <dgm:cxn modelId="{B8D02D9B-7C2C-421F-A5F0-5A6F3C1C2BD1}" type="presParOf" srcId="{C3A0E5A8-EB8E-4E19-8BD7-90E5086BCD1B}" destId="{1D431AC7-7768-49D9-BE15-8C3A7E2E3D3D}" srcOrd="4" destOrd="0" presId="urn:microsoft.com/office/officeart/2005/8/layout/vList4"/>
    <dgm:cxn modelId="{E6475A13-05E9-4109-B659-8930C044C815}" type="presParOf" srcId="{1D431AC7-7768-49D9-BE15-8C3A7E2E3D3D}" destId="{7A73751B-7173-4F70-98F7-9C1DF38B53A0}" srcOrd="0" destOrd="0" presId="urn:microsoft.com/office/officeart/2005/8/layout/vList4"/>
    <dgm:cxn modelId="{E83F7B8F-8B0B-4416-9836-8FBD4B7ADF2B}" type="presParOf" srcId="{1D431AC7-7768-49D9-BE15-8C3A7E2E3D3D}" destId="{BE2722AF-2987-49B0-AE20-EA625CFC8C54}" srcOrd="1" destOrd="0" presId="urn:microsoft.com/office/officeart/2005/8/layout/vList4"/>
    <dgm:cxn modelId="{104DF2BA-B4D2-438F-B173-A0488B32B158}" type="presParOf" srcId="{1D431AC7-7768-49D9-BE15-8C3A7E2E3D3D}" destId="{0CB636FD-86B2-4F05-9CBC-0EFF84D27AD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A0396C5-3C85-45C5-A21F-D3A3C81D093B}" type="doc">
      <dgm:prSet loTypeId="urn:microsoft.com/office/officeart/2005/8/layout/vList4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5AC93EED-7E04-42A2-AC77-9A89DA23E6C7}">
      <dgm:prSet/>
      <dgm:spPr/>
      <dgm:t>
        <a:bodyPr/>
        <a:lstStyle/>
        <a:p>
          <a:r>
            <a:rPr lang="en-ZA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Size of the group</a:t>
          </a:r>
          <a:r>
            <a:rPr lang="en-ZA" dirty="0" smtClean="0"/>
            <a:t>:  more people will be more difficult</a:t>
          </a:r>
          <a:endParaRPr lang="en-ZA" dirty="0"/>
        </a:p>
      </dgm:t>
    </dgm:pt>
    <dgm:pt modelId="{6067DD1E-DDF9-4E91-8548-67A24B04F880}" type="parTrans" cxnId="{F887F653-98C2-4215-93D4-9BB0C4564CED}">
      <dgm:prSet/>
      <dgm:spPr/>
      <dgm:t>
        <a:bodyPr/>
        <a:lstStyle/>
        <a:p>
          <a:endParaRPr lang="en-ZA">
            <a:solidFill>
              <a:schemeClr val="bg1"/>
            </a:solidFill>
          </a:endParaRPr>
        </a:p>
      </dgm:t>
    </dgm:pt>
    <dgm:pt modelId="{0C3B8457-B739-4242-B75A-D6553F327199}" type="sibTrans" cxnId="{F887F653-98C2-4215-93D4-9BB0C4564CED}">
      <dgm:prSet/>
      <dgm:spPr/>
      <dgm:t>
        <a:bodyPr/>
        <a:lstStyle/>
        <a:p>
          <a:endParaRPr lang="en-ZA">
            <a:solidFill>
              <a:schemeClr val="bg1"/>
            </a:solidFill>
          </a:endParaRPr>
        </a:p>
      </dgm:t>
    </dgm:pt>
    <dgm:pt modelId="{96CD7383-8F88-4166-B573-5F438ADF16DF}">
      <dgm:prSet/>
      <dgm:spPr/>
      <dgm:t>
        <a:bodyPr/>
        <a:lstStyle/>
        <a:p>
          <a:r>
            <a:rPr lang="en-ZA" b="1" smtClean="0">
              <a:latin typeface="Verdana" pitchFamily="34" charset="0"/>
              <a:ea typeface="Verdana" pitchFamily="34" charset="0"/>
              <a:cs typeface="Verdana" pitchFamily="34" charset="0"/>
            </a:rPr>
            <a:t>Who is in the tour group</a:t>
          </a:r>
          <a:r>
            <a:rPr lang="en-ZA" smtClean="0"/>
            <a:t>:  profile</a:t>
          </a:r>
          <a:endParaRPr lang="en-ZA" dirty="0"/>
        </a:p>
      </dgm:t>
    </dgm:pt>
    <dgm:pt modelId="{DA4F8FBA-46A6-41B7-A752-1C276B085BDE}" type="parTrans" cxnId="{455B58D7-A2D6-4A4A-8335-322A99520396}">
      <dgm:prSet/>
      <dgm:spPr/>
      <dgm:t>
        <a:bodyPr/>
        <a:lstStyle/>
        <a:p>
          <a:endParaRPr lang="en-ZA">
            <a:solidFill>
              <a:schemeClr val="bg1"/>
            </a:solidFill>
          </a:endParaRPr>
        </a:p>
      </dgm:t>
    </dgm:pt>
    <dgm:pt modelId="{B9F042AF-44F2-4CB6-8D51-A497BCB9E38B}" type="sibTrans" cxnId="{455B58D7-A2D6-4A4A-8335-322A99520396}">
      <dgm:prSet/>
      <dgm:spPr/>
      <dgm:t>
        <a:bodyPr/>
        <a:lstStyle/>
        <a:p>
          <a:endParaRPr lang="en-ZA">
            <a:solidFill>
              <a:schemeClr val="bg1"/>
            </a:solidFill>
          </a:endParaRPr>
        </a:p>
      </dgm:t>
    </dgm:pt>
    <dgm:pt modelId="{E71CC93C-22BC-452F-AB8D-9F65208BE7F4}">
      <dgm:prSet/>
      <dgm:spPr/>
      <dgm:t>
        <a:bodyPr/>
        <a:lstStyle/>
        <a:p>
          <a:r>
            <a:rPr lang="en-ZA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Weather and local environment</a:t>
          </a:r>
          <a:endParaRPr lang="en-ZA" dirty="0"/>
        </a:p>
      </dgm:t>
    </dgm:pt>
    <dgm:pt modelId="{D1AE3CE7-F89A-431C-8B45-4D30F993DF27}" type="parTrans" cxnId="{C2C30778-9AE8-4E40-A766-2D7617C5A228}">
      <dgm:prSet/>
      <dgm:spPr/>
      <dgm:t>
        <a:bodyPr/>
        <a:lstStyle/>
        <a:p>
          <a:endParaRPr lang="en-ZA">
            <a:solidFill>
              <a:schemeClr val="bg1"/>
            </a:solidFill>
          </a:endParaRPr>
        </a:p>
      </dgm:t>
    </dgm:pt>
    <dgm:pt modelId="{EE687C62-259A-4E44-B959-1D79DD0C3672}" type="sibTrans" cxnId="{C2C30778-9AE8-4E40-A766-2D7617C5A228}">
      <dgm:prSet/>
      <dgm:spPr/>
      <dgm:t>
        <a:bodyPr/>
        <a:lstStyle/>
        <a:p>
          <a:endParaRPr lang="en-ZA">
            <a:solidFill>
              <a:schemeClr val="bg1"/>
            </a:solidFill>
          </a:endParaRPr>
        </a:p>
      </dgm:t>
    </dgm:pt>
    <dgm:pt modelId="{C3A0E5A8-EB8E-4E19-8BD7-90E5086BCD1B}" type="pres">
      <dgm:prSet presAssocID="{AA0396C5-3C85-45C5-A21F-D3A3C81D093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39F999-ADF9-4C16-B842-4E5F14C7E43B}" type="pres">
      <dgm:prSet presAssocID="{5AC93EED-7E04-42A2-AC77-9A89DA23E6C7}" presName="comp" presStyleCnt="0"/>
      <dgm:spPr/>
    </dgm:pt>
    <dgm:pt modelId="{57FDBF8C-C645-452C-84DF-D3442E19DAC2}" type="pres">
      <dgm:prSet presAssocID="{5AC93EED-7E04-42A2-AC77-9A89DA23E6C7}" presName="box" presStyleLbl="node1" presStyleIdx="0" presStyleCnt="3"/>
      <dgm:spPr/>
      <dgm:t>
        <a:bodyPr/>
        <a:lstStyle/>
        <a:p>
          <a:endParaRPr lang="en-ZA"/>
        </a:p>
      </dgm:t>
    </dgm:pt>
    <dgm:pt modelId="{69873EC9-D367-4080-918E-E5887D3AD687}" type="pres">
      <dgm:prSet presAssocID="{5AC93EED-7E04-42A2-AC77-9A89DA23E6C7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6000" b="-96000"/>
          </a:stretch>
        </a:blipFill>
      </dgm:spPr>
    </dgm:pt>
    <dgm:pt modelId="{FB392FEE-E352-43D6-8822-3333E2EA52AB}" type="pres">
      <dgm:prSet presAssocID="{5AC93EED-7E04-42A2-AC77-9A89DA23E6C7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2CBC2C4-71F6-4DEF-86CF-577A70753BDA}" type="pres">
      <dgm:prSet presAssocID="{0C3B8457-B739-4242-B75A-D6553F327199}" presName="spacer" presStyleCnt="0"/>
      <dgm:spPr/>
    </dgm:pt>
    <dgm:pt modelId="{3A2307FB-19AE-45F1-99D3-5A3332E59864}" type="pres">
      <dgm:prSet presAssocID="{96CD7383-8F88-4166-B573-5F438ADF16DF}" presName="comp" presStyleCnt="0"/>
      <dgm:spPr/>
    </dgm:pt>
    <dgm:pt modelId="{95204BB2-E570-4E26-AF97-3DD0CA5D1B2C}" type="pres">
      <dgm:prSet presAssocID="{96CD7383-8F88-4166-B573-5F438ADF16DF}" presName="box" presStyleLbl="node1" presStyleIdx="1" presStyleCnt="3"/>
      <dgm:spPr/>
      <dgm:t>
        <a:bodyPr/>
        <a:lstStyle/>
        <a:p>
          <a:endParaRPr lang="en-US"/>
        </a:p>
      </dgm:t>
    </dgm:pt>
    <dgm:pt modelId="{EFD2DFA0-198F-44BE-A7E5-7D4F95F9B581}" type="pres">
      <dgm:prSet presAssocID="{96CD7383-8F88-4166-B573-5F438ADF16DF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617CC426-313D-4FF6-8210-2CA5F0A43B8A}" type="pres">
      <dgm:prSet presAssocID="{96CD7383-8F88-4166-B573-5F438ADF16D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5A3D28-4CF7-4192-A4F8-8C1A0D48549B}" type="pres">
      <dgm:prSet presAssocID="{B9F042AF-44F2-4CB6-8D51-A497BCB9E38B}" presName="spacer" presStyleCnt="0"/>
      <dgm:spPr/>
    </dgm:pt>
    <dgm:pt modelId="{A3F3AA9E-7ABE-4DFD-AB91-D89B13C94826}" type="pres">
      <dgm:prSet presAssocID="{E71CC93C-22BC-452F-AB8D-9F65208BE7F4}" presName="comp" presStyleCnt="0"/>
      <dgm:spPr/>
    </dgm:pt>
    <dgm:pt modelId="{3071E637-6649-4310-975A-C776B4BDAF7F}" type="pres">
      <dgm:prSet presAssocID="{E71CC93C-22BC-452F-AB8D-9F65208BE7F4}" presName="box" presStyleLbl="node1" presStyleIdx="2" presStyleCnt="3"/>
      <dgm:spPr/>
      <dgm:t>
        <a:bodyPr/>
        <a:lstStyle/>
        <a:p>
          <a:endParaRPr lang="en-ZA"/>
        </a:p>
      </dgm:t>
    </dgm:pt>
    <dgm:pt modelId="{212519F0-049C-4F8E-A4B7-406E137621E5}" type="pres">
      <dgm:prSet presAssocID="{E71CC93C-22BC-452F-AB8D-9F65208BE7F4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4000" b="-74000"/>
          </a:stretch>
        </a:blipFill>
      </dgm:spPr>
    </dgm:pt>
    <dgm:pt modelId="{4F00EF3F-8F72-498D-AC0C-04DD168CBC3E}" type="pres">
      <dgm:prSet presAssocID="{E71CC93C-22BC-452F-AB8D-9F65208BE7F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B83720D3-B69B-4FAC-A0C3-A1DBE8FCCF55}" type="presOf" srcId="{E71CC93C-22BC-452F-AB8D-9F65208BE7F4}" destId="{3071E637-6649-4310-975A-C776B4BDAF7F}" srcOrd="0" destOrd="0" presId="urn:microsoft.com/office/officeart/2005/8/layout/vList4"/>
    <dgm:cxn modelId="{FAE79D31-55F1-42FD-8DA4-9E1FFF7BA433}" type="presOf" srcId="{E71CC93C-22BC-452F-AB8D-9F65208BE7F4}" destId="{4F00EF3F-8F72-498D-AC0C-04DD168CBC3E}" srcOrd="1" destOrd="0" presId="urn:microsoft.com/office/officeart/2005/8/layout/vList4"/>
    <dgm:cxn modelId="{455B58D7-A2D6-4A4A-8335-322A99520396}" srcId="{AA0396C5-3C85-45C5-A21F-D3A3C81D093B}" destId="{96CD7383-8F88-4166-B573-5F438ADF16DF}" srcOrd="1" destOrd="0" parTransId="{DA4F8FBA-46A6-41B7-A752-1C276B085BDE}" sibTransId="{B9F042AF-44F2-4CB6-8D51-A497BCB9E38B}"/>
    <dgm:cxn modelId="{0075E5AC-C9B9-425E-AF4B-3E81C5A50BBA}" type="presOf" srcId="{96CD7383-8F88-4166-B573-5F438ADF16DF}" destId="{617CC426-313D-4FF6-8210-2CA5F0A43B8A}" srcOrd="1" destOrd="0" presId="urn:microsoft.com/office/officeart/2005/8/layout/vList4"/>
    <dgm:cxn modelId="{E439A1FC-F27E-4343-8EF4-6F7CC631EC84}" type="presOf" srcId="{AA0396C5-3C85-45C5-A21F-D3A3C81D093B}" destId="{C3A0E5A8-EB8E-4E19-8BD7-90E5086BCD1B}" srcOrd="0" destOrd="0" presId="urn:microsoft.com/office/officeart/2005/8/layout/vList4"/>
    <dgm:cxn modelId="{E1896A6E-FABE-484B-B200-61C33F728CA9}" type="presOf" srcId="{5AC93EED-7E04-42A2-AC77-9A89DA23E6C7}" destId="{FB392FEE-E352-43D6-8822-3333E2EA52AB}" srcOrd="1" destOrd="0" presId="urn:microsoft.com/office/officeart/2005/8/layout/vList4"/>
    <dgm:cxn modelId="{C2C30778-9AE8-4E40-A766-2D7617C5A228}" srcId="{AA0396C5-3C85-45C5-A21F-D3A3C81D093B}" destId="{E71CC93C-22BC-452F-AB8D-9F65208BE7F4}" srcOrd="2" destOrd="0" parTransId="{D1AE3CE7-F89A-431C-8B45-4D30F993DF27}" sibTransId="{EE687C62-259A-4E44-B959-1D79DD0C3672}"/>
    <dgm:cxn modelId="{27BA35FE-F7C1-4554-9D6B-ABF850D120EC}" type="presOf" srcId="{96CD7383-8F88-4166-B573-5F438ADF16DF}" destId="{95204BB2-E570-4E26-AF97-3DD0CA5D1B2C}" srcOrd="0" destOrd="0" presId="urn:microsoft.com/office/officeart/2005/8/layout/vList4"/>
    <dgm:cxn modelId="{F887F653-98C2-4215-93D4-9BB0C4564CED}" srcId="{AA0396C5-3C85-45C5-A21F-D3A3C81D093B}" destId="{5AC93EED-7E04-42A2-AC77-9A89DA23E6C7}" srcOrd="0" destOrd="0" parTransId="{6067DD1E-DDF9-4E91-8548-67A24B04F880}" sibTransId="{0C3B8457-B739-4242-B75A-D6553F327199}"/>
    <dgm:cxn modelId="{6D56C8EC-39D6-4BB9-9428-A01CF39F0A5D}" type="presOf" srcId="{5AC93EED-7E04-42A2-AC77-9A89DA23E6C7}" destId="{57FDBF8C-C645-452C-84DF-D3442E19DAC2}" srcOrd="0" destOrd="0" presId="urn:microsoft.com/office/officeart/2005/8/layout/vList4"/>
    <dgm:cxn modelId="{A3B78405-4C84-4745-882B-063FAFEC253A}" type="presParOf" srcId="{C3A0E5A8-EB8E-4E19-8BD7-90E5086BCD1B}" destId="{6D39F999-ADF9-4C16-B842-4E5F14C7E43B}" srcOrd="0" destOrd="0" presId="urn:microsoft.com/office/officeart/2005/8/layout/vList4"/>
    <dgm:cxn modelId="{33F50323-86C9-4DCE-9971-4D78CC7511DB}" type="presParOf" srcId="{6D39F999-ADF9-4C16-B842-4E5F14C7E43B}" destId="{57FDBF8C-C645-452C-84DF-D3442E19DAC2}" srcOrd="0" destOrd="0" presId="urn:microsoft.com/office/officeart/2005/8/layout/vList4"/>
    <dgm:cxn modelId="{F7BB3285-62A4-413D-B39E-B8246FEF6B32}" type="presParOf" srcId="{6D39F999-ADF9-4C16-B842-4E5F14C7E43B}" destId="{69873EC9-D367-4080-918E-E5887D3AD687}" srcOrd="1" destOrd="0" presId="urn:microsoft.com/office/officeart/2005/8/layout/vList4"/>
    <dgm:cxn modelId="{11FBC0B0-7476-425A-9F80-C5A082390DB9}" type="presParOf" srcId="{6D39F999-ADF9-4C16-B842-4E5F14C7E43B}" destId="{FB392FEE-E352-43D6-8822-3333E2EA52AB}" srcOrd="2" destOrd="0" presId="urn:microsoft.com/office/officeart/2005/8/layout/vList4"/>
    <dgm:cxn modelId="{3E885EBE-52DE-4369-A3B9-BEC451092157}" type="presParOf" srcId="{C3A0E5A8-EB8E-4E19-8BD7-90E5086BCD1B}" destId="{52CBC2C4-71F6-4DEF-86CF-577A70753BDA}" srcOrd="1" destOrd="0" presId="urn:microsoft.com/office/officeart/2005/8/layout/vList4"/>
    <dgm:cxn modelId="{F5023FB4-5F86-413F-9247-55B697547AA1}" type="presParOf" srcId="{C3A0E5A8-EB8E-4E19-8BD7-90E5086BCD1B}" destId="{3A2307FB-19AE-45F1-99D3-5A3332E59864}" srcOrd="2" destOrd="0" presId="urn:microsoft.com/office/officeart/2005/8/layout/vList4"/>
    <dgm:cxn modelId="{32845196-9901-4DAE-B501-53111F898684}" type="presParOf" srcId="{3A2307FB-19AE-45F1-99D3-5A3332E59864}" destId="{95204BB2-E570-4E26-AF97-3DD0CA5D1B2C}" srcOrd="0" destOrd="0" presId="urn:microsoft.com/office/officeart/2005/8/layout/vList4"/>
    <dgm:cxn modelId="{9132F8A9-BA41-4EBF-9B00-F3B5EB614ABB}" type="presParOf" srcId="{3A2307FB-19AE-45F1-99D3-5A3332E59864}" destId="{EFD2DFA0-198F-44BE-A7E5-7D4F95F9B581}" srcOrd="1" destOrd="0" presId="urn:microsoft.com/office/officeart/2005/8/layout/vList4"/>
    <dgm:cxn modelId="{EF78AD81-5E94-4134-ADC1-ECB7C5CA1E0C}" type="presParOf" srcId="{3A2307FB-19AE-45F1-99D3-5A3332E59864}" destId="{617CC426-313D-4FF6-8210-2CA5F0A43B8A}" srcOrd="2" destOrd="0" presId="urn:microsoft.com/office/officeart/2005/8/layout/vList4"/>
    <dgm:cxn modelId="{93CEBE3F-B78B-45D5-A70B-C5AD7A31E638}" type="presParOf" srcId="{C3A0E5A8-EB8E-4E19-8BD7-90E5086BCD1B}" destId="{BB5A3D28-4CF7-4192-A4F8-8C1A0D48549B}" srcOrd="3" destOrd="0" presId="urn:microsoft.com/office/officeart/2005/8/layout/vList4"/>
    <dgm:cxn modelId="{2455801C-09DC-4032-A61F-AA207CB5BAD1}" type="presParOf" srcId="{C3A0E5A8-EB8E-4E19-8BD7-90E5086BCD1B}" destId="{A3F3AA9E-7ABE-4DFD-AB91-D89B13C94826}" srcOrd="4" destOrd="0" presId="urn:microsoft.com/office/officeart/2005/8/layout/vList4"/>
    <dgm:cxn modelId="{00EE214D-9C12-4FED-AA92-85AC59B288FA}" type="presParOf" srcId="{A3F3AA9E-7ABE-4DFD-AB91-D89B13C94826}" destId="{3071E637-6649-4310-975A-C776B4BDAF7F}" srcOrd="0" destOrd="0" presId="urn:microsoft.com/office/officeart/2005/8/layout/vList4"/>
    <dgm:cxn modelId="{3030434F-A2F8-4DFF-ACF5-14BEE401FEDE}" type="presParOf" srcId="{A3F3AA9E-7ABE-4DFD-AB91-D89B13C94826}" destId="{212519F0-049C-4F8E-A4B7-406E137621E5}" srcOrd="1" destOrd="0" presId="urn:microsoft.com/office/officeart/2005/8/layout/vList4"/>
    <dgm:cxn modelId="{6E968D18-53AF-4DCE-9938-E12348D55C69}" type="presParOf" srcId="{A3F3AA9E-7ABE-4DFD-AB91-D89B13C94826}" destId="{4F00EF3F-8F72-498D-AC0C-04DD168CBC3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FE723A8-5140-4327-83EC-D0BE5950252E}" type="doc">
      <dgm:prSet loTypeId="urn:microsoft.com/office/officeart/2005/8/layout/hProcess9" loCatId="process" qsTypeId="urn:microsoft.com/office/officeart/2005/8/quickstyle/3d1" qsCatId="3D" csTypeId="urn:microsoft.com/office/officeart/2005/8/colors/colorful2" csCatId="colorful" phldr="1"/>
      <dgm:spPr/>
    </dgm:pt>
    <dgm:pt modelId="{6F2EDA13-783F-4543-804D-32216A1B0FDE}">
      <dgm:prSet phldrT="[Text]"/>
      <dgm:spPr/>
      <dgm:t>
        <a:bodyPr/>
        <a:lstStyle/>
        <a:p>
          <a:r>
            <a:rPr lang="en-US" dirty="0" smtClean="0"/>
            <a:t>1. Identify Risk</a:t>
          </a:r>
          <a:endParaRPr lang="en-ZA" dirty="0"/>
        </a:p>
      </dgm:t>
    </dgm:pt>
    <dgm:pt modelId="{793C90F9-E8F4-4379-AC33-5B3758F2C9CD}" type="parTrans" cxnId="{892E58B3-0EAD-4778-85EC-A0B7FCE9673D}">
      <dgm:prSet/>
      <dgm:spPr/>
      <dgm:t>
        <a:bodyPr/>
        <a:lstStyle/>
        <a:p>
          <a:endParaRPr lang="en-ZA"/>
        </a:p>
      </dgm:t>
    </dgm:pt>
    <dgm:pt modelId="{F05F3319-6D85-416D-B7A5-1975A2BBF394}" type="sibTrans" cxnId="{892E58B3-0EAD-4778-85EC-A0B7FCE9673D}">
      <dgm:prSet/>
      <dgm:spPr/>
      <dgm:t>
        <a:bodyPr/>
        <a:lstStyle/>
        <a:p>
          <a:endParaRPr lang="en-ZA"/>
        </a:p>
      </dgm:t>
    </dgm:pt>
    <dgm:pt modelId="{AD67B97A-9B16-4463-9A9C-B60B05CA9049}">
      <dgm:prSet phldrT="[Text]"/>
      <dgm:spPr/>
      <dgm:t>
        <a:bodyPr/>
        <a:lstStyle/>
        <a:p>
          <a:r>
            <a:rPr lang="en-US" dirty="0" smtClean="0"/>
            <a:t>2. Assess Risk</a:t>
          </a:r>
          <a:endParaRPr lang="en-ZA" dirty="0"/>
        </a:p>
      </dgm:t>
    </dgm:pt>
    <dgm:pt modelId="{D3E69BA2-2E08-4C9C-9AFA-940EA45C909E}" type="parTrans" cxnId="{0F2073F3-CD4D-412A-BCAA-35E487CDE9BA}">
      <dgm:prSet/>
      <dgm:spPr/>
      <dgm:t>
        <a:bodyPr/>
        <a:lstStyle/>
        <a:p>
          <a:endParaRPr lang="en-ZA"/>
        </a:p>
      </dgm:t>
    </dgm:pt>
    <dgm:pt modelId="{9808D947-774B-4BF2-A559-321EE638B3B6}" type="sibTrans" cxnId="{0F2073F3-CD4D-412A-BCAA-35E487CDE9BA}">
      <dgm:prSet/>
      <dgm:spPr/>
      <dgm:t>
        <a:bodyPr/>
        <a:lstStyle/>
        <a:p>
          <a:endParaRPr lang="en-ZA"/>
        </a:p>
      </dgm:t>
    </dgm:pt>
    <dgm:pt modelId="{E609DBD8-E98E-402F-B5AA-6ADEA1E54117}">
      <dgm:prSet phldrT="[Text]"/>
      <dgm:spPr/>
      <dgm:t>
        <a:bodyPr/>
        <a:lstStyle/>
        <a:p>
          <a:r>
            <a:rPr lang="en-US" dirty="0" smtClean="0"/>
            <a:t>3.  Control Risk</a:t>
          </a:r>
          <a:endParaRPr lang="en-ZA" dirty="0"/>
        </a:p>
      </dgm:t>
    </dgm:pt>
    <dgm:pt modelId="{1C119AAC-4D41-4F88-BDEC-320AC57B444B}" type="parTrans" cxnId="{4A464F92-E455-441D-AEE9-E2D51240336E}">
      <dgm:prSet/>
      <dgm:spPr/>
      <dgm:t>
        <a:bodyPr/>
        <a:lstStyle/>
        <a:p>
          <a:endParaRPr lang="en-ZA"/>
        </a:p>
      </dgm:t>
    </dgm:pt>
    <dgm:pt modelId="{2B09A6F7-8331-46C8-91C4-5555EF44ED04}" type="sibTrans" cxnId="{4A464F92-E455-441D-AEE9-E2D51240336E}">
      <dgm:prSet/>
      <dgm:spPr/>
      <dgm:t>
        <a:bodyPr/>
        <a:lstStyle/>
        <a:p>
          <a:endParaRPr lang="en-ZA"/>
        </a:p>
      </dgm:t>
    </dgm:pt>
    <dgm:pt modelId="{0AF5B167-CA00-48D2-AA77-79CF502F64A0}" type="pres">
      <dgm:prSet presAssocID="{2FE723A8-5140-4327-83EC-D0BE5950252E}" presName="CompostProcess" presStyleCnt="0">
        <dgm:presLayoutVars>
          <dgm:dir/>
          <dgm:resizeHandles val="exact"/>
        </dgm:presLayoutVars>
      </dgm:prSet>
      <dgm:spPr/>
    </dgm:pt>
    <dgm:pt modelId="{1BC584C2-AD2B-4F5D-9D2A-5F0F8AA54C20}" type="pres">
      <dgm:prSet presAssocID="{2FE723A8-5140-4327-83EC-D0BE5950252E}" presName="arrow" presStyleLbl="bgShp" presStyleIdx="0" presStyleCnt="1"/>
      <dgm:spPr/>
    </dgm:pt>
    <dgm:pt modelId="{9299B6EF-4BF1-49AB-8D32-8CBE3417B6FC}" type="pres">
      <dgm:prSet presAssocID="{2FE723A8-5140-4327-83EC-D0BE5950252E}" presName="linearProcess" presStyleCnt="0"/>
      <dgm:spPr/>
    </dgm:pt>
    <dgm:pt modelId="{3061C301-4881-4BD6-9452-5AD4D4C59FD8}" type="pres">
      <dgm:prSet presAssocID="{6F2EDA13-783F-4543-804D-32216A1B0FDE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2C5A1AB-D983-4AFC-B959-1B10D447ABC6}" type="pres">
      <dgm:prSet presAssocID="{F05F3319-6D85-416D-B7A5-1975A2BBF394}" presName="sibTrans" presStyleCnt="0"/>
      <dgm:spPr/>
    </dgm:pt>
    <dgm:pt modelId="{FE3F8E46-DCAD-4002-87D4-1B1459FE39D6}" type="pres">
      <dgm:prSet presAssocID="{AD67B97A-9B16-4463-9A9C-B60B05CA9049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FC43C69-B99A-400F-B6AA-F990015108A7}" type="pres">
      <dgm:prSet presAssocID="{9808D947-774B-4BF2-A559-321EE638B3B6}" presName="sibTrans" presStyleCnt="0"/>
      <dgm:spPr/>
    </dgm:pt>
    <dgm:pt modelId="{57E3BA65-300E-49B5-97D3-FA6C45AB1C4A}" type="pres">
      <dgm:prSet presAssocID="{E609DBD8-E98E-402F-B5AA-6ADEA1E54117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892E58B3-0EAD-4778-85EC-A0B7FCE9673D}" srcId="{2FE723A8-5140-4327-83EC-D0BE5950252E}" destId="{6F2EDA13-783F-4543-804D-32216A1B0FDE}" srcOrd="0" destOrd="0" parTransId="{793C90F9-E8F4-4379-AC33-5B3758F2C9CD}" sibTransId="{F05F3319-6D85-416D-B7A5-1975A2BBF394}"/>
    <dgm:cxn modelId="{0F2073F3-CD4D-412A-BCAA-35E487CDE9BA}" srcId="{2FE723A8-5140-4327-83EC-D0BE5950252E}" destId="{AD67B97A-9B16-4463-9A9C-B60B05CA9049}" srcOrd="1" destOrd="0" parTransId="{D3E69BA2-2E08-4C9C-9AFA-940EA45C909E}" sibTransId="{9808D947-774B-4BF2-A559-321EE638B3B6}"/>
    <dgm:cxn modelId="{2AC1DFBF-ECF2-4B4E-B347-450F88003319}" type="presOf" srcId="{2FE723A8-5140-4327-83EC-D0BE5950252E}" destId="{0AF5B167-CA00-48D2-AA77-79CF502F64A0}" srcOrd="0" destOrd="0" presId="urn:microsoft.com/office/officeart/2005/8/layout/hProcess9"/>
    <dgm:cxn modelId="{58D7619A-C69E-4F90-A9B5-BB80186667B7}" type="presOf" srcId="{6F2EDA13-783F-4543-804D-32216A1B0FDE}" destId="{3061C301-4881-4BD6-9452-5AD4D4C59FD8}" srcOrd="0" destOrd="0" presId="urn:microsoft.com/office/officeart/2005/8/layout/hProcess9"/>
    <dgm:cxn modelId="{4A464F92-E455-441D-AEE9-E2D51240336E}" srcId="{2FE723A8-5140-4327-83EC-D0BE5950252E}" destId="{E609DBD8-E98E-402F-B5AA-6ADEA1E54117}" srcOrd="2" destOrd="0" parTransId="{1C119AAC-4D41-4F88-BDEC-320AC57B444B}" sibTransId="{2B09A6F7-8331-46C8-91C4-5555EF44ED04}"/>
    <dgm:cxn modelId="{032E0452-6266-47A6-8432-2B65D31C0C00}" type="presOf" srcId="{E609DBD8-E98E-402F-B5AA-6ADEA1E54117}" destId="{57E3BA65-300E-49B5-97D3-FA6C45AB1C4A}" srcOrd="0" destOrd="0" presId="urn:microsoft.com/office/officeart/2005/8/layout/hProcess9"/>
    <dgm:cxn modelId="{51080B75-68F3-43DC-A767-A83621F5482F}" type="presOf" srcId="{AD67B97A-9B16-4463-9A9C-B60B05CA9049}" destId="{FE3F8E46-DCAD-4002-87D4-1B1459FE39D6}" srcOrd="0" destOrd="0" presId="urn:microsoft.com/office/officeart/2005/8/layout/hProcess9"/>
    <dgm:cxn modelId="{C025042E-1948-4676-97FF-A29C4463A945}" type="presParOf" srcId="{0AF5B167-CA00-48D2-AA77-79CF502F64A0}" destId="{1BC584C2-AD2B-4F5D-9D2A-5F0F8AA54C20}" srcOrd="0" destOrd="0" presId="urn:microsoft.com/office/officeart/2005/8/layout/hProcess9"/>
    <dgm:cxn modelId="{24E84F20-B43C-4E16-A22C-C60383E12A2E}" type="presParOf" srcId="{0AF5B167-CA00-48D2-AA77-79CF502F64A0}" destId="{9299B6EF-4BF1-49AB-8D32-8CBE3417B6FC}" srcOrd="1" destOrd="0" presId="urn:microsoft.com/office/officeart/2005/8/layout/hProcess9"/>
    <dgm:cxn modelId="{3D5E3AD5-3A00-474A-B10C-FC01AB26F5C2}" type="presParOf" srcId="{9299B6EF-4BF1-49AB-8D32-8CBE3417B6FC}" destId="{3061C301-4881-4BD6-9452-5AD4D4C59FD8}" srcOrd="0" destOrd="0" presId="urn:microsoft.com/office/officeart/2005/8/layout/hProcess9"/>
    <dgm:cxn modelId="{CC34644F-D31E-476F-8063-2FFA07E5B53B}" type="presParOf" srcId="{9299B6EF-4BF1-49AB-8D32-8CBE3417B6FC}" destId="{B2C5A1AB-D983-4AFC-B959-1B10D447ABC6}" srcOrd="1" destOrd="0" presId="urn:microsoft.com/office/officeart/2005/8/layout/hProcess9"/>
    <dgm:cxn modelId="{82F27DB4-F65A-4CBA-B21F-CF4DCCC0CA15}" type="presParOf" srcId="{9299B6EF-4BF1-49AB-8D32-8CBE3417B6FC}" destId="{FE3F8E46-DCAD-4002-87D4-1B1459FE39D6}" srcOrd="2" destOrd="0" presId="urn:microsoft.com/office/officeart/2005/8/layout/hProcess9"/>
    <dgm:cxn modelId="{C1EF5AAA-6557-4417-A429-09A17E63755A}" type="presParOf" srcId="{9299B6EF-4BF1-49AB-8D32-8CBE3417B6FC}" destId="{6FC43C69-B99A-400F-B6AA-F990015108A7}" srcOrd="3" destOrd="0" presId="urn:microsoft.com/office/officeart/2005/8/layout/hProcess9"/>
    <dgm:cxn modelId="{355CA3D9-0829-45A2-B73C-D95089D3C465}" type="presParOf" srcId="{9299B6EF-4BF1-49AB-8D32-8CBE3417B6FC}" destId="{57E3BA65-300E-49B5-97D3-FA6C45AB1C4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A361DC9-A5BA-4314-9107-EC063CF3ECE8}" type="doc">
      <dgm:prSet loTypeId="urn:microsoft.com/office/officeart/2005/8/layout/vList4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DA01A268-22B2-4D07-8E23-6B28B67E1B26}">
      <dgm:prSet phldrT="[Text]"/>
      <dgm:spPr/>
      <dgm:t>
        <a:bodyPr/>
        <a:lstStyle/>
        <a:p>
          <a:r>
            <a:rPr lang="en-US" dirty="0" smtClean="0"/>
            <a:t>Weather</a:t>
          </a:r>
          <a:endParaRPr lang="en-ZA" dirty="0"/>
        </a:p>
      </dgm:t>
    </dgm:pt>
    <dgm:pt modelId="{978FAAA1-9DBD-4E71-8613-A64249909372}" type="parTrans" cxnId="{61783E7C-612A-42BD-AEA1-042F26A81454}">
      <dgm:prSet/>
      <dgm:spPr/>
      <dgm:t>
        <a:bodyPr/>
        <a:lstStyle/>
        <a:p>
          <a:endParaRPr lang="en-ZA"/>
        </a:p>
      </dgm:t>
    </dgm:pt>
    <dgm:pt modelId="{95FE3BB9-F1F8-4256-972C-7C4A8AF128D5}" type="sibTrans" cxnId="{61783E7C-612A-42BD-AEA1-042F26A81454}">
      <dgm:prSet/>
      <dgm:spPr/>
      <dgm:t>
        <a:bodyPr/>
        <a:lstStyle/>
        <a:p>
          <a:endParaRPr lang="en-ZA"/>
        </a:p>
      </dgm:t>
    </dgm:pt>
    <dgm:pt modelId="{169E2B78-2019-4E0F-9F6E-AB6E26ADC3A8}">
      <dgm:prSet phldrT="[Text]"/>
      <dgm:spPr/>
      <dgm:t>
        <a:bodyPr/>
        <a:lstStyle/>
        <a:p>
          <a:r>
            <a:rPr lang="en-US" dirty="0" smtClean="0"/>
            <a:t>Temperature</a:t>
          </a:r>
          <a:endParaRPr lang="en-ZA" dirty="0"/>
        </a:p>
      </dgm:t>
    </dgm:pt>
    <dgm:pt modelId="{9E644FC2-C788-4C84-8453-A3F4E5505ED3}" type="parTrans" cxnId="{B66EAFA0-99EE-4E8D-BCEE-B40861E8F7F4}">
      <dgm:prSet/>
      <dgm:spPr/>
      <dgm:t>
        <a:bodyPr/>
        <a:lstStyle/>
        <a:p>
          <a:endParaRPr lang="en-ZA"/>
        </a:p>
      </dgm:t>
    </dgm:pt>
    <dgm:pt modelId="{806E78ED-137B-4D04-9FF1-2871BAA91683}" type="sibTrans" cxnId="{B66EAFA0-99EE-4E8D-BCEE-B40861E8F7F4}">
      <dgm:prSet/>
      <dgm:spPr/>
      <dgm:t>
        <a:bodyPr/>
        <a:lstStyle/>
        <a:p>
          <a:endParaRPr lang="en-ZA"/>
        </a:p>
      </dgm:t>
    </dgm:pt>
    <dgm:pt modelId="{8C0F9D5E-32B3-4D77-AB45-E16A7322B6ED}">
      <dgm:prSet phldrT="[Text]"/>
      <dgm:spPr/>
      <dgm:t>
        <a:bodyPr/>
        <a:lstStyle/>
        <a:p>
          <a:r>
            <a:rPr lang="en-US" dirty="0" smtClean="0"/>
            <a:t>Time of day</a:t>
          </a:r>
          <a:endParaRPr lang="en-ZA" dirty="0"/>
        </a:p>
      </dgm:t>
    </dgm:pt>
    <dgm:pt modelId="{31125122-05FE-4A39-82A9-94840A022D78}" type="parTrans" cxnId="{125A041D-14DA-4C67-BD38-6DDA87AFBDAE}">
      <dgm:prSet/>
      <dgm:spPr/>
      <dgm:t>
        <a:bodyPr/>
        <a:lstStyle/>
        <a:p>
          <a:endParaRPr lang="en-ZA"/>
        </a:p>
      </dgm:t>
    </dgm:pt>
    <dgm:pt modelId="{389F10FC-E7FE-47D6-B546-6DB33616766C}" type="sibTrans" cxnId="{125A041D-14DA-4C67-BD38-6DDA87AFBDAE}">
      <dgm:prSet/>
      <dgm:spPr/>
      <dgm:t>
        <a:bodyPr/>
        <a:lstStyle/>
        <a:p>
          <a:endParaRPr lang="en-ZA"/>
        </a:p>
      </dgm:t>
    </dgm:pt>
    <dgm:pt modelId="{9C06A2C8-62C4-4D95-AF9B-5A99FC6FC4D0}" type="pres">
      <dgm:prSet presAssocID="{AA361DC9-A5BA-4314-9107-EC063CF3ECE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FD8C487D-F0AD-4134-B62B-791BB5986BF3}" type="pres">
      <dgm:prSet presAssocID="{DA01A268-22B2-4D07-8E23-6B28B67E1B26}" presName="comp" presStyleCnt="0"/>
      <dgm:spPr/>
    </dgm:pt>
    <dgm:pt modelId="{B39F98F0-3689-4367-BEDF-D6B53C73F65C}" type="pres">
      <dgm:prSet presAssocID="{DA01A268-22B2-4D07-8E23-6B28B67E1B26}" presName="box" presStyleLbl="node1" presStyleIdx="0" presStyleCnt="3"/>
      <dgm:spPr/>
      <dgm:t>
        <a:bodyPr/>
        <a:lstStyle/>
        <a:p>
          <a:endParaRPr lang="en-ZA"/>
        </a:p>
      </dgm:t>
    </dgm:pt>
    <dgm:pt modelId="{FF393E22-FFC8-4226-91AE-A6E210176B59}" type="pres">
      <dgm:prSet presAssocID="{DA01A268-22B2-4D07-8E23-6B28B67E1B26}" presName="img" presStyleLbl="fgImgPlace1" presStyleIdx="0" presStyleCnt="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59FA6EE-94D7-474E-B98C-FADC01CA507C}" type="pres">
      <dgm:prSet presAssocID="{DA01A268-22B2-4D07-8E23-6B28B67E1B2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5FCFCA3-C1F4-4B81-BFB2-EF6055C67E24}" type="pres">
      <dgm:prSet presAssocID="{95FE3BB9-F1F8-4256-972C-7C4A8AF128D5}" presName="spacer" presStyleCnt="0"/>
      <dgm:spPr/>
    </dgm:pt>
    <dgm:pt modelId="{B69B0C42-F95A-4028-971E-EAD7AA491E99}" type="pres">
      <dgm:prSet presAssocID="{169E2B78-2019-4E0F-9F6E-AB6E26ADC3A8}" presName="comp" presStyleCnt="0"/>
      <dgm:spPr/>
    </dgm:pt>
    <dgm:pt modelId="{D9FAAE5B-4C31-4B37-AC6F-E455FF69B232}" type="pres">
      <dgm:prSet presAssocID="{169E2B78-2019-4E0F-9F6E-AB6E26ADC3A8}" presName="box" presStyleLbl="node1" presStyleIdx="1" presStyleCnt="3"/>
      <dgm:spPr/>
      <dgm:t>
        <a:bodyPr/>
        <a:lstStyle/>
        <a:p>
          <a:endParaRPr lang="en-ZA"/>
        </a:p>
      </dgm:t>
    </dgm:pt>
    <dgm:pt modelId="{1F2E3C26-42F2-4992-987A-348A5865B276}" type="pres">
      <dgm:prSet presAssocID="{169E2B78-2019-4E0F-9F6E-AB6E26ADC3A8}" presName="img" presStyleLbl="fgImgPlace1" presStyleIdx="1" presStyleCnt="3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4BA72DA-3293-406E-9B9B-73A9B40D4894}" type="pres">
      <dgm:prSet presAssocID="{169E2B78-2019-4E0F-9F6E-AB6E26ADC3A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9D39C77-9D89-40C1-A77E-641AE1A960D2}" type="pres">
      <dgm:prSet presAssocID="{806E78ED-137B-4D04-9FF1-2871BAA91683}" presName="spacer" presStyleCnt="0"/>
      <dgm:spPr/>
    </dgm:pt>
    <dgm:pt modelId="{018A301C-CFC6-4F0C-A987-0290BF530EED}" type="pres">
      <dgm:prSet presAssocID="{8C0F9D5E-32B3-4D77-AB45-E16A7322B6ED}" presName="comp" presStyleCnt="0"/>
      <dgm:spPr/>
    </dgm:pt>
    <dgm:pt modelId="{48EFAC1A-450A-4722-B98E-037001CC1F8A}" type="pres">
      <dgm:prSet presAssocID="{8C0F9D5E-32B3-4D77-AB45-E16A7322B6ED}" presName="box" presStyleLbl="node1" presStyleIdx="2" presStyleCnt="3"/>
      <dgm:spPr/>
      <dgm:t>
        <a:bodyPr/>
        <a:lstStyle/>
        <a:p>
          <a:endParaRPr lang="en-ZA"/>
        </a:p>
      </dgm:t>
    </dgm:pt>
    <dgm:pt modelId="{EE5E16E5-6FD0-4FC9-A351-21AF16BD6AB4}" type="pres">
      <dgm:prSet presAssocID="{8C0F9D5E-32B3-4D77-AB45-E16A7322B6ED}" presName="img" presStyleLbl="fgImgPlace1" presStyleIdx="2" presStyleCnt="3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64D1C13-551A-4796-A6B4-9BCD2ABB7812}" type="pres">
      <dgm:prSet presAssocID="{8C0F9D5E-32B3-4D77-AB45-E16A7322B6E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61783E7C-612A-42BD-AEA1-042F26A81454}" srcId="{AA361DC9-A5BA-4314-9107-EC063CF3ECE8}" destId="{DA01A268-22B2-4D07-8E23-6B28B67E1B26}" srcOrd="0" destOrd="0" parTransId="{978FAAA1-9DBD-4E71-8613-A64249909372}" sibTransId="{95FE3BB9-F1F8-4256-972C-7C4A8AF128D5}"/>
    <dgm:cxn modelId="{B66EAFA0-99EE-4E8D-BCEE-B40861E8F7F4}" srcId="{AA361DC9-A5BA-4314-9107-EC063CF3ECE8}" destId="{169E2B78-2019-4E0F-9F6E-AB6E26ADC3A8}" srcOrd="1" destOrd="0" parTransId="{9E644FC2-C788-4C84-8453-A3F4E5505ED3}" sibTransId="{806E78ED-137B-4D04-9FF1-2871BAA91683}"/>
    <dgm:cxn modelId="{FBAD4425-0F87-4D1A-84F0-E401AF2CE085}" type="presOf" srcId="{DA01A268-22B2-4D07-8E23-6B28B67E1B26}" destId="{B39F98F0-3689-4367-BEDF-D6B53C73F65C}" srcOrd="0" destOrd="0" presId="urn:microsoft.com/office/officeart/2005/8/layout/vList4"/>
    <dgm:cxn modelId="{872BDD97-491C-4B34-A41F-79D94C0F84E8}" type="presOf" srcId="{8C0F9D5E-32B3-4D77-AB45-E16A7322B6ED}" destId="{164D1C13-551A-4796-A6B4-9BCD2ABB7812}" srcOrd="1" destOrd="0" presId="urn:microsoft.com/office/officeart/2005/8/layout/vList4"/>
    <dgm:cxn modelId="{40E2D8DB-8C7C-4BB7-8D21-D2A20266AE81}" type="presOf" srcId="{8C0F9D5E-32B3-4D77-AB45-E16A7322B6ED}" destId="{48EFAC1A-450A-4722-B98E-037001CC1F8A}" srcOrd="0" destOrd="0" presId="urn:microsoft.com/office/officeart/2005/8/layout/vList4"/>
    <dgm:cxn modelId="{9CCEAFE5-9596-45F0-A817-96A06E35F6C9}" type="presOf" srcId="{169E2B78-2019-4E0F-9F6E-AB6E26ADC3A8}" destId="{B4BA72DA-3293-406E-9B9B-73A9B40D4894}" srcOrd="1" destOrd="0" presId="urn:microsoft.com/office/officeart/2005/8/layout/vList4"/>
    <dgm:cxn modelId="{0B1B54A3-BF46-45C6-A4A9-DA2ECC89D2CA}" type="presOf" srcId="{DA01A268-22B2-4D07-8E23-6B28B67E1B26}" destId="{859FA6EE-94D7-474E-B98C-FADC01CA507C}" srcOrd="1" destOrd="0" presId="urn:microsoft.com/office/officeart/2005/8/layout/vList4"/>
    <dgm:cxn modelId="{125A041D-14DA-4C67-BD38-6DDA87AFBDAE}" srcId="{AA361DC9-A5BA-4314-9107-EC063CF3ECE8}" destId="{8C0F9D5E-32B3-4D77-AB45-E16A7322B6ED}" srcOrd="2" destOrd="0" parTransId="{31125122-05FE-4A39-82A9-94840A022D78}" sibTransId="{389F10FC-E7FE-47D6-B546-6DB33616766C}"/>
    <dgm:cxn modelId="{AF71CE0C-5F38-4F6E-AA64-67E7CD118A0E}" type="presOf" srcId="{AA361DC9-A5BA-4314-9107-EC063CF3ECE8}" destId="{9C06A2C8-62C4-4D95-AF9B-5A99FC6FC4D0}" srcOrd="0" destOrd="0" presId="urn:microsoft.com/office/officeart/2005/8/layout/vList4"/>
    <dgm:cxn modelId="{5887F9E2-1143-4C24-9EE8-B9829740987B}" type="presOf" srcId="{169E2B78-2019-4E0F-9F6E-AB6E26ADC3A8}" destId="{D9FAAE5B-4C31-4B37-AC6F-E455FF69B232}" srcOrd="0" destOrd="0" presId="urn:microsoft.com/office/officeart/2005/8/layout/vList4"/>
    <dgm:cxn modelId="{73F4A814-BB8B-4625-A001-31B16A87C31B}" type="presParOf" srcId="{9C06A2C8-62C4-4D95-AF9B-5A99FC6FC4D0}" destId="{FD8C487D-F0AD-4134-B62B-791BB5986BF3}" srcOrd="0" destOrd="0" presId="urn:microsoft.com/office/officeart/2005/8/layout/vList4"/>
    <dgm:cxn modelId="{8BCF7233-7AF6-4020-81B8-988259830283}" type="presParOf" srcId="{FD8C487D-F0AD-4134-B62B-791BB5986BF3}" destId="{B39F98F0-3689-4367-BEDF-D6B53C73F65C}" srcOrd="0" destOrd="0" presId="urn:microsoft.com/office/officeart/2005/8/layout/vList4"/>
    <dgm:cxn modelId="{FB1304F6-EBCF-4F7C-8BED-DB21D61DD080}" type="presParOf" srcId="{FD8C487D-F0AD-4134-B62B-791BB5986BF3}" destId="{FF393E22-FFC8-4226-91AE-A6E210176B59}" srcOrd="1" destOrd="0" presId="urn:microsoft.com/office/officeart/2005/8/layout/vList4"/>
    <dgm:cxn modelId="{07A39CC3-4E20-4C09-97EA-B1042C2EF314}" type="presParOf" srcId="{FD8C487D-F0AD-4134-B62B-791BB5986BF3}" destId="{859FA6EE-94D7-474E-B98C-FADC01CA507C}" srcOrd="2" destOrd="0" presId="urn:microsoft.com/office/officeart/2005/8/layout/vList4"/>
    <dgm:cxn modelId="{DFEDD9CD-4BB4-4504-BC38-DDD12A7E2BC9}" type="presParOf" srcId="{9C06A2C8-62C4-4D95-AF9B-5A99FC6FC4D0}" destId="{05FCFCA3-C1F4-4B81-BFB2-EF6055C67E24}" srcOrd="1" destOrd="0" presId="urn:microsoft.com/office/officeart/2005/8/layout/vList4"/>
    <dgm:cxn modelId="{5AA46E7B-FA1F-479A-A9B5-06BB2FDC3B19}" type="presParOf" srcId="{9C06A2C8-62C4-4D95-AF9B-5A99FC6FC4D0}" destId="{B69B0C42-F95A-4028-971E-EAD7AA491E99}" srcOrd="2" destOrd="0" presId="urn:microsoft.com/office/officeart/2005/8/layout/vList4"/>
    <dgm:cxn modelId="{9B9BF45E-4DF0-4F73-B742-03B1FB5D0429}" type="presParOf" srcId="{B69B0C42-F95A-4028-971E-EAD7AA491E99}" destId="{D9FAAE5B-4C31-4B37-AC6F-E455FF69B232}" srcOrd="0" destOrd="0" presId="urn:microsoft.com/office/officeart/2005/8/layout/vList4"/>
    <dgm:cxn modelId="{6D0D5652-F1D6-40DE-BAF4-BFC54286DA27}" type="presParOf" srcId="{B69B0C42-F95A-4028-971E-EAD7AA491E99}" destId="{1F2E3C26-42F2-4992-987A-348A5865B276}" srcOrd="1" destOrd="0" presId="urn:microsoft.com/office/officeart/2005/8/layout/vList4"/>
    <dgm:cxn modelId="{B7B55754-AC8A-4D1C-AC8E-414D520EDD66}" type="presParOf" srcId="{B69B0C42-F95A-4028-971E-EAD7AA491E99}" destId="{B4BA72DA-3293-406E-9B9B-73A9B40D4894}" srcOrd="2" destOrd="0" presId="urn:microsoft.com/office/officeart/2005/8/layout/vList4"/>
    <dgm:cxn modelId="{6D9DA476-5471-479D-9D5C-2014CE28A711}" type="presParOf" srcId="{9C06A2C8-62C4-4D95-AF9B-5A99FC6FC4D0}" destId="{79D39C77-9D89-40C1-A77E-641AE1A960D2}" srcOrd="3" destOrd="0" presId="urn:microsoft.com/office/officeart/2005/8/layout/vList4"/>
    <dgm:cxn modelId="{21D8C9C3-65D1-41C9-8290-FCD83731CE3E}" type="presParOf" srcId="{9C06A2C8-62C4-4D95-AF9B-5A99FC6FC4D0}" destId="{018A301C-CFC6-4F0C-A987-0290BF530EED}" srcOrd="4" destOrd="0" presId="urn:microsoft.com/office/officeart/2005/8/layout/vList4"/>
    <dgm:cxn modelId="{55F44304-B0EA-4641-894D-9D788950A975}" type="presParOf" srcId="{018A301C-CFC6-4F0C-A987-0290BF530EED}" destId="{48EFAC1A-450A-4722-B98E-037001CC1F8A}" srcOrd="0" destOrd="0" presId="urn:microsoft.com/office/officeart/2005/8/layout/vList4"/>
    <dgm:cxn modelId="{4846631E-0930-43A2-87FE-4B6F6C620F59}" type="presParOf" srcId="{018A301C-CFC6-4F0C-A987-0290BF530EED}" destId="{EE5E16E5-6FD0-4FC9-A351-21AF16BD6AB4}" srcOrd="1" destOrd="0" presId="urn:microsoft.com/office/officeart/2005/8/layout/vList4"/>
    <dgm:cxn modelId="{934F12F1-7673-433A-9282-E4F8D49E6E31}" type="presParOf" srcId="{018A301C-CFC6-4F0C-A987-0290BF530EED}" destId="{164D1C13-551A-4796-A6B4-9BCD2ABB781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A361DC9-A5BA-4314-9107-EC063CF3ECE8}" type="doc">
      <dgm:prSet loTypeId="urn:microsoft.com/office/officeart/2005/8/layout/vList4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169E2B78-2019-4E0F-9F6E-AB6E26ADC3A8}">
      <dgm:prSet phldrT="[Text]"/>
      <dgm:spPr/>
      <dgm:t>
        <a:bodyPr/>
        <a:lstStyle/>
        <a:p>
          <a:r>
            <a:rPr lang="en-US" dirty="0" smtClean="0"/>
            <a:t>Conditions e.g. roads</a:t>
          </a:r>
          <a:endParaRPr lang="en-ZA" dirty="0"/>
        </a:p>
      </dgm:t>
    </dgm:pt>
    <dgm:pt modelId="{9E644FC2-C788-4C84-8453-A3F4E5505ED3}" type="parTrans" cxnId="{B66EAFA0-99EE-4E8D-BCEE-B40861E8F7F4}">
      <dgm:prSet/>
      <dgm:spPr/>
      <dgm:t>
        <a:bodyPr/>
        <a:lstStyle/>
        <a:p>
          <a:endParaRPr lang="en-ZA"/>
        </a:p>
      </dgm:t>
    </dgm:pt>
    <dgm:pt modelId="{806E78ED-137B-4D04-9FF1-2871BAA91683}" type="sibTrans" cxnId="{B66EAFA0-99EE-4E8D-BCEE-B40861E8F7F4}">
      <dgm:prSet/>
      <dgm:spPr/>
      <dgm:t>
        <a:bodyPr/>
        <a:lstStyle/>
        <a:p>
          <a:endParaRPr lang="en-ZA"/>
        </a:p>
      </dgm:t>
    </dgm:pt>
    <dgm:pt modelId="{019CE699-166E-41FF-B33C-34D2B2C6146C}">
      <dgm:prSet phldrT="[Text]"/>
      <dgm:spPr/>
      <dgm:t>
        <a:bodyPr/>
        <a:lstStyle/>
        <a:p>
          <a:r>
            <a:rPr lang="en-US" dirty="0" smtClean="0"/>
            <a:t>Physical dangers</a:t>
          </a:r>
          <a:endParaRPr lang="en-ZA" dirty="0"/>
        </a:p>
      </dgm:t>
    </dgm:pt>
    <dgm:pt modelId="{EB3B10F1-FC46-4270-8CA7-2960CD6D153E}" type="parTrans" cxnId="{063B0F2F-9BF5-435A-9825-7F1EBCA35EB6}">
      <dgm:prSet/>
      <dgm:spPr/>
      <dgm:t>
        <a:bodyPr/>
        <a:lstStyle/>
        <a:p>
          <a:endParaRPr lang="en-ZA"/>
        </a:p>
      </dgm:t>
    </dgm:pt>
    <dgm:pt modelId="{86FB8E49-6F2C-4B5C-84A0-6D7C56A4C937}" type="sibTrans" cxnId="{063B0F2F-9BF5-435A-9825-7F1EBCA35EB6}">
      <dgm:prSet/>
      <dgm:spPr/>
      <dgm:t>
        <a:bodyPr/>
        <a:lstStyle/>
        <a:p>
          <a:endParaRPr lang="en-ZA"/>
        </a:p>
      </dgm:t>
    </dgm:pt>
    <dgm:pt modelId="{0F558FFC-284A-415D-A666-469396E79DFC}">
      <dgm:prSet phldrT="[Text]"/>
      <dgm:spPr/>
      <dgm:t>
        <a:bodyPr/>
        <a:lstStyle/>
        <a:p>
          <a:r>
            <a:rPr lang="en-US" dirty="0" smtClean="0"/>
            <a:t>Animals or insects</a:t>
          </a:r>
          <a:endParaRPr lang="en-ZA" dirty="0"/>
        </a:p>
      </dgm:t>
    </dgm:pt>
    <dgm:pt modelId="{27E86C82-6BB9-4279-B289-A3A5A54DB61E}" type="parTrans" cxnId="{7BD1D352-AF70-490C-B8AB-1D73C9F6C154}">
      <dgm:prSet/>
      <dgm:spPr/>
      <dgm:t>
        <a:bodyPr/>
        <a:lstStyle/>
        <a:p>
          <a:endParaRPr lang="en-ZA"/>
        </a:p>
      </dgm:t>
    </dgm:pt>
    <dgm:pt modelId="{D6C91DCB-01A2-4BBC-A96A-9CFB82499351}" type="sibTrans" cxnId="{7BD1D352-AF70-490C-B8AB-1D73C9F6C154}">
      <dgm:prSet/>
      <dgm:spPr/>
      <dgm:t>
        <a:bodyPr/>
        <a:lstStyle/>
        <a:p>
          <a:endParaRPr lang="en-ZA"/>
        </a:p>
      </dgm:t>
    </dgm:pt>
    <dgm:pt modelId="{9C06A2C8-62C4-4D95-AF9B-5A99FC6FC4D0}" type="pres">
      <dgm:prSet presAssocID="{AA361DC9-A5BA-4314-9107-EC063CF3ECE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B69B0C42-F95A-4028-971E-EAD7AA491E99}" type="pres">
      <dgm:prSet presAssocID="{169E2B78-2019-4E0F-9F6E-AB6E26ADC3A8}" presName="comp" presStyleCnt="0"/>
      <dgm:spPr/>
    </dgm:pt>
    <dgm:pt modelId="{D9FAAE5B-4C31-4B37-AC6F-E455FF69B232}" type="pres">
      <dgm:prSet presAssocID="{169E2B78-2019-4E0F-9F6E-AB6E26ADC3A8}" presName="box" presStyleLbl="node1" presStyleIdx="0" presStyleCnt="3"/>
      <dgm:spPr/>
      <dgm:t>
        <a:bodyPr/>
        <a:lstStyle/>
        <a:p>
          <a:endParaRPr lang="en-ZA"/>
        </a:p>
      </dgm:t>
    </dgm:pt>
    <dgm:pt modelId="{1F2E3C26-42F2-4992-987A-348A5865B276}" type="pres">
      <dgm:prSet presAssocID="{169E2B78-2019-4E0F-9F6E-AB6E26ADC3A8}" presName="img" presStyleLbl="fgImgPlace1" presStyleIdx="0" presStyleCnt="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4BA72DA-3293-406E-9B9B-73A9B40D4894}" type="pres">
      <dgm:prSet presAssocID="{169E2B78-2019-4E0F-9F6E-AB6E26ADC3A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9D39C77-9D89-40C1-A77E-641AE1A960D2}" type="pres">
      <dgm:prSet presAssocID="{806E78ED-137B-4D04-9FF1-2871BAA91683}" presName="spacer" presStyleCnt="0"/>
      <dgm:spPr/>
    </dgm:pt>
    <dgm:pt modelId="{3B49540F-859F-4212-B3E9-C925B9674C50}" type="pres">
      <dgm:prSet presAssocID="{019CE699-166E-41FF-B33C-34D2B2C6146C}" presName="comp" presStyleCnt="0"/>
      <dgm:spPr/>
    </dgm:pt>
    <dgm:pt modelId="{9E272869-8F72-43EA-B4BD-49C599F3E3BA}" type="pres">
      <dgm:prSet presAssocID="{019CE699-166E-41FF-B33C-34D2B2C6146C}" presName="box" presStyleLbl="node1" presStyleIdx="1" presStyleCnt="3"/>
      <dgm:spPr/>
      <dgm:t>
        <a:bodyPr/>
        <a:lstStyle/>
        <a:p>
          <a:endParaRPr lang="en-ZA"/>
        </a:p>
      </dgm:t>
    </dgm:pt>
    <dgm:pt modelId="{C37FA7AB-4B21-4F54-99F1-677C6A7614C8}" type="pres">
      <dgm:prSet presAssocID="{019CE699-166E-41FF-B33C-34D2B2C6146C}" presName="img" presStyleLbl="fgImgPlace1" presStyleIdx="1" presStyleCnt="3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C0CDC86-1715-448E-9785-683E59FD6002}" type="pres">
      <dgm:prSet presAssocID="{019CE699-166E-41FF-B33C-34D2B2C6146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36C2354-BA1B-4DFA-BC03-28EA242BC63F}" type="pres">
      <dgm:prSet presAssocID="{86FB8E49-6F2C-4B5C-84A0-6D7C56A4C937}" presName="spacer" presStyleCnt="0"/>
      <dgm:spPr/>
    </dgm:pt>
    <dgm:pt modelId="{C008FBF8-BE8A-410A-AFA4-3B09236A4B3F}" type="pres">
      <dgm:prSet presAssocID="{0F558FFC-284A-415D-A666-469396E79DFC}" presName="comp" presStyleCnt="0"/>
      <dgm:spPr/>
    </dgm:pt>
    <dgm:pt modelId="{30D8D8D9-DD2A-4403-961A-54C6F404D7B4}" type="pres">
      <dgm:prSet presAssocID="{0F558FFC-284A-415D-A666-469396E79DFC}" presName="box" presStyleLbl="node1" presStyleIdx="2" presStyleCnt="3"/>
      <dgm:spPr/>
      <dgm:t>
        <a:bodyPr/>
        <a:lstStyle/>
        <a:p>
          <a:endParaRPr lang="en-ZA"/>
        </a:p>
      </dgm:t>
    </dgm:pt>
    <dgm:pt modelId="{13D1E5AA-9305-4489-9DB9-D3EAC5DAFDC1}" type="pres">
      <dgm:prSet presAssocID="{0F558FFC-284A-415D-A666-469396E79DFC}" presName="img" presStyleLbl="fgImgPlace1" presStyleIdx="2" presStyleCnt="3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33EEECB-2F19-4EAB-9A01-C72B7CA0F1A5}" type="pres">
      <dgm:prSet presAssocID="{0F558FFC-284A-415D-A666-469396E79DF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D6C1229E-83B5-4152-842B-0E6D19E3D2D9}" type="presOf" srcId="{019CE699-166E-41FF-B33C-34D2B2C6146C}" destId="{7C0CDC86-1715-448E-9785-683E59FD6002}" srcOrd="1" destOrd="0" presId="urn:microsoft.com/office/officeart/2005/8/layout/vList4"/>
    <dgm:cxn modelId="{79CA2B2A-DB29-47DD-89A9-7D72AA5684AC}" type="presOf" srcId="{0F558FFC-284A-415D-A666-469396E79DFC}" destId="{30D8D8D9-DD2A-4403-961A-54C6F404D7B4}" srcOrd="0" destOrd="0" presId="urn:microsoft.com/office/officeart/2005/8/layout/vList4"/>
    <dgm:cxn modelId="{90FE8F89-C3ED-457A-9EB4-D8E0FBBFB03A}" type="presOf" srcId="{019CE699-166E-41FF-B33C-34D2B2C6146C}" destId="{9E272869-8F72-43EA-B4BD-49C599F3E3BA}" srcOrd="0" destOrd="0" presId="urn:microsoft.com/office/officeart/2005/8/layout/vList4"/>
    <dgm:cxn modelId="{7BD1D352-AF70-490C-B8AB-1D73C9F6C154}" srcId="{AA361DC9-A5BA-4314-9107-EC063CF3ECE8}" destId="{0F558FFC-284A-415D-A666-469396E79DFC}" srcOrd="2" destOrd="0" parTransId="{27E86C82-6BB9-4279-B289-A3A5A54DB61E}" sibTransId="{D6C91DCB-01A2-4BBC-A96A-9CFB82499351}"/>
    <dgm:cxn modelId="{AE259BA6-1B24-4697-9C9C-6089416E28B2}" type="presOf" srcId="{0F558FFC-284A-415D-A666-469396E79DFC}" destId="{C33EEECB-2F19-4EAB-9A01-C72B7CA0F1A5}" srcOrd="1" destOrd="0" presId="urn:microsoft.com/office/officeart/2005/8/layout/vList4"/>
    <dgm:cxn modelId="{063B0F2F-9BF5-435A-9825-7F1EBCA35EB6}" srcId="{AA361DC9-A5BA-4314-9107-EC063CF3ECE8}" destId="{019CE699-166E-41FF-B33C-34D2B2C6146C}" srcOrd="1" destOrd="0" parTransId="{EB3B10F1-FC46-4270-8CA7-2960CD6D153E}" sibTransId="{86FB8E49-6F2C-4B5C-84A0-6D7C56A4C937}"/>
    <dgm:cxn modelId="{9E821CEB-1079-43C8-B072-37002157EE7C}" type="presOf" srcId="{169E2B78-2019-4E0F-9F6E-AB6E26ADC3A8}" destId="{D9FAAE5B-4C31-4B37-AC6F-E455FF69B232}" srcOrd="0" destOrd="0" presId="urn:microsoft.com/office/officeart/2005/8/layout/vList4"/>
    <dgm:cxn modelId="{0362FC05-1798-4F31-9A4B-B802430CA650}" type="presOf" srcId="{169E2B78-2019-4E0F-9F6E-AB6E26ADC3A8}" destId="{B4BA72DA-3293-406E-9B9B-73A9B40D4894}" srcOrd="1" destOrd="0" presId="urn:microsoft.com/office/officeart/2005/8/layout/vList4"/>
    <dgm:cxn modelId="{B66EAFA0-99EE-4E8D-BCEE-B40861E8F7F4}" srcId="{AA361DC9-A5BA-4314-9107-EC063CF3ECE8}" destId="{169E2B78-2019-4E0F-9F6E-AB6E26ADC3A8}" srcOrd="0" destOrd="0" parTransId="{9E644FC2-C788-4C84-8453-A3F4E5505ED3}" sibTransId="{806E78ED-137B-4D04-9FF1-2871BAA91683}"/>
    <dgm:cxn modelId="{18EC8A7C-0973-4392-BE2B-FA7C70998B05}" type="presOf" srcId="{AA361DC9-A5BA-4314-9107-EC063CF3ECE8}" destId="{9C06A2C8-62C4-4D95-AF9B-5A99FC6FC4D0}" srcOrd="0" destOrd="0" presId="urn:microsoft.com/office/officeart/2005/8/layout/vList4"/>
    <dgm:cxn modelId="{8E7408C9-F899-4606-8A35-F53450423B6E}" type="presParOf" srcId="{9C06A2C8-62C4-4D95-AF9B-5A99FC6FC4D0}" destId="{B69B0C42-F95A-4028-971E-EAD7AA491E99}" srcOrd="0" destOrd="0" presId="urn:microsoft.com/office/officeart/2005/8/layout/vList4"/>
    <dgm:cxn modelId="{F605DE71-0BEA-493B-BEC6-2856325BE6FF}" type="presParOf" srcId="{B69B0C42-F95A-4028-971E-EAD7AA491E99}" destId="{D9FAAE5B-4C31-4B37-AC6F-E455FF69B232}" srcOrd="0" destOrd="0" presId="urn:microsoft.com/office/officeart/2005/8/layout/vList4"/>
    <dgm:cxn modelId="{E5B28A19-63FD-4147-9550-5D73FEE165F7}" type="presParOf" srcId="{B69B0C42-F95A-4028-971E-EAD7AA491E99}" destId="{1F2E3C26-42F2-4992-987A-348A5865B276}" srcOrd="1" destOrd="0" presId="urn:microsoft.com/office/officeart/2005/8/layout/vList4"/>
    <dgm:cxn modelId="{C4EAB000-E407-40D1-BBB5-220C777C456C}" type="presParOf" srcId="{B69B0C42-F95A-4028-971E-EAD7AA491E99}" destId="{B4BA72DA-3293-406E-9B9B-73A9B40D4894}" srcOrd="2" destOrd="0" presId="urn:microsoft.com/office/officeart/2005/8/layout/vList4"/>
    <dgm:cxn modelId="{D350B9F2-D237-43E5-B113-BFD03CDE2439}" type="presParOf" srcId="{9C06A2C8-62C4-4D95-AF9B-5A99FC6FC4D0}" destId="{79D39C77-9D89-40C1-A77E-641AE1A960D2}" srcOrd="1" destOrd="0" presId="urn:microsoft.com/office/officeart/2005/8/layout/vList4"/>
    <dgm:cxn modelId="{0489EAD2-49A6-4909-BFAD-24F599C6DF4A}" type="presParOf" srcId="{9C06A2C8-62C4-4D95-AF9B-5A99FC6FC4D0}" destId="{3B49540F-859F-4212-B3E9-C925B9674C50}" srcOrd="2" destOrd="0" presId="urn:microsoft.com/office/officeart/2005/8/layout/vList4"/>
    <dgm:cxn modelId="{98AD14A1-8E45-45E5-A200-114D501E5A65}" type="presParOf" srcId="{3B49540F-859F-4212-B3E9-C925B9674C50}" destId="{9E272869-8F72-43EA-B4BD-49C599F3E3BA}" srcOrd="0" destOrd="0" presId="urn:microsoft.com/office/officeart/2005/8/layout/vList4"/>
    <dgm:cxn modelId="{30F43FE0-416D-4425-8739-119C5D51C250}" type="presParOf" srcId="{3B49540F-859F-4212-B3E9-C925B9674C50}" destId="{C37FA7AB-4B21-4F54-99F1-677C6A7614C8}" srcOrd="1" destOrd="0" presId="urn:microsoft.com/office/officeart/2005/8/layout/vList4"/>
    <dgm:cxn modelId="{623170D0-6B63-477F-B64C-AC580A224F39}" type="presParOf" srcId="{3B49540F-859F-4212-B3E9-C925B9674C50}" destId="{7C0CDC86-1715-448E-9785-683E59FD6002}" srcOrd="2" destOrd="0" presId="urn:microsoft.com/office/officeart/2005/8/layout/vList4"/>
    <dgm:cxn modelId="{6D7D26A2-88AC-45F9-951F-70A31EF484BF}" type="presParOf" srcId="{9C06A2C8-62C4-4D95-AF9B-5A99FC6FC4D0}" destId="{C36C2354-BA1B-4DFA-BC03-28EA242BC63F}" srcOrd="3" destOrd="0" presId="urn:microsoft.com/office/officeart/2005/8/layout/vList4"/>
    <dgm:cxn modelId="{D74B3C7C-AE7B-4FFC-BF68-9DE0DC33C6AE}" type="presParOf" srcId="{9C06A2C8-62C4-4D95-AF9B-5A99FC6FC4D0}" destId="{C008FBF8-BE8A-410A-AFA4-3B09236A4B3F}" srcOrd="4" destOrd="0" presId="urn:microsoft.com/office/officeart/2005/8/layout/vList4"/>
    <dgm:cxn modelId="{B3D7CF30-B5E4-4FC2-8FB3-3AA6F18FD1A7}" type="presParOf" srcId="{C008FBF8-BE8A-410A-AFA4-3B09236A4B3F}" destId="{30D8D8D9-DD2A-4403-961A-54C6F404D7B4}" srcOrd="0" destOrd="0" presId="urn:microsoft.com/office/officeart/2005/8/layout/vList4"/>
    <dgm:cxn modelId="{792D7C4C-EC61-4AC1-B3E5-A94C256C39AF}" type="presParOf" srcId="{C008FBF8-BE8A-410A-AFA4-3B09236A4B3F}" destId="{13D1E5AA-9305-4489-9DB9-D3EAC5DAFDC1}" srcOrd="1" destOrd="0" presId="urn:microsoft.com/office/officeart/2005/8/layout/vList4"/>
    <dgm:cxn modelId="{DABFE385-54AE-4195-8CF9-D28A9EB79A0F}" type="presParOf" srcId="{C008FBF8-BE8A-410A-AFA4-3B09236A4B3F}" destId="{C33EEECB-2F19-4EAB-9A01-C72B7CA0F1A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A361DC9-A5BA-4314-9107-EC063CF3ECE8}" type="doc">
      <dgm:prSet loTypeId="urn:microsoft.com/office/officeart/2005/8/layout/vList4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DA01A268-22B2-4D07-8E23-6B28B67E1B26}">
      <dgm:prSet phldrT="[Text]"/>
      <dgm:spPr/>
      <dgm:t>
        <a:bodyPr/>
        <a:lstStyle/>
        <a:p>
          <a:r>
            <a:rPr lang="en-US" dirty="0" smtClean="0"/>
            <a:t>Group size</a:t>
          </a:r>
          <a:endParaRPr lang="en-ZA" dirty="0"/>
        </a:p>
      </dgm:t>
    </dgm:pt>
    <dgm:pt modelId="{978FAAA1-9DBD-4E71-8613-A64249909372}" type="parTrans" cxnId="{61783E7C-612A-42BD-AEA1-042F26A81454}">
      <dgm:prSet/>
      <dgm:spPr/>
      <dgm:t>
        <a:bodyPr/>
        <a:lstStyle/>
        <a:p>
          <a:endParaRPr lang="en-ZA"/>
        </a:p>
      </dgm:t>
    </dgm:pt>
    <dgm:pt modelId="{95FE3BB9-F1F8-4256-972C-7C4A8AF128D5}" type="sibTrans" cxnId="{61783E7C-612A-42BD-AEA1-042F26A81454}">
      <dgm:prSet/>
      <dgm:spPr/>
      <dgm:t>
        <a:bodyPr/>
        <a:lstStyle/>
        <a:p>
          <a:endParaRPr lang="en-ZA"/>
        </a:p>
      </dgm:t>
    </dgm:pt>
    <dgm:pt modelId="{169E2B78-2019-4E0F-9F6E-AB6E26ADC3A8}">
      <dgm:prSet phldrT="[Text]"/>
      <dgm:spPr/>
      <dgm:t>
        <a:bodyPr/>
        <a:lstStyle/>
        <a:p>
          <a:r>
            <a:rPr lang="en-US" dirty="0" err="1" smtClean="0"/>
            <a:t>Pax</a:t>
          </a:r>
          <a:r>
            <a:rPr lang="en-US" dirty="0" smtClean="0"/>
            <a:t> health and what they can/ can’t do</a:t>
          </a:r>
          <a:endParaRPr lang="en-ZA" dirty="0"/>
        </a:p>
      </dgm:t>
    </dgm:pt>
    <dgm:pt modelId="{9E644FC2-C788-4C84-8453-A3F4E5505ED3}" type="parTrans" cxnId="{B66EAFA0-99EE-4E8D-BCEE-B40861E8F7F4}">
      <dgm:prSet/>
      <dgm:spPr/>
      <dgm:t>
        <a:bodyPr/>
        <a:lstStyle/>
        <a:p>
          <a:endParaRPr lang="en-ZA"/>
        </a:p>
      </dgm:t>
    </dgm:pt>
    <dgm:pt modelId="{806E78ED-137B-4D04-9FF1-2871BAA91683}" type="sibTrans" cxnId="{B66EAFA0-99EE-4E8D-BCEE-B40861E8F7F4}">
      <dgm:prSet/>
      <dgm:spPr/>
      <dgm:t>
        <a:bodyPr/>
        <a:lstStyle/>
        <a:p>
          <a:endParaRPr lang="en-ZA"/>
        </a:p>
      </dgm:t>
    </dgm:pt>
    <dgm:pt modelId="{8C0F9D5E-32B3-4D77-AB45-E16A7322B6ED}">
      <dgm:prSet phldrT="[Text]"/>
      <dgm:spPr/>
      <dgm:t>
        <a:bodyPr/>
        <a:lstStyle/>
        <a:p>
          <a:r>
            <a:rPr lang="en-US" dirty="0" smtClean="0"/>
            <a:t>Personal Protective Equipment PPE</a:t>
          </a:r>
          <a:endParaRPr lang="en-ZA" dirty="0"/>
        </a:p>
      </dgm:t>
    </dgm:pt>
    <dgm:pt modelId="{31125122-05FE-4A39-82A9-94840A022D78}" type="parTrans" cxnId="{125A041D-14DA-4C67-BD38-6DDA87AFBDAE}">
      <dgm:prSet/>
      <dgm:spPr/>
      <dgm:t>
        <a:bodyPr/>
        <a:lstStyle/>
        <a:p>
          <a:endParaRPr lang="en-ZA"/>
        </a:p>
      </dgm:t>
    </dgm:pt>
    <dgm:pt modelId="{389F10FC-E7FE-47D6-B546-6DB33616766C}" type="sibTrans" cxnId="{125A041D-14DA-4C67-BD38-6DDA87AFBDAE}">
      <dgm:prSet/>
      <dgm:spPr/>
      <dgm:t>
        <a:bodyPr/>
        <a:lstStyle/>
        <a:p>
          <a:endParaRPr lang="en-ZA"/>
        </a:p>
      </dgm:t>
    </dgm:pt>
    <dgm:pt modelId="{2899C82C-08E2-448B-A625-6CEEA25D729F}">
      <dgm:prSet phldrT="[Text]"/>
      <dgm:spPr/>
      <dgm:t>
        <a:bodyPr/>
        <a:lstStyle/>
        <a:p>
          <a:r>
            <a:rPr lang="en-US" smtClean="0"/>
            <a:t>Lessons learned – other accidents</a:t>
          </a:r>
          <a:endParaRPr lang="en-ZA" dirty="0"/>
        </a:p>
      </dgm:t>
    </dgm:pt>
    <dgm:pt modelId="{296DB655-B508-42CF-A12B-2ABD6EAEB852}" type="parTrans" cxnId="{291B84A9-F580-465B-B6C3-2C2022FF5871}">
      <dgm:prSet/>
      <dgm:spPr/>
      <dgm:t>
        <a:bodyPr/>
        <a:lstStyle/>
        <a:p>
          <a:endParaRPr lang="en-ZA"/>
        </a:p>
      </dgm:t>
    </dgm:pt>
    <dgm:pt modelId="{F5C53F72-6037-45FA-ABC9-106EF2A63DDA}" type="sibTrans" cxnId="{291B84A9-F580-465B-B6C3-2C2022FF5871}">
      <dgm:prSet/>
      <dgm:spPr/>
      <dgm:t>
        <a:bodyPr/>
        <a:lstStyle/>
        <a:p>
          <a:endParaRPr lang="en-ZA"/>
        </a:p>
      </dgm:t>
    </dgm:pt>
    <dgm:pt modelId="{9C06A2C8-62C4-4D95-AF9B-5A99FC6FC4D0}" type="pres">
      <dgm:prSet presAssocID="{AA361DC9-A5BA-4314-9107-EC063CF3ECE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FD8C487D-F0AD-4134-B62B-791BB5986BF3}" type="pres">
      <dgm:prSet presAssocID="{DA01A268-22B2-4D07-8E23-6B28B67E1B26}" presName="comp" presStyleCnt="0"/>
      <dgm:spPr/>
    </dgm:pt>
    <dgm:pt modelId="{B39F98F0-3689-4367-BEDF-D6B53C73F65C}" type="pres">
      <dgm:prSet presAssocID="{DA01A268-22B2-4D07-8E23-6B28B67E1B26}" presName="box" presStyleLbl="node1" presStyleIdx="0" presStyleCnt="4"/>
      <dgm:spPr/>
      <dgm:t>
        <a:bodyPr/>
        <a:lstStyle/>
        <a:p>
          <a:endParaRPr lang="en-ZA"/>
        </a:p>
      </dgm:t>
    </dgm:pt>
    <dgm:pt modelId="{FF393E22-FFC8-4226-91AE-A6E210176B59}" type="pres">
      <dgm:prSet presAssocID="{DA01A268-22B2-4D07-8E23-6B28B67E1B26}" presName="img" presStyleLbl="fgImgPlace1" presStyleIdx="0" presStyleCnt="4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59FA6EE-94D7-474E-B98C-FADC01CA507C}" type="pres">
      <dgm:prSet presAssocID="{DA01A268-22B2-4D07-8E23-6B28B67E1B26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5FCFCA3-C1F4-4B81-BFB2-EF6055C67E24}" type="pres">
      <dgm:prSet presAssocID="{95FE3BB9-F1F8-4256-972C-7C4A8AF128D5}" presName="spacer" presStyleCnt="0"/>
      <dgm:spPr/>
    </dgm:pt>
    <dgm:pt modelId="{B69B0C42-F95A-4028-971E-EAD7AA491E99}" type="pres">
      <dgm:prSet presAssocID="{169E2B78-2019-4E0F-9F6E-AB6E26ADC3A8}" presName="comp" presStyleCnt="0"/>
      <dgm:spPr/>
    </dgm:pt>
    <dgm:pt modelId="{D9FAAE5B-4C31-4B37-AC6F-E455FF69B232}" type="pres">
      <dgm:prSet presAssocID="{169E2B78-2019-4E0F-9F6E-AB6E26ADC3A8}" presName="box" presStyleLbl="node1" presStyleIdx="1" presStyleCnt="4"/>
      <dgm:spPr/>
      <dgm:t>
        <a:bodyPr/>
        <a:lstStyle/>
        <a:p>
          <a:endParaRPr lang="en-ZA"/>
        </a:p>
      </dgm:t>
    </dgm:pt>
    <dgm:pt modelId="{1F2E3C26-42F2-4992-987A-348A5865B276}" type="pres">
      <dgm:prSet presAssocID="{169E2B78-2019-4E0F-9F6E-AB6E26ADC3A8}" presName="img" presStyleLbl="fgImgPlace1" presStyleIdx="1" presStyleCnt="4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4BA72DA-3293-406E-9B9B-73A9B40D4894}" type="pres">
      <dgm:prSet presAssocID="{169E2B78-2019-4E0F-9F6E-AB6E26ADC3A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9D39C77-9D89-40C1-A77E-641AE1A960D2}" type="pres">
      <dgm:prSet presAssocID="{806E78ED-137B-4D04-9FF1-2871BAA91683}" presName="spacer" presStyleCnt="0"/>
      <dgm:spPr/>
    </dgm:pt>
    <dgm:pt modelId="{018A301C-CFC6-4F0C-A987-0290BF530EED}" type="pres">
      <dgm:prSet presAssocID="{8C0F9D5E-32B3-4D77-AB45-E16A7322B6ED}" presName="comp" presStyleCnt="0"/>
      <dgm:spPr/>
    </dgm:pt>
    <dgm:pt modelId="{48EFAC1A-450A-4722-B98E-037001CC1F8A}" type="pres">
      <dgm:prSet presAssocID="{8C0F9D5E-32B3-4D77-AB45-E16A7322B6ED}" presName="box" presStyleLbl="node1" presStyleIdx="2" presStyleCnt="4"/>
      <dgm:spPr/>
      <dgm:t>
        <a:bodyPr/>
        <a:lstStyle/>
        <a:p>
          <a:endParaRPr lang="en-ZA"/>
        </a:p>
      </dgm:t>
    </dgm:pt>
    <dgm:pt modelId="{EE5E16E5-6FD0-4FC9-A351-21AF16BD6AB4}" type="pres">
      <dgm:prSet presAssocID="{8C0F9D5E-32B3-4D77-AB45-E16A7322B6ED}" presName="img" presStyleLbl="fgImgPlace1" presStyleIdx="2" presStyleCnt="4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64D1C13-551A-4796-A6B4-9BCD2ABB7812}" type="pres">
      <dgm:prSet presAssocID="{8C0F9D5E-32B3-4D77-AB45-E16A7322B6ED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47E7897-91F6-459D-A5DD-0F7EE59D5DE8}" type="pres">
      <dgm:prSet presAssocID="{389F10FC-E7FE-47D6-B546-6DB33616766C}" presName="spacer" presStyleCnt="0"/>
      <dgm:spPr/>
    </dgm:pt>
    <dgm:pt modelId="{E8A4F86F-2BB7-408C-8D01-4D439BC6317C}" type="pres">
      <dgm:prSet presAssocID="{2899C82C-08E2-448B-A625-6CEEA25D729F}" presName="comp" presStyleCnt="0"/>
      <dgm:spPr/>
    </dgm:pt>
    <dgm:pt modelId="{3ADE221A-042E-4E91-9001-698C9358E675}" type="pres">
      <dgm:prSet presAssocID="{2899C82C-08E2-448B-A625-6CEEA25D729F}" presName="box" presStyleLbl="node1" presStyleIdx="3" presStyleCnt="4"/>
      <dgm:spPr/>
      <dgm:t>
        <a:bodyPr/>
        <a:lstStyle/>
        <a:p>
          <a:endParaRPr lang="en-ZA"/>
        </a:p>
      </dgm:t>
    </dgm:pt>
    <dgm:pt modelId="{03C9CDF7-9F17-4DA4-9412-9DFC85110134}" type="pres">
      <dgm:prSet presAssocID="{2899C82C-08E2-448B-A625-6CEEA25D729F}" presName="img" presStyleLbl="fgImgPlace1" presStyleIdx="3" presStyleCnt="4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DE3BD32-1702-45DB-A530-7B98AB3D7E9B}" type="pres">
      <dgm:prSet presAssocID="{2899C82C-08E2-448B-A625-6CEEA25D729F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FE80958E-48CD-4A02-A753-ADE9FA41B184}" type="presOf" srcId="{DA01A268-22B2-4D07-8E23-6B28B67E1B26}" destId="{859FA6EE-94D7-474E-B98C-FADC01CA507C}" srcOrd="1" destOrd="0" presId="urn:microsoft.com/office/officeart/2005/8/layout/vList4"/>
    <dgm:cxn modelId="{61783E7C-612A-42BD-AEA1-042F26A81454}" srcId="{AA361DC9-A5BA-4314-9107-EC063CF3ECE8}" destId="{DA01A268-22B2-4D07-8E23-6B28B67E1B26}" srcOrd="0" destOrd="0" parTransId="{978FAAA1-9DBD-4E71-8613-A64249909372}" sibTransId="{95FE3BB9-F1F8-4256-972C-7C4A8AF128D5}"/>
    <dgm:cxn modelId="{3742751E-3540-48B6-A712-EC55F2FFB698}" type="presOf" srcId="{169E2B78-2019-4E0F-9F6E-AB6E26ADC3A8}" destId="{D9FAAE5B-4C31-4B37-AC6F-E455FF69B232}" srcOrd="0" destOrd="0" presId="urn:microsoft.com/office/officeart/2005/8/layout/vList4"/>
    <dgm:cxn modelId="{B0451A56-B8FF-4498-9343-552D286E2436}" type="presOf" srcId="{169E2B78-2019-4E0F-9F6E-AB6E26ADC3A8}" destId="{B4BA72DA-3293-406E-9B9B-73A9B40D4894}" srcOrd="1" destOrd="0" presId="urn:microsoft.com/office/officeart/2005/8/layout/vList4"/>
    <dgm:cxn modelId="{2FDDA58F-3E4C-4065-9100-E4F345341D2A}" type="presOf" srcId="{2899C82C-08E2-448B-A625-6CEEA25D729F}" destId="{0DE3BD32-1702-45DB-A530-7B98AB3D7E9B}" srcOrd="1" destOrd="0" presId="urn:microsoft.com/office/officeart/2005/8/layout/vList4"/>
    <dgm:cxn modelId="{125A041D-14DA-4C67-BD38-6DDA87AFBDAE}" srcId="{AA361DC9-A5BA-4314-9107-EC063CF3ECE8}" destId="{8C0F9D5E-32B3-4D77-AB45-E16A7322B6ED}" srcOrd="2" destOrd="0" parTransId="{31125122-05FE-4A39-82A9-94840A022D78}" sibTransId="{389F10FC-E7FE-47D6-B546-6DB33616766C}"/>
    <dgm:cxn modelId="{953464B3-602E-48DE-A9BE-6627908C5151}" type="presOf" srcId="{AA361DC9-A5BA-4314-9107-EC063CF3ECE8}" destId="{9C06A2C8-62C4-4D95-AF9B-5A99FC6FC4D0}" srcOrd="0" destOrd="0" presId="urn:microsoft.com/office/officeart/2005/8/layout/vList4"/>
    <dgm:cxn modelId="{291B84A9-F580-465B-B6C3-2C2022FF5871}" srcId="{AA361DC9-A5BA-4314-9107-EC063CF3ECE8}" destId="{2899C82C-08E2-448B-A625-6CEEA25D729F}" srcOrd="3" destOrd="0" parTransId="{296DB655-B508-42CF-A12B-2ABD6EAEB852}" sibTransId="{F5C53F72-6037-45FA-ABC9-106EF2A63DDA}"/>
    <dgm:cxn modelId="{369F97DB-7DCA-4402-81E0-CFEC3ECA7212}" type="presOf" srcId="{2899C82C-08E2-448B-A625-6CEEA25D729F}" destId="{3ADE221A-042E-4E91-9001-698C9358E675}" srcOrd="0" destOrd="0" presId="urn:microsoft.com/office/officeart/2005/8/layout/vList4"/>
    <dgm:cxn modelId="{EF86D145-CB2A-4403-ADEF-11327BE7E727}" type="presOf" srcId="{8C0F9D5E-32B3-4D77-AB45-E16A7322B6ED}" destId="{48EFAC1A-450A-4722-B98E-037001CC1F8A}" srcOrd="0" destOrd="0" presId="urn:microsoft.com/office/officeart/2005/8/layout/vList4"/>
    <dgm:cxn modelId="{EACE8B4D-738E-413D-9FEE-D7CEE7AC2CC3}" type="presOf" srcId="{8C0F9D5E-32B3-4D77-AB45-E16A7322B6ED}" destId="{164D1C13-551A-4796-A6B4-9BCD2ABB7812}" srcOrd="1" destOrd="0" presId="urn:microsoft.com/office/officeart/2005/8/layout/vList4"/>
    <dgm:cxn modelId="{B66EAFA0-99EE-4E8D-BCEE-B40861E8F7F4}" srcId="{AA361DC9-A5BA-4314-9107-EC063CF3ECE8}" destId="{169E2B78-2019-4E0F-9F6E-AB6E26ADC3A8}" srcOrd="1" destOrd="0" parTransId="{9E644FC2-C788-4C84-8453-A3F4E5505ED3}" sibTransId="{806E78ED-137B-4D04-9FF1-2871BAA91683}"/>
    <dgm:cxn modelId="{012E04AF-D32F-41DA-8A2E-4094FAC83050}" type="presOf" srcId="{DA01A268-22B2-4D07-8E23-6B28B67E1B26}" destId="{B39F98F0-3689-4367-BEDF-D6B53C73F65C}" srcOrd="0" destOrd="0" presId="urn:microsoft.com/office/officeart/2005/8/layout/vList4"/>
    <dgm:cxn modelId="{0721FF4E-1CFF-4156-8BA7-5E267E655288}" type="presParOf" srcId="{9C06A2C8-62C4-4D95-AF9B-5A99FC6FC4D0}" destId="{FD8C487D-F0AD-4134-B62B-791BB5986BF3}" srcOrd="0" destOrd="0" presId="urn:microsoft.com/office/officeart/2005/8/layout/vList4"/>
    <dgm:cxn modelId="{D82F97DF-A233-40B8-8597-014B9F24BB14}" type="presParOf" srcId="{FD8C487D-F0AD-4134-B62B-791BB5986BF3}" destId="{B39F98F0-3689-4367-BEDF-D6B53C73F65C}" srcOrd="0" destOrd="0" presId="urn:microsoft.com/office/officeart/2005/8/layout/vList4"/>
    <dgm:cxn modelId="{E4BD7473-262B-4368-BACC-A069B8DF78D2}" type="presParOf" srcId="{FD8C487D-F0AD-4134-B62B-791BB5986BF3}" destId="{FF393E22-FFC8-4226-91AE-A6E210176B59}" srcOrd="1" destOrd="0" presId="urn:microsoft.com/office/officeart/2005/8/layout/vList4"/>
    <dgm:cxn modelId="{090EDC8A-EC07-4BEC-9FDD-8DA442ADB5D1}" type="presParOf" srcId="{FD8C487D-F0AD-4134-B62B-791BB5986BF3}" destId="{859FA6EE-94D7-474E-B98C-FADC01CA507C}" srcOrd="2" destOrd="0" presId="urn:microsoft.com/office/officeart/2005/8/layout/vList4"/>
    <dgm:cxn modelId="{0810F2A1-667F-4521-A33D-487E4A31AB10}" type="presParOf" srcId="{9C06A2C8-62C4-4D95-AF9B-5A99FC6FC4D0}" destId="{05FCFCA3-C1F4-4B81-BFB2-EF6055C67E24}" srcOrd="1" destOrd="0" presId="urn:microsoft.com/office/officeart/2005/8/layout/vList4"/>
    <dgm:cxn modelId="{E8C7B275-85D9-4745-8232-7F574CCDAA50}" type="presParOf" srcId="{9C06A2C8-62C4-4D95-AF9B-5A99FC6FC4D0}" destId="{B69B0C42-F95A-4028-971E-EAD7AA491E99}" srcOrd="2" destOrd="0" presId="urn:microsoft.com/office/officeart/2005/8/layout/vList4"/>
    <dgm:cxn modelId="{C1768836-1098-4AEE-AF06-79407E9A3861}" type="presParOf" srcId="{B69B0C42-F95A-4028-971E-EAD7AA491E99}" destId="{D9FAAE5B-4C31-4B37-AC6F-E455FF69B232}" srcOrd="0" destOrd="0" presId="urn:microsoft.com/office/officeart/2005/8/layout/vList4"/>
    <dgm:cxn modelId="{33E23BC3-8FAE-48BD-B852-3698E1EA989F}" type="presParOf" srcId="{B69B0C42-F95A-4028-971E-EAD7AA491E99}" destId="{1F2E3C26-42F2-4992-987A-348A5865B276}" srcOrd="1" destOrd="0" presId="urn:microsoft.com/office/officeart/2005/8/layout/vList4"/>
    <dgm:cxn modelId="{7ACE5EFB-8A9A-496B-8073-C77E3F14252B}" type="presParOf" srcId="{B69B0C42-F95A-4028-971E-EAD7AA491E99}" destId="{B4BA72DA-3293-406E-9B9B-73A9B40D4894}" srcOrd="2" destOrd="0" presId="urn:microsoft.com/office/officeart/2005/8/layout/vList4"/>
    <dgm:cxn modelId="{72758A62-1367-4275-8BAB-27CD431A465B}" type="presParOf" srcId="{9C06A2C8-62C4-4D95-AF9B-5A99FC6FC4D0}" destId="{79D39C77-9D89-40C1-A77E-641AE1A960D2}" srcOrd="3" destOrd="0" presId="urn:microsoft.com/office/officeart/2005/8/layout/vList4"/>
    <dgm:cxn modelId="{93681C1A-8194-4804-BE9E-67B5D8D3F106}" type="presParOf" srcId="{9C06A2C8-62C4-4D95-AF9B-5A99FC6FC4D0}" destId="{018A301C-CFC6-4F0C-A987-0290BF530EED}" srcOrd="4" destOrd="0" presId="urn:microsoft.com/office/officeart/2005/8/layout/vList4"/>
    <dgm:cxn modelId="{B67D41D9-9CA1-437D-9D25-509D6E14847B}" type="presParOf" srcId="{018A301C-CFC6-4F0C-A987-0290BF530EED}" destId="{48EFAC1A-450A-4722-B98E-037001CC1F8A}" srcOrd="0" destOrd="0" presId="urn:microsoft.com/office/officeart/2005/8/layout/vList4"/>
    <dgm:cxn modelId="{78B27FE7-B7D5-4DC7-A8A0-B83DD1977013}" type="presParOf" srcId="{018A301C-CFC6-4F0C-A987-0290BF530EED}" destId="{EE5E16E5-6FD0-4FC9-A351-21AF16BD6AB4}" srcOrd="1" destOrd="0" presId="urn:microsoft.com/office/officeart/2005/8/layout/vList4"/>
    <dgm:cxn modelId="{741C750F-B591-426C-83F9-6CD5F13B3065}" type="presParOf" srcId="{018A301C-CFC6-4F0C-A987-0290BF530EED}" destId="{164D1C13-551A-4796-A6B4-9BCD2ABB7812}" srcOrd="2" destOrd="0" presId="urn:microsoft.com/office/officeart/2005/8/layout/vList4"/>
    <dgm:cxn modelId="{19C03347-E017-403E-AA99-21929B973C41}" type="presParOf" srcId="{9C06A2C8-62C4-4D95-AF9B-5A99FC6FC4D0}" destId="{E47E7897-91F6-459D-A5DD-0F7EE59D5DE8}" srcOrd="5" destOrd="0" presId="urn:microsoft.com/office/officeart/2005/8/layout/vList4"/>
    <dgm:cxn modelId="{0A982CB1-1699-4824-84BD-43BA49C75C7C}" type="presParOf" srcId="{9C06A2C8-62C4-4D95-AF9B-5A99FC6FC4D0}" destId="{E8A4F86F-2BB7-408C-8D01-4D439BC6317C}" srcOrd="6" destOrd="0" presId="urn:microsoft.com/office/officeart/2005/8/layout/vList4"/>
    <dgm:cxn modelId="{ADD6EBE0-B40E-4718-9764-2FCD1203B071}" type="presParOf" srcId="{E8A4F86F-2BB7-408C-8D01-4D439BC6317C}" destId="{3ADE221A-042E-4E91-9001-698C9358E675}" srcOrd="0" destOrd="0" presId="urn:microsoft.com/office/officeart/2005/8/layout/vList4"/>
    <dgm:cxn modelId="{C6921CED-287D-4244-9B26-E76109AC9EE2}" type="presParOf" srcId="{E8A4F86F-2BB7-408C-8D01-4D439BC6317C}" destId="{03C9CDF7-9F17-4DA4-9412-9DFC85110134}" srcOrd="1" destOrd="0" presId="urn:microsoft.com/office/officeart/2005/8/layout/vList4"/>
    <dgm:cxn modelId="{1F25B9CC-A032-4A0A-8394-9383F45C533E}" type="presParOf" srcId="{E8A4F86F-2BB7-408C-8D01-4D439BC6317C}" destId="{0DE3BD32-1702-45DB-A530-7B98AB3D7E9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61C535E-8EF0-4E0A-BF32-11C8B848F90A}" type="doc">
      <dgm:prSet loTypeId="urn:microsoft.com/office/officeart/2005/8/layout/hierarchy1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ZA"/>
        </a:p>
      </dgm:t>
    </dgm:pt>
    <dgm:pt modelId="{39BEB378-4C67-4BF7-ACD8-D14DD065FBA5}">
      <dgm:prSet phldrT="[Text]"/>
      <dgm:spPr/>
      <dgm:t>
        <a:bodyPr/>
        <a:lstStyle/>
        <a:p>
          <a:r>
            <a:rPr lang="en-US" b="1" dirty="0" smtClean="0"/>
            <a:t>Judge</a:t>
          </a:r>
          <a:endParaRPr lang="en-ZA" b="1" dirty="0"/>
        </a:p>
      </dgm:t>
    </dgm:pt>
    <dgm:pt modelId="{4DE1BE16-45C9-4FCF-9CE9-902FC426BD89}" type="parTrans" cxnId="{B82ABA26-3CD7-4C65-AE02-C7416F372DB0}">
      <dgm:prSet/>
      <dgm:spPr/>
      <dgm:t>
        <a:bodyPr/>
        <a:lstStyle/>
        <a:p>
          <a:endParaRPr lang="en-ZA"/>
        </a:p>
      </dgm:t>
    </dgm:pt>
    <dgm:pt modelId="{76826A7C-9419-43CA-BD59-4FDA02B527C6}" type="sibTrans" cxnId="{B82ABA26-3CD7-4C65-AE02-C7416F372DB0}">
      <dgm:prSet/>
      <dgm:spPr/>
      <dgm:t>
        <a:bodyPr/>
        <a:lstStyle/>
        <a:p>
          <a:endParaRPr lang="en-ZA"/>
        </a:p>
      </dgm:t>
    </dgm:pt>
    <dgm:pt modelId="{CBF50602-3CCA-42A5-B4C5-EA0DF1CE4D51}">
      <dgm:prSet phldrT="[Text]"/>
      <dgm:spPr/>
      <dgm:t>
        <a:bodyPr/>
        <a:lstStyle/>
        <a:p>
          <a:r>
            <a:rPr lang="en-US" dirty="0" smtClean="0"/>
            <a:t>Impact</a:t>
          </a:r>
          <a:endParaRPr lang="en-ZA" dirty="0"/>
        </a:p>
      </dgm:t>
    </dgm:pt>
    <dgm:pt modelId="{27297CC6-9823-4679-8F76-4E058829F435}" type="parTrans" cxnId="{A8776A01-681D-4E61-ABA1-EB848ACDFCDF}">
      <dgm:prSet/>
      <dgm:spPr/>
      <dgm:t>
        <a:bodyPr/>
        <a:lstStyle/>
        <a:p>
          <a:endParaRPr lang="en-ZA"/>
        </a:p>
      </dgm:t>
    </dgm:pt>
    <dgm:pt modelId="{2663A5A9-2204-4577-9511-2F810FAD0121}" type="sibTrans" cxnId="{A8776A01-681D-4E61-ABA1-EB848ACDFCDF}">
      <dgm:prSet/>
      <dgm:spPr/>
      <dgm:t>
        <a:bodyPr/>
        <a:lstStyle/>
        <a:p>
          <a:endParaRPr lang="en-ZA"/>
        </a:p>
      </dgm:t>
    </dgm:pt>
    <dgm:pt modelId="{2906822B-C245-4C26-BEC8-89F628C052D9}">
      <dgm:prSet phldrT="[Text]"/>
      <dgm:spPr/>
      <dgm:t>
        <a:bodyPr/>
        <a:lstStyle/>
        <a:p>
          <a:r>
            <a:rPr lang="en-US" dirty="0" smtClean="0"/>
            <a:t>Likelihood</a:t>
          </a:r>
          <a:endParaRPr lang="en-ZA" dirty="0"/>
        </a:p>
      </dgm:t>
    </dgm:pt>
    <dgm:pt modelId="{481A7986-3C41-46C1-80EB-3C5120D0CAD9}" type="parTrans" cxnId="{10803713-E92F-4EBF-BD67-08B6A5960A3A}">
      <dgm:prSet/>
      <dgm:spPr/>
      <dgm:t>
        <a:bodyPr/>
        <a:lstStyle/>
        <a:p>
          <a:endParaRPr lang="en-ZA"/>
        </a:p>
      </dgm:t>
    </dgm:pt>
    <dgm:pt modelId="{C31FF6D0-6C18-4BAD-B034-0C216FAC979C}" type="sibTrans" cxnId="{10803713-E92F-4EBF-BD67-08B6A5960A3A}">
      <dgm:prSet/>
      <dgm:spPr/>
      <dgm:t>
        <a:bodyPr/>
        <a:lstStyle/>
        <a:p>
          <a:endParaRPr lang="en-ZA"/>
        </a:p>
      </dgm:t>
    </dgm:pt>
    <dgm:pt modelId="{45EB91F9-98EF-425F-88B1-4EEC8245B478}" type="pres">
      <dgm:prSet presAssocID="{E61C535E-8EF0-4E0A-BF32-11C8B848F90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ZA"/>
        </a:p>
      </dgm:t>
    </dgm:pt>
    <dgm:pt modelId="{DC3D1D59-806C-40F5-85A9-A1E63AE76184}" type="pres">
      <dgm:prSet presAssocID="{39BEB378-4C67-4BF7-ACD8-D14DD065FBA5}" presName="hierRoot1" presStyleCnt="0"/>
      <dgm:spPr/>
    </dgm:pt>
    <dgm:pt modelId="{C0A5AC64-C835-4547-AB24-F33B015957CC}" type="pres">
      <dgm:prSet presAssocID="{39BEB378-4C67-4BF7-ACD8-D14DD065FBA5}" presName="composite" presStyleCnt="0"/>
      <dgm:spPr/>
    </dgm:pt>
    <dgm:pt modelId="{2360F08A-2202-4529-916C-14A95C4B3980}" type="pres">
      <dgm:prSet presAssocID="{39BEB378-4C67-4BF7-ACD8-D14DD065FBA5}" presName="background" presStyleLbl="node0" presStyleIdx="0" presStyleCnt="1"/>
      <dgm:spPr/>
    </dgm:pt>
    <dgm:pt modelId="{66C82B7C-D789-4F98-8D17-45E6883AC4BA}" type="pres">
      <dgm:prSet presAssocID="{39BEB378-4C67-4BF7-ACD8-D14DD065FBA5}" presName="text" presStyleLbl="fgAcc0" presStyleIdx="0" presStyleCnt="1" custScaleX="184030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7B5B635E-33FB-45E4-B476-7AF1169375B6}" type="pres">
      <dgm:prSet presAssocID="{39BEB378-4C67-4BF7-ACD8-D14DD065FBA5}" presName="hierChild2" presStyleCnt="0"/>
      <dgm:spPr/>
    </dgm:pt>
    <dgm:pt modelId="{6E638F27-8CC0-42DF-A3BE-4DAC2C9D6B02}" type="pres">
      <dgm:prSet presAssocID="{27297CC6-9823-4679-8F76-4E058829F435}" presName="Name10" presStyleLbl="parChTrans1D2" presStyleIdx="0" presStyleCnt="2"/>
      <dgm:spPr/>
      <dgm:t>
        <a:bodyPr/>
        <a:lstStyle/>
        <a:p>
          <a:endParaRPr lang="en-ZA"/>
        </a:p>
      </dgm:t>
    </dgm:pt>
    <dgm:pt modelId="{C17298AC-2333-41A7-9889-B970C49207CC}" type="pres">
      <dgm:prSet presAssocID="{CBF50602-3CCA-42A5-B4C5-EA0DF1CE4D51}" presName="hierRoot2" presStyleCnt="0"/>
      <dgm:spPr/>
    </dgm:pt>
    <dgm:pt modelId="{FEFB3A0E-E186-43A6-B46B-D013CE4A49C6}" type="pres">
      <dgm:prSet presAssocID="{CBF50602-3CCA-42A5-B4C5-EA0DF1CE4D51}" presName="composite2" presStyleCnt="0"/>
      <dgm:spPr/>
    </dgm:pt>
    <dgm:pt modelId="{D22F62A4-9C78-4B0B-B535-4F2544E1B92F}" type="pres">
      <dgm:prSet presAssocID="{CBF50602-3CCA-42A5-B4C5-EA0DF1CE4D51}" presName="background2" presStyleLbl="node2" presStyleIdx="0" presStyleCnt="2"/>
      <dgm:spPr/>
    </dgm:pt>
    <dgm:pt modelId="{A7B9AE4C-AE3D-4E74-B4AF-C30D4039724E}" type="pres">
      <dgm:prSet presAssocID="{CBF50602-3CCA-42A5-B4C5-EA0DF1CE4D51}" presName="text2" presStyleLbl="fgAcc2" presStyleIdx="0" presStyleCnt="2" custScaleX="116307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745C2572-5B21-4F89-B6FE-26543CEB3F34}" type="pres">
      <dgm:prSet presAssocID="{CBF50602-3CCA-42A5-B4C5-EA0DF1CE4D51}" presName="hierChild3" presStyleCnt="0"/>
      <dgm:spPr/>
    </dgm:pt>
    <dgm:pt modelId="{FC80FCE8-76DA-4B96-9406-CAABC36ED602}" type="pres">
      <dgm:prSet presAssocID="{481A7986-3C41-46C1-80EB-3C5120D0CAD9}" presName="Name10" presStyleLbl="parChTrans1D2" presStyleIdx="1" presStyleCnt="2"/>
      <dgm:spPr/>
      <dgm:t>
        <a:bodyPr/>
        <a:lstStyle/>
        <a:p>
          <a:endParaRPr lang="en-ZA"/>
        </a:p>
      </dgm:t>
    </dgm:pt>
    <dgm:pt modelId="{D09185A5-670D-40F6-9558-B99C3D8C3874}" type="pres">
      <dgm:prSet presAssocID="{2906822B-C245-4C26-BEC8-89F628C052D9}" presName="hierRoot2" presStyleCnt="0"/>
      <dgm:spPr/>
    </dgm:pt>
    <dgm:pt modelId="{2FD87BB4-6379-4512-BD87-376EE6FBDC43}" type="pres">
      <dgm:prSet presAssocID="{2906822B-C245-4C26-BEC8-89F628C052D9}" presName="composite2" presStyleCnt="0"/>
      <dgm:spPr/>
    </dgm:pt>
    <dgm:pt modelId="{7B1B51DE-8AA3-4547-BDB7-17C0A881614E}" type="pres">
      <dgm:prSet presAssocID="{2906822B-C245-4C26-BEC8-89F628C052D9}" presName="background2" presStyleLbl="node2" presStyleIdx="1" presStyleCnt="2"/>
      <dgm:spPr/>
    </dgm:pt>
    <dgm:pt modelId="{9B4BB0B9-25B0-46C9-B59A-280C20198DDB}" type="pres">
      <dgm:prSet presAssocID="{2906822B-C245-4C26-BEC8-89F628C052D9}" presName="text2" presStyleLbl="fgAcc2" presStyleIdx="1" presStyleCnt="2" custScaleX="116307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426DC455-E949-4C06-9924-6E35BDF96B34}" type="pres">
      <dgm:prSet presAssocID="{2906822B-C245-4C26-BEC8-89F628C052D9}" presName="hierChild3" presStyleCnt="0"/>
      <dgm:spPr/>
    </dgm:pt>
  </dgm:ptLst>
  <dgm:cxnLst>
    <dgm:cxn modelId="{0C0241B2-6521-4BCB-9AB8-AA0F43BD81A2}" type="presOf" srcId="{E61C535E-8EF0-4E0A-BF32-11C8B848F90A}" destId="{45EB91F9-98EF-425F-88B1-4EEC8245B478}" srcOrd="0" destOrd="0" presId="urn:microsoft.com/office/officeart/2005/8/layout/hierarchy1"/>
    <dgm:cxn modelId="{002D7CA1-4733-44A1-85EB-CAFF576ED7EC}" type="presOf" srcId="{481A7986-3C41-46C1-80EB-3C5120D0CAD9}" destId="{FC80FCE8-76DA-4B96-9406-CAABC36ED602}" srcOrd="0" destOrd="0" presId="urn:microsoft.com/office/officeart/2005/8/layout/hierarchy1"/>
    <dgm:cxn modelId="{7606C5A7-AFA6-4281-8687-9FFD5868E614}" type="presOf" srcId="{2906822B-C245-4C26-BEC8-89F628C052D9}" destId="{9B4BB0B9-25B0-46C9-B59A-280C20198DDB}" srcOrd="0" destOrd="0" presId="urn:microsoft.com/office/officeart/2005/8/layout/hierarchy1"/>
    <dgm:cxn modelId="{82E2A0D6-DF47-498A-A548-BCBAD8DA48EE}" type="presOf" srcId="{CBF50602-3CCA-42A5-B4C5-EA0DF1CE4D51}" destId="{A7B9AE4C-AE3D-4E74-B4AF-C30D4039724E}" srcOrd="0" destOrd="0" presId="urn:microsoft.com/office/officeart/2005/8/layout/hierarchy1"/>
    <dgm:cxn modelId="{A2344CBB-646B-44E1-88A3-66839CD1FB2A}" type="presOf" srcId="{39BEB378-4C67-4BF7-ACD8-D14DD065FBA5}" destId="{66C82B7C-D789-4F98-8D17-45E6883AC4BA}" srcOrd="0" destOrd="0" presId="urn:microsoft.com/office/officeart/2005/8/layout/hierarchy1"/>
    <dgm:cxn modelId="{4B135094-1009-441B-BCD6-9D822652CDAC}" type="presOf" srcId="{27297CC6-9823-4679-8F76-4E058829F435}" destId="{6E638F27-8CC0-42DF-A3BE-4DAC2C9D6B02}" srcOrd="0" destOrd="0" presId="urn:microsoft.com/office/officeart/2005/8/layout/hierarchy1"/>
    <dgm:cxn modelId="{10803713-E92F-4EBF-BD67-08B6A5960A3A}" srcId="{39BEB378-4C67-4BF7-ACD8-D14DD065FBA5}" destId="{2906822B-C245-4C26-BEC8-89F628C052D9}" srcOrd="1" destOrd="0" parTransId="{481A7986-3C41-46C1-80EB-3C5120D0CAD9}" sibTransId="{C31FF6D0-6C18-4BAD-B034-0C216FAC979C}"/>
    <dgm:cxn modelId="{A8776A01-681D-4E61-ABA1-EB848ACDFCDF}" srcId="{39BEB378-4C67-4BF7-ACD8-D14DD065FBA5}" destId="{CBF50602-3CCA-42A5-B4C5-EA0DF1CE4D51}" srcOrd="0" destOrd="0" parTransId="{27297CC6-9823-4679-8F76-4E058829F435}" sibTransId="{2663A5A9-2204-4577-9511-2F810FAD0121}"/>
    <dgm:cxn modelId="{B82ABA26-3CD7-4C65-AE02-C7416F372DB0}" srcId="{E61C535E-8EF0-4E0A-BF32-11C8B848F90A}" destId="{39BEB378-4C67-4BF7-ACD8-D14DD065FBA5}" srcOrd="0" destOrd="0" parTransId="{4DE1BE16-45C9-4FCF-9CE9-902FC426BD89}" sibTransId="{76826A7C-9419-43CA-BD59-4FDA02B527C6}"/>
    <dgm:cxn modelId="{920E0552-A336-4A96-84F4-8F71357566B1}" type="presParOf" srcId="{45EB91F9-98EF-425F-88B1-4EEC8245B478}" destId="{DC3D1D59-806C-40F5-85A9-A1E63AE76184}" srcOrd="0" destOrd="0" presId="urn:microsoft.com/office/officeart/2005/8/layout/hierarchy1"/>
    <dgm:cxn modelId="{4FB621B2-29C6-43CB-A6E3-93A735126B4A}" type="presParOf" srcId="{DC3D1D59-806C-40F5-85A9-A1E63AE76184}" destId="{C0A5AC64-C835-4547-AB24-F33B015957CC}" srcOrd="0" destOrd="0" presId="urn:microsoft.com/office/officeart/2005/8/layout/hierarchy1"/>
    <dgm:cxn modelId="{98CFCC88-7222-4B19-9B9D-DC795951B881}" type="presParOf" srcId="{C0A5AC64-C835-4547-AB24-F33B015957CC}" destId="{2360F08A-2202-4529-916C-14A95C4B3980}" srcOrd="0" destOrd="0" presId="urn:microsoft.com/office/officeart/2005/8/layout/hierarchy1"/>
    <dgm:cxn modelId="{66978C07-6124-4E84-A940-35053E03FB51}" type="presParOf" srcId="{C0A5AC64-C835-4547-AB24-F33B015957CC}" destId="{66C82B7C-D789-4F98-8D17-45E6883AC4BA}" srcOrd="1" destOrd="0" presId="urn:microsoft.com/office/officeart/2005/8/layout/hierarchy1"/>
    <dgm:cxn modelId="{6916FD25-E1F8-40BF-90E0-C160A2ED6363}" type="presParOf" srcId="{DC3D1D59-806C-40F5-85A9-A1E63AE76184}" destId="{7B5B635E-33FB-45E4-B476-7AF1169375B6}" srcOrd="1" destOrd="0" presId="urn:microsoft.com/office/officeart/2005/8/layout/hierarchy1"/>
    <dgm:cxn modelId="{2E60B337-8899-4779-BF6C-BF5C62312462}" type="presParOf" srcId="{7B5B635E-33FB-45E4-B476-7AF1169375B6}" destId="{6E638F27-8CC0-42DF-A3BE-4DAC2C9D6B02}" srcOrd="0" destOrd="0" presId="urn:microsoft.com/office/officeart/2005/8/layout/hierarchy1"/>
    <dgm:cxn modelId="{288CA62F-0F48-45DE-89E2-66EB9D8AADEE}" type="presParOf" srcId="{7B5B635E-33FB-45E4-B476-7AF1169375B6}" destId="{C17298AC-2333-41A7-9889-B970C49207CC}" srcOrd="1" destOrd="0" presId="urn:microsoft.com/office/officeart/2005/8/layout/hierarchy1"/>
    <dgm:cxn modelId="{7B42B62C-87C2-46D3-AE08-E398C05C0B53}" type="presParOf" srcId="{C17298AC-2333-41A7-9889-B970C49207CC}" destId="{FEFB3A0E-E186-43A6-B46B-D013CE4A49C6}" srcOrd="0" destOrd="0" presId="urn:microsoft.com/office/officeart/2005/8/layout/hierarchy1"/>
    <dgm:cxn modelId="{452A9C60-3DE2-46D1-8E14-8AC55BE357B7}" type="presParOf" srcId="{FEFB3A0E-E186-43A6-B46B-D013CE4A49C6}" destId="{D22F62A4-9C78-4B0B-B535-4F2544E1B92F}" srcOrd="0" destOrd="0" presId="urn:microsoft.com/office/officeart/2005/8/layout/hierarchy1"/>
    <dgm:cxn modelId="{05A89D43-0498-48A1-9582-5B09CA95F15D}" type="presParOf" srcId="{FEFB3A0E-E186-43A6-B46B-D013CE4A49C6}" destId="{A7B9AE4C-AE3D-4E74-B4AF-C30D4039724E}" srcOrd="1" destOrd="0" presId="urn:microsoft.com/office/officeart/2005/8/layout/hierarchy1"/>
    <dgm:cxn modelId="{6F9B66E7-3B49-48DC-9663-CED9E693AE3B}" type="presParOf" srcId="{C17298AC-2333-41A7-9889-B970C49207CC}" destId="{745C2572-5B21-4F89-B6FE-26543CEB3F34}" srcOrd="1" destOrd="0" presId="urn:microsoft.com/office/officeart/2005/8/layout/hierarchy1"/>
    <dgm:cxn modelId="{67C15F85-6C35-4F8B-AC35-CAF9264CBD23}" type="presParOf" srcId="{7B5B635E-33FB-45E4-B476-7AF1169375B6}" destId="{FC80FCE8-76DA-4B96-9406-CAABC36ED602}" srcOrd="2" destOrd="0" presId="urn:microsoft.com/office/officeart/2005/8/layout/hierarchy1"/>
    <dgm:cxn modelId="{71B86480-4228-4D75-B6A4-6EFA1FA585AE}" type="presParOf" srcId="{7B5B635E-33FB-45E4-B476-7AF1169375B6}" destId="{D09185A5-670D-40F6-9558-B99C3D8C3874}" srcOrd="3" destOrd="0" presId="urn:microsoft.com/office/officeart/2005/8/layout/hierarchy1"/>
    <dgm:cxn modelId="{A2BE5B39-5107-42FD-9900-98D6CE32BDD4}" type="presParOf" srcId="{D09185A5-670D-40F6-9558-B99C3D8C3874}" destId="{2FD87BB4-6379-4512-BD87-376EE6FBDC43}" srcOrd="0" destOrd="0" presId="urn:microsoft.com/office/officeart/2005/8/layout/hierarchy1"/>
    <dgm:cxn modelId="{B6B170CE-7478-4F54-A5A3-3AD5E7D440B2}" type="presParOf" srcId="{2FD87BB4-6379-4512-BD87-376EE6FBDC43}" destId="{7B1B51DE-8AA3-4547-BDB7-17C0A881614E}" srcOrd="0" destOrd="0" presId="urn:microsoft.com/office/officeart/2005/8/layout/hierarchy1"/>
    <dgm:cxn modelId="{83F2AB68-40BF-462F-BADE-65F7881DA6E7}" type="presParOf" srcId="{2FD87BB4-6379-4512-BD87-376EE6FBDC43}" destId="{9B4BB0B9-25B0-46C9-B59A-280C20198DDB}" srcOrd="1" destOrd="0" presId="urn:microsoft.com/office/officeart/2005/8/layout/hierarchy1"/>
    <dgm:cxn modelId="{FBF49C3C-DF33-4B05-82B0-A3FEC3114BC9}" type="presParOf" srcId="{D09185A5-670D-40F6-9558-B99C3D8C3874}" destId="{426DC455-E949-4C06-9924-6E35BDF96B3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02CB376-ACE8-4977-9C59-69B5BC75AFBB}" type="doc">
      <dgm:prSet loTypeId="urn:microsoft.com/office/officeart/2005/8/layout/hierarchy4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ZA"/>
        </a:p>
      </dgm:t>
    </dgm:pt>
    <dgm:pt modelId="{40E9C3AF-27D6-42E8-99B9-D9E847787112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AU" b="1" dirty="0" smtClean="0"/>
            <a:t>Demonstrations</a:t>
          </a:r>
          <a:r>
            <a:rPr lang="en-AU" dirty="0" smtClean="0"/>
            <a:t>: e.g. equipment</a:t>
          </a:r>
          <a:endParaRPr lang="en-ZA" dirty="0"/>
        </a:p>
      </dgm:t>
    </dgm:pt>
    <dgm:pt modelId="{E609F6DC-A48E-4FDB-AA99-1B6047B2E692}" type="parTrans" cxnId="{99E61960-B84C-419E-B17B-7507596D2EA7}">
      <dgm:prSet/>
      <dgm:spPr/>
      <dgm:t>
        <a:bodyPr/>
        <a:lstStyle/>
        <a:p>
          <a:endParaRPr lang="en-ZA"/>
        </a:p>
      </dgm:t>
    </dgm:pt>
    <dgm:pt modelId="{D73E9006-D11D-446C-8158-5A230D1E1C1B}" type="sibTrans" cxnId="{99E61960-B84C-419E-B17B-7507596D2EA7}">
      <dgm:prSet/>
      <dgm:spPr/>
      <dgm:t>
        <a:bodyPr/>
        <a:lstStyle/>
        <a:p>
          <a:endParaRPr lang="en-ZA"/>
        </a:p>
      </dgm:t>
    </dgm:pt>
    <dgm:pt modelId="{F34A4BD1-C2F7-4ABD-8BB1-01691B48DE42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AU" b="1" dirty="0" smtClean="0"/>
            <a:t>Practice safety procedures</a:t>
          </a:r>
          <a:r>
            <a:rPr lang="en-AU" dirty="0" smtClean="0"/>
            <a:t>:</a:t>
          </a:r>
        </a:p>
        <a:p>
          <a:r>
            <a:rPr lang="en-AU" dirty="0" smtClean="0"/>
            <a:t>e.g. evacuation</a:t>
          </a:r>
          <a:endParaRPr lang="en-ZA" dirty="0"/>
        </a:p>
      </dgm:t>
    </dgm:pt>
    <dgm:pt modelId="{78233EE9-5F18-49E7-83D0-A9B69D7F1CB8}" type="parTrans" cxnId="{561E56D4-50F0-43B6-B4DF-577B81C17082}">
      <dgm:prSet/>
      <dgm:spPr/>
      <dgm:t>
        <a:bodyPr/>
        <a:lstStyle/>
        <a:p>
          <a:endParaRPr lang="en-ZA"/>
        </a:p>
      </dgm:t>
    </dgm:pt>
    <dgm:pt modelId="{41866424-AFFC-47CF-A368-25040AC24CBB}" type="sibTrans" cxnId="{561E56D4-50F0-43B6-B4DF-577B81C17082}">
      <dgm:prSet/>
      <dgm:spPr/>
      <dgm:t>
        <a:bodyPr/>
        <a:lstStyle/>
        <a:p>
          <a:endParaRPr lang="en-ZA"/>
        </a:p>
      </dgm:t>
    </dgm:pt>
    <dgm:pt modelId="{ECF48470-01C3-45B6-9B4D-B1BAD15A0868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 smtClean="0"/>
            <a:t>Give safety info and advice to pax:</a:t>
          </a:r>
          <a:endParaRPr lang="en-ZA" dirty="0"/>
        </a:p>
      </dgm:t>
    </dgm:pt>
    <dgm:pt modelId="{C9C0EF31-A9FB-4071-9434-D8250D7BF17B}" type="parTrans" cxnId="{D3332EF0-1C60-445C-9FF0-03A9D34C01DB}">
      <dgm:prSet/>
      <dgm:spPr/>
      <dgm:t>
        <a:bodyPr/>
        <a:lstStyle/>
        <a:p>
          <a:endParaRPr lang="en-ZA"/>
        </a:p>
      </dgm:t>
    </dgm:pt>
    <dgm:pt modelId="{5A58D311-04E8-4F4A-9ECF-E2AA4E337D1E}" type="sibTrans" cxnId="{D3332EF0-1C60-445C-9FF0-03A9D34C01DB}">
      <dgm:prSet/>
      <dgm:spPr/>
      <dgm:t>
        <a:bodyPr/>
        <a:lstStyle/>
        <a:p>
          <a:endParaRPr lang="en-ZA"/>
        </a:p>
      </dgm:t>
    </dgm:pt>
    <dgm:pt modelId="{FA65376F-B2BF-4C5A-AD62-6F3AB0FF4C48}" type="pres">
      <dgm:prSet presAssocID="{502CB376-ACE8-4977-9C59-69B5BC75AFB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794C2AF-C73F-4233-AD51-F23F1C29F456}" type="pres">
      <dgm:prSet presAssocID="{ECF48470-01C3-45B6-9B4D-B1BAD15A0868}" presName="vertOne" presStyleCnt="0"/>
      <dgm:spPr/>
    </dgm:pt>
    <dgm:pt modelId="{1CB54B36-5A37-4892-A402-85FE2FF27B6A}" type="pres">
      <dgm:prSet presAssocID="{ECF48470-01C3-45B6-9B4D-B1BAD15A0868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2730DAF4-D0CE-43B0-B905-D153CF5A28D0}" type="pres">
      <dgm:prSet presAssocID="{ECF48470-01C3-45B6-9B4D-B1BAD15A0868}" presName="parTransOne" presStyleCnt="0"/>
      <dgm:spPr/>
    </dgm:pt>
    <dgm:pt modelId="{78DA8221-071E-4BC4-802F-2B5BB76DF844}" type="pres">
      <dgm:prSet presAssocID="{ECF48470-01C3-45B6-9B4D-B1BAD15A0868}" presName="horzOne" presStyleCnt="0"/>
      <dgm:spPr/>
    </dgm:pt>
    <dgm:pt modelId="{E67857F3-612A-4756-BECC-8C8820745825}" type="pres">
      <dgm:prSet presAssocID="{40E9C3AF-27D6-42E8-99B9-D9E847787112}" presName="vertTwo" presStyleCnt="0"/>
      <dgm:spPr/>
    </dgm:pt>
    <dgm:pt modelId="{D5E29079-57CE-465D-B6C9-23A816415F4F}" type="pres">
      <dgm:prSet presAssocID="{40E9C3AF-27D6-42E8-99B9-D9E847787112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D3C10B0E-878D-4FA9-92EC-61989017B45A}" type="pres">
      <dgm:prSet presAssocID="{40E9C3AF-27D6-42E8-99B9-D9E847787112}" presName="horzTwo" presStyleCnt="0"/>
      <dgm:spPr/>
    </dgm:pt>
    <dgm:pt modelId="{06C62A2A-16BD-49FD-94D1-33E2B2448802}" type="pres">
      <dgm:prSet presAssocID="{D73E9006-D11D-446C-8158-5A230D1E1C1B}" presName="sibSpaceTwo" presStyleCnt="0"/>
      <dgm:spPr/>
    </dgm:pt>
    <dgm:pt modelId="{EDEEF394-74E4-4850-9872-61F5A8D63C67}" type="pres">
      <dgm:prSet presAssocID="{F34A4BD1-C2F7-4ABD-8BB1-01691B48DE42}" presName="vertTwo" presStyleCnt="0"/>
      <dgm:spPr/>
    </dgm:pt>
    <dgm:pt modelId="{2A7AE2AF-29CD-4513-A324-944A16030250}" type="pres">
      <dgm:prSet presAssocID="{F34A4BD1-C2F7-4ABD-8BB1-01691B48DE42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2CED0224-DFE0-4D68-A768-6056AD232FC2}" type="pres">
      <dgm:prSet presAssocID="{F34A4BD1-C2F7-4ABD-8BB1-01691B48DE42}" presName="horzTwo" presStyleCnt="0"/>
      <dgm:spPr/>
    </dgm:pt>
  </dgm:ptLst>
  <dgm:cxnLst>
    <dgm:cxn modelId="{99E61960-B84C-419E-B17B-7507596D2EA7}" srcId="{ECF48470-01C3-45B6-9B4D-B1BAD15A0868}" destId="{40E9C3AF-27D6-42E8-99B9-D9E847787112}" srcOrd="0" destOrd="0" parTransId="{E609F6DC-A48E-4FDB-AA99-1B6047B2E692}" sibTransId="{D73E9006-D11D-446C-8158-5A230D1E1C1B}"/>
    <dgm:cxn modelId="{B365CE78-63BF-4736-9167-E04FC56B10A2}" type="presOf" srcId="{40E9C3AF-27D6-42E8-99B9-D9E847787112}" destId="{D5E29079-57CE-465D-B6C9-23A816415F4F}" srcOrd="0" destOrd="0" presId="urn:microsoft.com/office/officeart/2005/8/layout/hierarchy4"/>
    <dgm:cxn modelId="{842AC0AA-98E0-436F-B5F9-F2318D77B1BE}" type="presOf" srcId="{ECF48470-01C3-45B6-9B4D-B1BAD15A0868}" destId="{1CB54B36-5A37-4892-A402-85FE2FF27B6A}" srcOrd="0" destOrd="0" presId="urn:microsoft.com/office/officeart/2005/8/layout/hierarchy4"/>
    <dgm:cxn modelId="{561E56D4-50F0-43B6-B4DF-577B81C17082}" srcId="{ECF48470-01C3-45B6-9B4D-B1BAD15A0868}" destId="{F34A4BD1-C2F7-4ABD-8BB1-01691B48DE42}" srcOrd="1" destOrd="0" parTransId="{78233EE9-5F18-49E7-83D0-A9B69D7F1CB8}" sibTransId="{41866424-AFFC-47CF-A368-25040AC24CBB}"/>
    <dgm:cxn modelId="{BFF6DEA4-4FF6-4E11-9D7C-A70A053EDC85}" type="presOf" srcId="{502CB376-ACE8-4977-9C59-69B5BC75AFBB}" destId="{FA65376F-B2BF-4C5A-AD62-6F3AB0FF4C48}" srcOrd="0" destOrd="0" presId="urn:microsoft.com/office/officeart/2005/8/layout/hierarchy4"/>
    <dgm:cxn modelId="{1D15B0ED-C8D7-46B7-9EEA-E2BDE3A51917}" type="presOf" srcId="{F34A4BD1-C2F7-4ABD-8BB1-01691B48DE42}" destId="{2A7AE2AF-29CD-4513-A324-944A16030250}" srcOrd="0" destOrd="0" presId="urn:microsoft.com/office/officeart/2005/8/layout/hierarchy4"/>
    <dgm:cxn modelId="{D3332EF0-1C60-445C-9FF0-03A9D34C01DB}" srcId="{502CB376-ACE8-4977-9C59-69B5BC75AFBB}" destId="{ECF48470-01C3-45B6-9B4D-B1BAD15A0868}" srcOrd="0" destOrd="0" parTransId="{C9C0EF31-A9FB-4071-9434-D8250D7BF17B}" sibTransId="{5A58D311-04E8-4F4A-9ECF-E2AA4E337D1E}"/>
    <dgm:cxn modelId="{781999F5-4450-48D4-99AC-989B5E9A2564}" type="presParOf" srcId="{FA65376F-B2BF-4C5A-AD62-6F3AB0FF4C48}" destId="{1794C2AF-C73F-4233-AD51-F23F1C29F456}" srcOrd="0" destOrd="0" presId="urn:microsoft.com/office/officeart/2005/8/layout/hierarchy4"/>
    <dgm:cxn modelId="{184C8401-C178-48D9-A168-D8814116CFB2}" type="presParOf" srcId="{1794C2AF-C73F-4233-AD51-F23F1C29F456}" destId="{1CB54B36-5A37-4892-A402-85FE2FF27B6A}" srcOrd="0" destOrd="0" presId="urn:microsoft.com/office/officeart/2005/8/layout/hierarchy4"/>
    <dgm:cxn modelId="{D0877A12-234E-425F-B7B2-CCBDF3FB32E8}" type="presParOf" srcId="{1794C2AF-C73F-4233-AD51-F23F1C29F456}" destId="{2730DAF4-D0CE-43B0-B905-D153CF5A28D0}" srcOrd="1" destOrd="0" presId="urn:microsoft.com/office/officeart/2005/8/layout/hierarchy4"/>
    <dgm:cxn modelId="{06F95CAC-C829-4846-8310-3BFDED9F6C34}" type="presParOf" srcId="{1794C2AF-C73F-4233-AD51-F23F1C29F456}" destId="{78DA8221-071E-4BC4-802F-2B5BB76DF844}" srcOrd="2" destOrd="0" presId="urn:microsoft.com/office/officeart/2005/8/layout/hierarchy4"/>
    <dgm:cxn modelId="{4BEC5FF1-AD83-4075-950C-0C04C944632E}" type="presParOf" srcId="{78DA8221-071E-4BC4-802F-2B5BB76DF844}" destId="{E67857F3-612A-4756-BECC-8C8820745825}" srcOrd="0" destOrd="0" presId="urn:microsoft.com/office/officeart/2005/8/layout/hierarchy4"/>
    <dgm:cxn modelId="{E3BE337B-1FD5-4C75-802C-DE6EDAEC79D3}" type="presParOf" srcId="{E67857F3-612A-4756-BECC-8C8820745825}" destId="{D5E29079-57CE-465D-B6C9-23A816415F4F}" srcOrd="0" destOrd="0" presId="urn:microsoft.com/office/officeart/2005/8/layout/hierarchy4"/>
    <dgm:cxn modelId="{570B2051-2CD9-43FC-B015-B080471A0412}" type="presParOf" srcId="{E67857F3-612A-4756-BECC-8C8820745825}" destId="{D3C10B0E-878D-4FA9-92EC-61989017B45A}" srcOrd="1" destOrd="0" presId="urn:microsoft.com/office/officeart/2005/8/layout/hierarchy4"/>
    <dgm:cxn modelId="{9526225B-9285-47C1-B983-C54451B0CA19}" type="presParOf" srcId="{78DA8221-071E-4BC4-802F-2B5BB76DF844}" destId="{06C62A2A-16BD-49FD-94D1-33E2B2448802}" srcOrd="1" destOrd="0" presId="urn:microsoft.com/office/officeart/2005/8/layout/hierarchy4"/>
    <dgm:cxn modelId="{F60EAA92-7187-495C-A76B-A9FC8ED44448}" type="presParOf" srcId="{78DA8221-071E-4BC4-802F-2B5BB76DF844}" destId="{EDEEF394-74E4-4850-9872-61F5A8D63C67}" srcOrd="2" destOrd="0" presId="urn:microsoft.com/office/officeart/2005/8/layout/hierarchy4"/>
    <dgm:cxn modelId="{ED0BCF6B-1674-48B4-9E14-EF66D54DAB8E}" type="presParOf" srcId="{EDEEF394-74E4-4850-9872-61F5A8D63C67}" destId="{2A7AE2AF-29CD-4513-A324-944A16030250}" srcOrd="0" destOrd="0" presId="urn:microsoft.com/office/officeart/2005/8/layout/hierarchy4"/>
    <dgm:cxn modelId="{D1AC04FD-D238-4A08-A2B6-C0C087E7875E}" type="presParOf" srcId="{EDEEF394-74E4-4850-9872-61F5A8D63C67}" destId="{2CED0224-DFE0-4D68-A768-6056AD232FC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5B1753-8E91-4854-A7CA-49951B88BA77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4AAE418F-5758-443B-89ED-550D122C5B57}">
      <dgm:prSet phldrT="[Text]"/>
      <dgm:spPr/>
      <dgm:t>
        <a:bodyPr/>
        <a:lstStyle/>
        <a:p>
          <a:r>
            <a:rPr lang="en-US" dirty="0" smtClean="0"/>
            <a:t>Decision Making Process</a:t>
          </a:r>
          <a:endParaRPr lang="en-ZA" dirty="0"/>
        </a:p>
      </dgm:t>
    </dgm:pt>
    <dgm:pt modelId="{9E460C44-AA29-492E-AD9C-E0379B91FBC4}" type="parTrans" cxnId="{6423307C-C231-4D5C-AA70-A0C83848BEAB}">
      <dgm:prSet/>
      <dgm:spPr/>
      <dgm:t>
        <a:bodyPr/>
        <a:lstStyle/>
        <a:p>
          <a:endParaRPr lang="en-ZA"/>
        </a:p>
      </dgm:t>
    </dgm:pt>
    <dgm:pt modelId="{A2B8B10F-8AFB-4BFA-B578-B3760A0CE262}" type="sibTrans" cxnId="{6423307C-C231-4D5C-AA70-A0C83848BEAB}">
      <dgm:prSet/>
      <dgm:spPr/>
      <dgm:t>
        <a:bodyPr/>
        <a:lstStyle/>
        <a:p>
          <a:endParaRPr lang="en-ZA"/>
        </a:p>
      </dgm:t>
    </dgm:pt>
    <dgm:pt modelId="{F59A01F5-08E4-4461-B617-068C3E7A1FD9}">
      <dgm:prSet phldrT="[Text]"/>
      <dgm:spPr/>
      <dgm:t>
        <a:bodyPr/>
        <a:lstStyle/>
        <a:p>
          <a:r>
            <a:rPr lang="en-US" dirty="0" smtClean="0"/>
            <a:t>Your different responsibilities</a:t>
          </a:r>
          <a:endParaRPr lang="en-ZA" dirty="0"/>
        </a:p>
      </dgm:t>
    </dgm:pt>
    <dgm:pt modelId="{5494FF13-2C20-481D-85EF-4B7351979D91}" type="parTrans" cxnId="{79FD4CA6-0EAF-4DF2-999F-48C6CDB91A30}">
      <dgm:prSet/>
      <dgm:spPr/>
      <dgm:t>
        <a:bodyPr/>
        <a:lstStyle/>
        <a:p>
          <a:endParaRPr lang="en-ZA"/>
        </a:p>
      </dgm:t>
    </dgm:pt>
    <dgm:pt modelId="{D753E001-854D-48EC-B07F-2B5FCD7B532D}" type="sibTrans" cxnId="{79FD4CA6-0EAF-4DF2-999F-48C6CDB91A30}">
      <dgm:prSet/>
      <dgm:spPr/>
      <dgm:t>
        <a:bodyPr/>
        <a:lstStyle/>
        <a:p>
          <a:endParaRPr lang="en-ZA"/>
        </a:p>
      </dgm:t>
    </dgm:pt>
    <dgm:pt modelId="{9A077C2A-1742-4735-91E6-C281CD3EAFBA}">
      <dgm:prSet phldrT="[Text]"/>
      <dgm:spPr/>
      <dgm:t>
        <a:bodyPr/>
        <a:lstStyle/>
        <a:p>
          <a:r>
            <a:rPr lang="en-US" dirty="0" smtClean="0"/>
            <a:t>Report problems and decisions</a:t>
          </a:r>
          <a:endParaRPr lang="en-ZA" dirty="0"/>
        </a:p>
      </dgm:t>
    </dgm:pt>
    <dgm:pt modelId="{A21165A1-CCD1-481D-B6AA-5E01E5F9201B}" type="parTrans" cxnId="{843E25A1-0978-42C4-A319-28E390C8DC5A}">
      <dgm:prSet/>
      <dgm:spPr/>
      <dgm:t>
        <a:bodyPr/>
        <a:lstStyle/>
        <a:p>
          <a:endParaRPr lang="en-ZA"/>
        </a:p>
      </dgm:t>
    </dgm:pt>
    <dgm:pt modelId="{2CAD17EC-56E5-4019-89E4-445B91178AEE}" type="sibTrans" cxnId="{843E25A1-0978-42C4-A319-28E390C8DC5A}">
      <dgm:prSet/>
      <dgm:spPr/>
      <dgm:t>
        <a:bodyPr/>
        <a:lstStyle/>
        <a:p>
          <a:endParaRPr lang="en-ZA"/>
        </a:p>
      </dgm:t>
    </dgm:pt>
    <dgm:pt modelId="{DEDA6856-E9E8-4D70-B836-BE2108D7438A}" type="pres">
      <dgm:prSet presAssocID="{115B1753-8E91-4854-A7CA-49951B88BA7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ZA"/>
        </a:p>
      </dgm:t>
    </dgm:pt>
    <dgm:pt modelId="{243834C5-EC7C-408A-92BB-B1811E36C7BC}" type="pres">
      <dgm:prSet presAssocID="{115B1753-8E91-4854-A7CA-49951B88BA77}" presName="Name1" presStyleCnt="0"/>
      <dgm:spPr/>
      <dgm:t>
        <a:bodyPr/>
        <a:lstStyle/>
        <a:p>
          <a:endParaRPr lang="en-ZA"/>
        </a:p>
      </dgm:t>
    </dgm:pt>
    <dgm:pt modelId="{1EA29985-E59A-47A3-A409-3435BF4E28E6}" type="pres">
      <dgm:prSet presAssocID="{115B1753-8E91-4854-A7CA-49951B88BA77}" presName="cycle" presStyleCnt="0"/>
      <dgm:spPr/>
      <dgm:t>
        <a:bodyPr/>
        <a:lstStyle/>
        <a:p>
          <a:endParaRPr lang="en-ZA"/>
        </a:p>
      </dgm:t>
    </dgm:pt>
    <dgm:pt modelId="{A1D80975-D9FC-4198-B7B9-6DB87942F8F2}" type="pres">
      <dgm:prSet presAssocID="{115B1753-8E91-4854-A7CA-49951B88BA77}" presName="srcNode" presStyleLbl="node1" presStyleIdx="0" presStyleCnt="3"/>
      <dgm:spPr/>
      <dgm:t>
        <a:bodyPr/>
        <a:lstStyle/>
        <a:p>
          <a:endParaRPr lang="en-ZA"/>
        </a:p>
      </dgm:t>
    </dgm:pt>
    <dgm:pt modelId="{E73B9235-DC5A-4194-A0F9-48E3A868FEC9}" type="pres">
      <dgm:prSet presAssocID="{115B1753-8E91-4854-A7CA-49951B88BA77}" presName="conn" presStyleLbl="parChTrans1D2" presStyleIdx="0" presStyleCnt="1"/>
      <dgm:spPr/>
      <dgm:t>
        <a:bodyPr/>
        <a:lstStyle/>
        <a:p>
          <a:endParaRPr lang="en-ZA"/>
        </a:p>
      </dgm:t>
    </dgm:pt>
    <dgm:pt modelId="{570385F4-D916-4DAF-8213-C1CFC7A8739F}" type="pres">
      <dgm:prSet presAssocID="{115B1753-8E91-4854-A7CA-49951B88BA77}" presName="extraNode" presStyleLbl="node1" presStyleIdx="0" presStyleCnt="3"/>
      <dgm:spPr/>
      <dgm:t>
        <a:bodyPr/>
        <a:lstStyle/>
        <a:p>
          <a:endParaRPr lang="en-ZA"/>
        </a:p>
      </dgm:t>
    </dgm:pt>
    <dgm:pt modelId="{E5F91077-0EDA-4C80-A8D5-2AFBAEAA262E}" type="pres">
      <dgm:prSet presAssocID="{115B1753-8E91-4854-A7CA-49951B88BA77}" presName="dstNode" presStyleLbl="node1" presStyleIdx="0" presStyleCnt="3"/>
      <dgm:spPr/>
      <dgm:t>
        <a:bodyPr/>
        <a:lstStyle/>
        <a:p>
          <a:endParaRPr lang="en-ZA"/>
        </a:p>
      </dgm:t>
    </dgm:pt>
    <dgm:pt modelId="{37A2E607-A504-46D2-99BC-231AC7127872}" type="pres">
      <dgm:prSet presAssocID="{4AAE418F-5758-443B-89ED-550D122C5B5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2DDFD5A-4F94-4560-B566-96E572FD5B23}" type="pres">
      <dgm:prSet presAssocID="{4AAE418F-5758-443B-89ED-550D122C5B57}" presName="accent_1" presStyleCnt="0"/>
      <dgm:spPr/>
      <dgm:t>
        <a:bodyPr/>
        <a:lstStyle/>
        <a:p>
          <a:endParaRPr lang="en-ZA"/>
        </a:p>
      </dgm:t>
    </dgm:pt>
    <dgm:pt modelId="{9EEDAC98-E408-412A-8AAC-01F828E5827E}" type="pres">
      <dgm:prSet presAssocID="{4AAE418F-5758-443B-89ED-550D122C5B57}" presName="accentRepeatNode" presStyleLbl="solidFgAcc1" presStyleIdx="0" presStyleCnt="3"/>
      <dgm:spPr/>
      <dgm:t>
        <a:bodyPr/>
        <a:lstStyle/>
        <a:p>
          <a:endParaRPr lang="en-ZA"/>
        </a:p>
      </dgm:t>
    </dgm:pt>
    <dgm:pt modelId="{96FED675-CF01-4BC2-950E-9ED913F035F7}" type="pres">
      <dgm:prSet presAssocID="{F59A01F5-08E4-4461-B617-068C3E7A1FD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CD652DA-72B8-4A94-88FA-680976ACD290}" type="pres">
      <dgm:prSet presAssocID="{F59A01F5-08E4-4461-B617-068C3E7A1FD9}" presName="accent_2" presStyleCnt="0"/>
      <dgm:spPr/>
      <dgm:t>
        <a:bodyPr/>
        <a:lstStyle/>
        <a:p>
          <a:endParaRPr lang="en-ZA"/>
        </a:p>
      </dgm:t>
    </dgm:pt>
    <dgm:pt modelId="{DB2E9810-43B5-4204-B3A1-0AED8F8BFA6F}" type="pres">
      <dgm:prSet presAssocID="{F59A01F5-08E4-4461-B617-068C3E7A1FD9}" presName="accentRepeatNode" presStyleLbl="solidFgAcc1" presStyleIdx="1" presStyleCnt="3"/>
      <dgm:spPr/>
      <dgm:t>
        <a:bodyPr/>
        <a:lstStyle/>
        <a:p>
          <a:endParaRPr lang="en-ZA"/>
        </a:p>
      </dgm:t>
    </dgm:pt>
    <dgm:pt modelId="{E1F98F1E-8B45-49DE-B64B-8625DF093252}" type="pres">
      <dgm:prSet presAssocID="{9A077C2A-1742-4735-91E6-C281CD3EAFB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3191778-9D83-4AEE-A1B3-17815EB1E54E}" type="pres">
      <dgm:prSet presAssocID="{9A077C2A-1742-4735-91E6-C281CD3EAFBA}" presName="accent_3" presStyleCnt="0"/>
      <dgm:spPr/>
      <dgm:t>
        <a:bodyPr/>
        <a:lstStyle/>
        <a:p>
          <a:endParaRPr lang="en-ZA"/>
        </a:p>
      </dgm:t>
    </dgm:pt>
    <dgm:pt modelId="{E5329485-7379-450B-9662-78F45AD6B22C}" type="pres">
      <dgm:prSet presAssocID="{9A077C2A-1742-4735-91E6-C281CD3EAFBA}" presName="accentRepeatNode" presStyleLbl="solidFgAcc1" presStyleIdx="2" presStyleCnt="3"/>
      <dgm:spPr/>
      <dgm:t>
        <a:bodyPr/>
        <a:lstStyle/>
        <a:p>
          <a:endParaRPr lang="en-ZA"/>
        </a:p>
      </dgm:t>
    </dgm:pt>
  </dgm:ptLst>
  <dgm:cxnLst>
    <dgm:cxn modelId="{E0C4E7B8-DFF8-4871-8FD2-404DF3B3772A}" type="presOf" srcId="{A2B8B10F-8AFB-4BFA-B578-B3760A0CE262}" destId="{E73B9235-DC5A-4194-A0F9-48E3A868FEC9}" srcOrd="0" destOrd="0" presId="urn:microsoft.com/office/officeart/2008/layout/VerticalCurvedList"/>
    <dgm:cxn modelId="{843E25A1-0978-42C4-A319-28E390C8DC5A}" srcId="{115B1753-8E91-4854-A7CA-49951B88BA77}" destId="{9A077C2A-1742-4735-91E6-C281CD3EAFBA}" srcOrd="2" destOrd="0" parTransId="{A21165A1-CCD1-481D-B6AA-5E01E5F9201B}" sibTransId="{2CAD17EC-56E5-4019-89E4-445B91178AEE}"/>
    <dgm:cxn modelId="{6423307C-C231-4D5C-AA70-A0C83848BEAB}" srcId="{115B1753-8E91-4854-A7CA-49951B88BA77}" destId="{4AAE418F-5758-443B-89ED-550D122C5B57}" srcOrd="0" destOrd="0" parTransId="{9E460C44-AA29-492E-AD9C-E0379B91FBC4}" sibTransId="{A2B8B10F-8AFB-4BFA-B578-B3760A0CE262}"/>
    <dgm:cxn modelId="{79FD4CA6-0EAF-4DF2-999F-48C6CDB91A30}" srcId="{115B1753-8E91-4854-A7CA-49951B88BA77}" destId="{F59A01F5-08E4-4461-B617-068C3E7A1FD9}" srcOrd="1" destOrd="0" parTransId="{5494FF13-2C20-481D-85EF-4B7351979D91}" sibTransId="{D753E001-854D-48EC-B07F-2B5FCD7B532D}"/>
    <dgm:cxn modelId="{C4746B2C-DFA3-493C-967A-6A75ECF53100}" type="presOf" srcId="{F59A01F5-08E4-4461-B617-068C3E7A1FD9}" destId="{96FED675-CF01-4BC2-950E-9ED913F035F7}" srcOrd="0" destOrd="0" presId="urn:microsoft.com/office/officeart/2008/layout/VerticalCurvedList"/>
    <dgm:cxn modelId="{1A954929-9363-44B3-B86B-F59DD67FACD2}" type="presOf" srcId="{9A077C2A-1742-4735-91E6-C281CD3EAFBA}" destId="{E1F98F1E-8B45-49DE-B64B-8625DF093252}" srcOrd="0" destOrd="0" presId="urn:microsoft.com/office/officeart/2008/layout/VerticalCurvedList"/>
    <dgm:cxn modelId="{C01210F0-B55D-4FCC-A7AA-B7CE7F1A4A06}" type="presOf" srcId="{4AAE418F-5758-443B-89ED-550D122C5B57}" destId="{37A2E607-A504-46D2-99BC-231AC7127872}" srcOrd="0" destOrd="0" presId="urn:microsoft.com/office/officeart/2008/layout/VerticalCurvedList"/>
    <dgm:cxn modelId="{690E0FCD-CEF6-42B8-9D84-466AD2564FFF}" type="presOf" srcId="{115B1753-8E91-4854-A7CA-49951B88BA77}" destId="{DEDA6856-E9E8-4D70-B836-BE2108D7438A}" srcOrd="0" destOrd="0" presId="urn:microsoft.com/office/officeart/2008/layout/VerticalCurvedList"/>
    <dgm:cxn modelId="{643D6DEF-B736-4959-9858-72FA9222E46E}" type="presParOf" srcId="{DEDA6856-E9E8-4D70-B836-BE2108D7438A}" destId="{243834C5-EC7C-408A-92BB-B1811E36C7BC}" srcOrd="0" destOrd="0" presId="urn:microsoft.com/office/officeart/2008/layout/VerticalCurvedList"/>
    <dgm:cxn modelId="{E0A2560A-F868-46C8-8CF7-EB5674E16FC9}" type="presParOf" srcId="{243834C5-EC7C-408A-92BB-B1811E36C7BC}" destId="{1EA29985-E59A-47A3-A409-3435BF4E28E6}" srcOrd="0" destOrd="0" presId="urn:microsoft.com/office/officeart/2008/layout/VerticalCurvedList"/>
    <dgm:cxn modelId="{8E945004-28DB-4485-89F6-37178735DFC7}" type="presParOf" srcId="{1EA29985-E59A-47A3-A409-3435BF4E28E6}" destId="{A1D80975-D9FC-4198-B7B9-6DB87942F8F2}" srcOrd="0" destOrd="0" presId="urn:microsoft.com/office/officeart/2008/layout/VerticalCurvedList"/>
    <dgm:cxn modelId="{A0D35830-B222-4F69-9D50-4B876B5EE34C}" type="presParOf" srcId="{1EA29985-E59A-47A3-A409-3435BF4E28E6}" destId="{E73B9235-DC5A-4194-A0F9-48E3A868FEC9}" srcOrd="1" destOrd="0" presId="urn:microsoft.com/office/officeart/2008/layout/VerticalCurvedList"/>
    <dgm:cxn modelId="{0B5F2C75-5DBB-4B43-B805-745155A0ABC9}" type="presParOf" srcId="{1EA29985-E59A-47A3-A409-3435BF4E28E6}" destId="{570385F4-D916-4DAF-8213-C1CFC7A8739F}" srcOrd="2" destOrd="0" presId="urn:microsoft.com/office/officeart/2008/layout/VerticalCurvedList"/>
    <dgm:cxn modelId="{54F78FF7-6CBA-417D-B499-98EB16996022}" type="presParOf" srcId="{1EA29985-E59A-47A3-A409-3435BF4E28E6}" destId="{E5F91077-0EDA-4C80-A8D5-2AFBAEAA262E}" srcOrd="3" destOrd="0" presId="urn:microsoft.com/office/officeart/2008/layout/VerticalCurvedList"/>
    <dgm:cxn modelId="{9B76DA89-EB2A-4E67-9737-65E01FB42B55}" type="presParOf" srcId="{243834C5-EC7C-408A-92BB-B1811E36C7BC}" destId="{37A2E607-A504-46D2-99BC-231AC7127872}" srcOrd="1" destOrd="0" presId="urn:microsoft.com/office/officeart/2008/layout/VerticalCurvedList"/>
    <dgm:cxn modelId="{AE91B80C-9AF3-4772-92B1-B12F22B2C98C}" type="presParOf" srcId="{243834C5-EC7C-408A-92BB-B1811E36C7BC}" destId="{A2DDFD5A-4F94-4560-B566-96E572FD5B23}" srcOrd="2" destOrd="0" presId="urn:microsoft.com/office/officeart/2008/layout/VerticalCurvedList"/>
    <dgm:cxn modelId="{158A9DE3-B6B3-4521-8E9C-3A8E1F80F2AB}" type="presParOf" srcId="{A2DDFD5A-4F94-4560-B566-96E572FD5B23}" destId="{9EEDAC98-E408-412A-8AAC-01F828E5827E}" srcOrd="0" destOrd="0" presId="urn:microsoft.com/office/officeart/2008/layout/VerticalCurvedList"/>
    <dgm:cxn modelId="{89CC182F-92CD-4749-A4E1-CDDE974A297B}" type="presParOf" srcId="{243834C5-EC7C-408A-92BB-B1811E36C7BC}" destId="{96FED675-CF01-4BC2-950E-9ED913F035F7}" srcOrd="3" destOrd="0" presId="urn:microsoft.com/office/officeart/2008/layout/VerticalCurvedList"/>
    <dgm:cxn modelId="{45976534-2F47-4497-B793-4A960A91A133}" type="presParOf" srcId="{243834C5-EC7C-408A-92BB-B1811E36C7BC}" destId="{0CD652DA-72B8-4A94-88FA-680976ACD290}" srcOrd="4" destOrd="0" presId="urn:microsoft.com/office/officeart/2008/layout/VerticalCurvedList"/>
    <dgm:cxn modelId="{3B77CE59-616F-4F4C-B9D3-7AC4D7A93F4F}" type="presParOf" srcId="{0CD652DA-72B8-4A94-88FA-680976ACD290}" destId="{DB2E9810-43B5-4204-B3A1-0AED8F8BFA6F}" srcOrd="0" destOrd="0" presId="urn:microsoft.com/office/officeart/2008/layout/VerticalCurvedList"/>
    <dgm:cxn modelId="{F8A7FF83-8D2E-4EE6-8130-B3D5A31D81E9}" type="presParOf" srcId="{243834C5-EC7C-408A-92BB-B1811E36C7BC}" destId="{E1F98F1E-8B45-49DE-B64B-8625DF093252}" srcOrd="5" destOrd="0" presId="urn:microsoft.com/office/officeart/2008/layout/VerticalCurvedList"/>
    <dgm:cxn modelId="{7E4B49F6-29DC-4175-BBE7-AFA94B7F5493}" type="presParOf" srcId="{243834C5-EC7C-408A-92BB-B1811E36C7BC}" destId="{D3191778-9D83-4AEE-A1B3-17815EB1E54E}" srcOrd="6" destOrd="0" presId="urn:microsoft.com/office/officeart/2008/layout/VerticalCurvedList"/>
    <dgm:cxn modelId="{4ACD5317-0F23-4B10-B2EB-AAD031CEE2BE}" type="presParOf" srcId="{D3191778-9D83-4AEE-A1B3-17815EB1E54E}" destId="{E5329485-7379-450B-9662-78F45AD6B22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F8F3672-F7C1-4B36-852D-66319E2AF0C3}" type="doc">
      <dgm:prSet loTypeId="urn:microsoft.com/office/officeart/2005/8/layout/hierarchy1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ZA"/>
        </a:p>
      </dgm:t>
    </dgm:pt>
    <dgm:pt modelId="{E58086BF-DC42-40C2-ABCC-E1F26F3157AA}">
      <dgm:prSet phldrT="[Text]" custT="1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ZA" sz="4000" b="1" dirty="0"/>
            <a:t>What to do</a:t>
          </a:r>
          <a:r>
            <a:rPr lang="en-ZA" sz="4000" b="1" dirty="0" smtClean="0"/>
            <a:t>?</a:t>
          </a:r>
        </a:p>
        <a:p>
          <a:r>
            <a:rPr lang="en-US" sz="4000" b="1" dirty="0" smtClean="0"/>
            <a:t>Where to get help…</a:t>
          </a:r>
          <a:endParaRPr lang="en-ZA" sz="4000" b="1" dirty="0"/>
        </a:p>
      </dgm:t>
    </dgm:pt>
    <dgm:pt modelId="{B19553EA-D218-4B25-B146-743653A7DBEA}" type="parTrans" cxnId="{4E041A6C-C803-414B-8371-A7293763D84C}">
      <dgm:prSet/>
      <dgm:spPr/>
      <dgm:t>
        <a:bodyPr/>
        <a:lstStyle/>
        <a:p>
          <a:endParaRPr lang="en-ZA" sz="3200"/>
        </a:p>
      </dgm:t>
    </dgm:pt>
    <dgm:pt modelId="{A1A93DBD-9AD9-41CB-97C2-829DE46A6CEA}" type="sibTrans" cxnId="{4E041A6C-C803-414B-8371-A7293763D84C}">
      <dgm:prSet/>
      <dgm:spPr/>
      <dgm:t>
        <a:bodyPr/>
        <a:lstStyle/>
        <a:p>
          <a:endParaRPr lang="en-ZA" sz="3200"/>
        </a:p>
      </dgm:t>
    </dgm:pt>
    <dgm:pt modelId="{08D9D2F1-42E4-4340-969E-EBBF9094D023}">
      <dgm:prSet phldrT="[Text]" custT="1"/>
      <dgm:spPr/>
      <dgm:t>
        <a:bodyPr/>
        <a:lstStyle/>
        <a:p>
          <a:r>
            <a:rPr lang="en-ZA" sz="4000" dirty="0"/>
            <a:t>Advice from other people</a:t>
          </a:r>
        </a:p>
      </dgm:t>
    </dgm:pt>
    <dgm:pt modelId="{2DD2A6A7-4F9A-4C00-A19F-5C775263ED26}" type="parTrans" cxnId="{530CCA6E-919C-4B1D-851C-2AF3B6946EE1}">
      <dgm:prSet/>
      <dgm:spPr/>
      <dgm:t>
        <a:bodyPr/>
        <a:lstStyle/>
        <a:p>
          <a:endParaRPr lang="en-ZA" sz="3200"/>
        </a:p>
      </dgm:t>
    </dgm:pt>
    <dgm:pt modelId="{76FFE6B9-352C-434A-87FE-F7AF9B1B7624}" type="sibTrans" cxnId="{530CCA6E-919C-4B1D-851C-2AF3B6946EE1}">
      <dgm:prSet/>
      <dgm:spPr/>
      <dgm:t>
        <a:bodyPr/>
        <a:lstStyle/>
        <a:p>
          <a:endParaRPr lang="en-ZA" sz="3200"/>
        </a:p>
      </dgm:t>
    </dgm:pt>
    <dgm:pt modelId="{5A25E5E5-65B1-4DDA-A11C-47507B4CB10B}">
      <dgm:prSet phldrT="[Text]" custT="1"/>
      <dgm:spPr/>
      <dgm:t>
        <a:bodyPr/>
        <a:lstStyle/>
        <a:p>
          <a:r>
            <a:rPr lang="en-ZA" sz="4000" dirty="0"/>
            <a:t>Procedures and regulations</a:t>
          </a:r>
        </a:p>
      </dgm:t>
    </dgm:pt>
    <dgm:pt modelId="{0084F8E5-ECF2-4EAF-A34A-9FF922CCB12A}" type="parTrans" cxnId="{74BB26D1-3550-4DB2-A198-AF35470B0FB8}">
      <dgm:prSet/>
      <dgm:spPr/>
      <dgm:t>
        <a:bodyPr/>
        <a:lstStyle/>
        <a:p>
          <a:endParaRPr lang="en-ZA" sz="3200"/>
        </a:p>
      </dgm:t>
    </dgm:pt>
    <dgm:pt modelId="{04E8CEB7-A025-403D-8CF7-60AA159D7402}" type="sibTrans" cxnId="{74BB26D1-3550-4DB2-A198-AF35470B0FB8}">
      <dgm:prSet/>
      <dgm:spPr/>
      <dgm:t>
        <a:bodyPr/>
        <a:lstStyle/>
        <a:p>
          <a:endParaRPr lang="en-ZA" sz="3200"/>
        </a:p>
      </dgm:t>
    </dgm:pt>
    <dgm:pt modelId="{9DADEA81-F61D-47E7-9E66-130284130EBB}" type="pres">
      <dgm:prSet presAssocID="{DF8F3672-F7C1-4B36-852D-66319E2AF0C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ZA"/>
        </a:p>
      </dgm:t>
    </dgm:pt>
    <dgm:pt modelId="{EC103FA8-B32B-474A-B1A0-8963EAA8864E}" type="pres">
      <dgm:prSet presAssocID="{E58086BF-DC42-40C2-ABCC-E1F26F3157AA}" presName="hierRoot1" presStyleCnt="0"/>
      <dgm:spPr/>
      <dgm:t>
        <a:bodyPr/>
        <a:lstStyle/>
        <a:p>
          <a:endParaRPr lang="en-ZA"/>
        </a:p>
      </dgm:t>
    </dgm:pt>
    <dgm:pt modelId="{B107FC36-7C74-48FA-B877-3F9771C6537D}" type="pres">
      <dgm:prSet presAssocID="{E58086BF-DC42-40C2-ABCC-E1F26F3157AA}" presName="composite" presStyleCnt="0"/>
      <dgm:spPr/>
      <dgm:t>
        <a:bodyPr/>
        <a:lstStyle/>
        <a:p>
          <a:endParaRPr lang="en-ZA"/>
        </a:p>
      </dgm:t>
    </dgm:pt>
    <dgm:pt modelId="{F7B0A5AA-7CC8-42A9-800D-98EDB3D2BEE9}" type="pres">
      <dgm:prSet presAssocID="{E58086BF-DC42-40C2-ABCC-E1F26F3157AA}" presName="background" presStyleLbl="node0" presStyleIdx="0" presStyleCnt="1"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en-ZA"/>
        </a:p>
      </dgm:t>
    </dgm:pt>
    <dgm:pt modelId="{6A889073-A1D5-490E-BCB1-F506285E7E07}" type="pres">
      <dgm:prSet presAssocID="{E58086BF-DC42-40C2-ABCC-E1F26F3157AA}" presName="text" presStyleLbl="fgAcc0" presStyleIdx="0" presStyleCnt="1" custScaleX="348797" custScaleY="165030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7223641C-8F3C-4BC4-BD2C-651F47C1D4AC}" type="pres">
      <dgm:prSet presAssocID="{E58086BF-DC42-40C2-ABCC-E1F26F3157AA}" presName="hierChild2" presStyleCnt="0"/>
      <dgm:spPr/>
      <dgm:t>
        <a:bodyPr/>
        <a:lstStyle/>
        <a:p>
          <a:endParaRPr lang="en-ZA"/>
        </a:p>
      </dgm:t>
    </dgm:pt>
    <dgm:pt modelId="{AE5D86EF-0C18-4CE5-B83B-89C09108B6E8}" type="pres">
      <dgm:prSet presAssocID="{2DD2A6A7-4F9A-4C00-A19F-5C775263ED26}" presName="Name10" presStyleLbl="parChTrans1D2" presStyleIdx="0" presStyleCnt="2"/>
      <dgm:spPr/>
      <dgm:t>
        <a:bodyPr/>
        <a:lstStyle/>
        <a:p>
          <a:endParaRPr lang="en-ZA"/>
        </a:p>
      </dgm:t>
    </dgm:pt>
    <dgm:pt modelId="{34D77AAE-0991-4749-BD23-5309B4DF5F15}" type="pres">
      <dgm:prSet presAssocID="{08D9D2F1-42E4-4340-969E-EBBF9094D023}" presName="hierRoot2" presStyleCnt="0"/>
      <dgm:spPr/>
      <dgm:t>
        <a:bodyPr/>
        <a:lstStyle/>
        <a:p>
          <a:endParaRPr lang="en-ZA"/>
        </a:p>
      </dgm:t>
    </dgm:pt>
    <dgm:pt modelId="{75E61C09-FA01-4F1B-8F15-87FAD308A6FA}" type="pres">
      <dgm:prSet presAssocID="{08D9D2F1-42E4-4340-969E-EBBF9094D023}" presName="composite2" presStyleCnt="0"/>
      <dgm:spPr/>
      <dgm:t>
        <a:bodyPr/>
        <a:lstStyle/>
        <a:p>
          <a:endParaRPr lang="en-ZA"/>
        </a:p>
      </dgm:t>
    </dgm:pt>
    <dgm:pt modelId="{5BA6FB05-9D5D-4D5D-AFBA-B027E7F90FA6}" type="pres">
      <dgm:prSet presAssocID="{08D9D2F1-42E4-4340-969E-EBBF9094D023}" presName="background2" presStyleLbl="node2" presStyleIdx="0" presStyleCnt="2"/>
      <dgm:spPr/>
      <dgm:t>
        <a:bodyPr/>
        <a:lstStyle/>
        <a:p>
          <a:endParaRPr lang="en-ZA"/>
        </a:p>
      </dgm:t>
    </dgm:pt>
    <dgm:pt modelId="{DB550D18-6ECD-48E5-B53B-474FFA104578}" type="pres">
      <dgm:prSet presAssocID="{08D9D2F1-42E4-4340-969E-EBBF9094D023}" presName="text2" presStyleLbl="fgAcc2" presStyleIdx="0" presStyleCnt="2" custScaleX="235681" custScaleY="182062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39EA0A47-FC93-49CC-9810-9C00BCFBF35E}" type="pres">
      <dgm:prSet presAssocID="{08D9D2F1-42E4-4340-969E-EBBF9094D023}" presName="hierChild3" presStyleCnt="0"/>
      <dgm:spPr/>
      <dgm:t>
        <a:bodyPr/>
        <a:lstStyle/>
        <a:p>
          <a:endParaRPr lang="en-ZA"/>
        </a:p>
      </dgm:t>
    </dgm:pt>
    <dgm:pt modelId="{845ECD05-47E8-4C8B-8A5B-AD94E7E2D403}" type="pres">
      <dgm:prSet presAssocID="{0084F8E5-ECF2-4EAF-A34A-9FF922CCB12A}" presName="Name10" presStyleLbl="parChTrans1D2" presStyleIdx="1" presStyleCnt="2"/>
      <dgm:spPr/>
      <dgm:t>
        <a:bodyPr/>
        <a:lstStyle/>
        <a:p>
          <a:endParaRPr lang="en-ZA"/>
        </a:p>
      </dgm:t>
    </dgm:pt>
    <dgm:pt modelId="{D68DC94B-19BB-4F19-8E36-51FFBC12F249}" type="pres">
      <dgm:prSet presAssocID="{5A25E5E5-65B1-4DDA-A11C-47507B4CB10B}" presName="hierRoot2" presStyleCnt="0"/>
      <dgm:spPr/>
      <dgm:t>
        <a:bodyPr/>
        <a:lstStyle/>
        <a:p>
          <a:endParaRPr lang="en-ZA"/>
        </a:p>
      </dgm:t>
    </dgm:pt>
    <dgm:pt modelId="{6A459191-B7E9-48C7-B6AD-3CEA912B9B81}" type="pres">
      <dgm:prSet presAssocID="{5A25E5E5-65B1-4DDA-A11C-47507B4CB10B}" presName="composite2" presStyleCnt="0"/>
      <dgm:spPr/>
      <dgm:t>
        <a:bodyPr/>
        <a:lstStyle/>
        <a:p>
          <a:endParaRPr lang="en-ZA"/>
        </a:p>
      </dgm:t>
    </dgm:pt>
    <dgm:pt modelId="{FF84B47C-B14B-47DC-B856-A048EDE21A88}" type="pres">
      <dgm:prSet presAssocID="{5A25E5E5-65B1-4DDA-A11C-47507B4CB10B}" presName="background2" presStyleLbl="node2" presStyleIdx="1" presStyleCnt="2"/>
      <dgm:spPr/>
      <dgm:t>
        <a:bodyPr/>
        <a:lstStyle/>
        <a:p>
          <a:endParaRPr lang="en-ZA"/>
        </a:p>
      </dgm:t>
    </dgm:pt>
    <dgm:pt modelId="{6CE8F90D-DCE3-425E-AC4E-2CA6CCF4E67E}" type="pres">
      <dgm:prSet presAssocID="{5A25E5E5-65B1-4DDA-A11C-47507B4CB10B}" presName="text2" presStyleLbl="fgAcc2" presStyleIdx="1" presStyleCnt="2" custScaleX="235681" custScaleY="182062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8E8F1B9E-8276-4139-8448-50F9C6C6A2FA}" type="pres">
      <dgm:prSet presAssocID="{5A25E5E5-65B1-4DDA-A11C-47507B4CB10B}" presName="hierChild3" presStyleCnt="0"/>
      <dgm:spPr/>
      <dgm:t>
        <a:bodyPr/>
        <a:lstStyle/>
        <a:p>
          <a:endParaRPr lang="en-ZA"/>
        </a:p>
      </dgm:t>
    </dgm:pt>
  </dgm:ptLst>
  <dgm:cxnLst>
    <dgm:cxn modelId="{52F0FFD0-FB7B-4B7F-933F-D83F382E6F67}" type="presOf" srcId="{0084F8E5-ECF2-4EAF-A34A-9FF922CCB12A}" destId="{845ECD05-47E8-4C8B-8A5B-AD94E7E2D403}" srcOrd="0" destOrd="0" presId="urn:microsoft.com/office/officeart/2005/8/layout/hierarchy1"/>
    <dgm:cxn modelId="{A4FB0B4C-A863-4E7B-AB7B-C3A227B6DC0C}" type="presOf" srcId="{DF8F3672-F7C1-4B36-852D-66319E2AF0C3}" destId="{9DADEA81-F61D-47E7-9E66-130284130EBB}" srcOrd="0" destOrd="0" presId="urn:microsoft.com/office/officeart/2005/8/layout/hierarchy1"/>
    <dgm:cxn modelId="{4E041A6C-C803-414B-8371-A7293763D84C}" srcId="{DF8F3672-F7C1-4B36-852D-66319E2AF0C3}" destId="{E58086BF-DC42-40C2-ABCC-E1F26F3157AA}" srcOrd="0" destOrd="0" parTransId="{B19553EA-D218-4B25-B146-743653A7DBEA}" sibTransId="{A1A93DBD-9AD9-41CB-97C2-829DE46A6CEA}"/>
    <dgm:cxn modelId="{B336B37A-E50B-418D-88D9-DFCAFCC18FE4}" type="presOf" srcId="{5A25E5E5-65B1-4DDA-A11C-47507B4CB10B}" destId="{6CE8F90D-DCE3-425E-AC4E-2CA6CCF4E67E}" srcOrd="0" destOrd="0" presId="urn:microsoft.com/office/officeart/2005/8/layout/hierarchy1"/>
    <dgm:cxn modelId="{4AA6D59C-2B4E-4CB1-830D-38A24DB904B9}" type="presOf" srcId="{08D9D2F1-42E4-4340-969E-EBBF9094D023}" destId="{DB550D18-6ECD-48E5-B53B-474FFA104578}" srcOrd="0" destOrd="0" presId="urn:microsoft.com/office/officeart/2005/8/layout/hierarchy1"/>
    <dgm:cxn modelId="{E257409F-F636-4DAB-9EC5-58C895A79C36}" type="presOf" srcId="{2DD2A6A7-4F9A-4C00-A19F-5C775263ED26}" destId="{AE5D86EF-0C18-4CE5-B83B-89C09108B6E8}" srcOrd="0" destOrd="0" presId="urn:microsoft.com/office/officeart/2005/8/layout/hierarchy1"/>
    <dgm:cxn modelId="{AA41EF41-3978-405F-BF1F-A090F383D0C5}" type="presOf" srcId="{E58086BF-DC42-40C2-ABCC-E1F26F3157AA}" destId="{6A889073-A1D5-490E-BCB1-F506285E7E07}" srcOrd="0" destOrd="0" presId="urn:microsoft.com/office/officeart/2005/8/layout/hierarchy1"/>
    <dgm:cxn modelId="{530CCA6E-919C-4B1D-851C-2AF3B6946EE1}" srcId="{E58086BF-DC42-40C2-ABCC-E1F26F3157AA}" destId="{08D9D2F1-42E4-4340-969E-EBBF9094D023}" srcOrd="0" destOrd="0" parTransId="{2DD2A6A7-4F9A-4C00-A19F-5C775263ED26}" sibTransId="{76FFE6B9-352C-434A-87FE-F7AF9B1B7624}"/>
    <dgm:cxn modelId="{74BB26D1-3550-4DB2-A198-AF35470B0FB8}" srcId="{E58086BF-DC42-40C2-ABCC-E1F26F3157AA}" destId="{5A25E5E5-65B1-4DDA-A11C-47507B4CB10B}" srcOrd="1" destOrd="0" parTransId="{0084F8E5-ECF2-4EAF-A34A-9FF922CCB12A}" sibTransId="{04E8CEB7-A025-403D-8CF7-60AA159D7402}"/>
    <dgm:cxn modelId="{34FB3CD6-F7F7-4177-A8FD-DB3D64F37BF7}" type="presParOf" srcId="{9DADEA81-F61D-47E7-9E66-130284130EBB}" destId="{EC103FA8-B32B-474A-B1A0-8963EAA8864E}" srcOrd="0" destOrd="0" presId="urn:microsoft.com/office/officeart/2005/8/layout/hierarchy1"/>
    <dgm:cxn modelId="{65AAD9F0-0501-4159-9580-AA93676EBDC0}" type="presParOf" srcId="{EC103FA8-B32B-474A-B1A0-8963EAA8864E}" destId="{B107FC36-7C74-48FA-B877-3F9771C6537D}" srcOrd="0" destOrd="0" presId="urn:microsoft.com/office/officeart/2005/8/layout/hierarchy1"/>
    <dgm:cxn modelId="{AD1D0D78-76AB-4600-B15B-8C44B76DBBCC}" type="presParOf" srcId="{B107FC36-7C74-48FA-B877-3F9771C6537D}" destId="{F7B0A5AA-7CC8-42A9-800D-98EDB3D2BEE9}" srcOrd="0" destOrd="0" presId="urn:microsoft.com/office/officeart/2005/8/layout/hierarchy1"/>
    <dgm:cxn modelId="{3759A8C2-FFE8-44A5-A8B7-082E3C6234B4}" type="presParOf" srcId="{B107FC36-7C74-48FA-B877-3F9771C6537D}" destId="{6A889073-A1D5-490E-BCB1-F506285E7E07}" srcOrd="1" destOrd="0" presId="urn:microsoft.com/office/officeart/2005/8/layout/hierarchy1"/>
    <dgm:cxn modelId="{57B5A3D7-7C71-46D1-A343-7B36BF937F30}" type="presParOf" srcId="{EC103FA8-B32B-474A-B1A0-8963EAA8864E}" destId="{7223641C-8F3C-4BC4-BD2C-651F47C1D4AC}" srcOrd="1" destOrd="0" presId="urn:microsoft.com/office/officeart/2005/8/layout/hierarchy1"/>
    <dgm:cxn modelId="{43E43573-FCB4-4B59-91E4-150FEE64AC16}" type="presParOf" srcId="{7223641C-8F3C-4BC4-BD2C-651F47C1D4AC}" destId="{AE5D86EF-0C18-4CE5-B83B-89C09108B6E8}" srcOrd="0" destOrd="0" presId="urn:microsoft.com/office/officeart/2005/8/layout/hierarchy1"/>
    <dgm:cxn modelId="{420CB7D1-A99E-432F-A6D1-89D0DF4B52C3}" type="presParOf" srcId="{7223641C-8F3C-4BC4-BD2C-651F47C1D4AC}" destId="{34D77AAE-0991-4749-BD23-5309B4DF5F15}" srcOrd="1" destOrd="0" presId="urn:microsoft.com/office/officeart/2005/8/layout/hierarchy1"/>
    <dgm:cxn modelId="{9B95B376-62FE-4357-BEC6-20E56320CCF5}" type="presParOf" srcId="{34D77AAE-0991-4749-BD23-5309B4DF5F15}" destId="{75E61C09-FA01-4F1B-8F15-87FAD308A6FA}" srcOrd="0" destOrd="0" presId="urn:microsoft.com/office/officeart/2005/8/layout/hierarchy1"/>
    <dgm:cxn modelId="{F56D6006-18A2-43AC-B33E-251C7340F425}" type="presParOf" srcId="{75E61C09-FA01-4F1B-8F15-87FAD308A6FA}" destId="{5BA6FB05-9D5D-4D5D-AFBA-B027E7F90FA6}" srcOrd="0" destOrd="0" presId="urn:microsoft.com/office/officeart/2005/8/layout/hierarchy1"/>
    <dgm:cxn modelId="{B1277ECD-4AB1-4380-B75F-F0C53BB2282B}" type="presParOf" srcId="{75E61C09-FA01-4F1B-8F15-87FAD308A6FA}" destId="{DB550D18-6ECD-48E5-B53B-474FFA104578}" srcOrd="1" destOrd="0" presId="urn:microsoft.com/office/officeart/2005/8/layout/hierarchy1"/>
    <dgm:cxn modelId="{C115C8D2-EB1B-4FC8-9186-5B3CA584B4BD}" type="presParOf" srcId="{34D77AAE-0991-4749-BD23-5309B4DF5F15}" destId="{39EA0A47-FC93-49CC-9810-9C00BCFBF35E}" srcOrd="1" destOrd="0" presId="urn:microsoft.com/office/officeart/2005/8/layout/hierarchy1"/>
    <dgm:cxn modelId="{9D49C2AE-B398-484B-B2CB-7025E6C00780}" type="presParOf" srcId="{7223641C-8F3C-4BC4-BD2C-651F47C1D4AC}" destId="{845ECD05-47E8-4C8B-8A5B-AD94E7E2D403}" srcOrd="2" destOrd="0" presId="urn:microsoft.com/office/officeart/2005/8/layout/hierarchy1"/>
    <dgm:cxn modelId="{F7229F25-2843-4319-A7C8-995D79AEAAC1}" type="presParOf" srcId="{7223641C-8F3C-4BC4-BD2C-651F47C1D4AC}" destId="{D68DC94B-19BB-4F19-8E36-51FFBC12F249}" srcOrd="3" destOrd="0" presId="urn:microsoft.com/office/officeart/2005/8/layout/hierarchy1"/>
    <dgm:cxn modelId="{D37FA775-C24F-47A4-A72B-256D67D204E7}" type="presParOf" srcId="{D68DC94B-19BB-4F19-8E36-51FFBC12F249}" destId="{6A459191-B7E9-48C7-B6AD-3CEA912B9B81}" srcOrd="0" destOrd="0" presId="urn:microsoft.com/office/officeart/2005/8/layout/hierarchy1"/>
    <dgm:cxn modelId="{56D3B6DD-8F0A-4641-8D05-407D0F7902C9}" type="presParOf" srcId="{6A459191-B7E9-48C7-B6AD-3CEA912B9B81}" destId="{FF84B47C-B14B-47DC-B856-A048EDE21A88}" srcOrd="0" destOrd="0" presId="urn:microsoft.com/office/officeart/2005/8/layout/hierarchy1"/>
    <dgm:cxn modelId="{29EBC912-8C74-4D9F-B1A7-EECC955D7BED}" type="presParOf" srcId="{6A459191-B7E9-48C7-B6AD-3CEA912B9B81}" destId="{6CE8F90D-DCE3-425E-AC4E-2CA6CCF4E67E}" srcOrd="1" destOrd="0" presId="urn:microsoft.com/office/officeart/2005/8/layout/hierarchy1"/>
    <dgm:cxn modelId="{7D924495-12C3-4787-A2A8-0651C8F8A99B}" type="presParOf" srcId="{D68DC94B-19BB-4F19-8E36-51FFBC12F249}" destId="{8E8F1B9E-8276-4139-8448-50F9C6C6A2F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DB03414-649B-4610-B8E8-994F4955DD8E}" type="doc">
      <dgm:prSet loTypeId="urn:microsoft.com/office/officeart/2005/8/layout/pList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407C3A6B-1C60-4E37-8DBE-2FB2D91E8581}">
      <dgm:prSet phldrT="[Text]"/>
      <dgm:spPr/>
      <dgm:t>
        <a:bodyPr/>
        <a:lstStyle/>
        <a:p>
          <a:r>
            <a:rPr lang="en-US" dirty="0" smtClean="0"/>
            <a:t>Operations Manager</a:t>
          </a:r>
          <a:endParaRPr lang="en-ZA" dirty="0"/>
        </a:p>
      </dgm:t>
    </dgm:pt>
    <dgm:pt modelId="{B9222B8E-B7F9-4E4F-AA72-FE12626196E2}" type="parTrans" cxnId="{F18CB4C9-2CFB-4FB2-84F2-B1C4A7CB22E8}">
      <dgm:prSet/>
      <dgm:spPr/>
      <dgm:t>
        <a:bodyPr/>
        <a:lstStyle/>
        <a:p>
          <a:endParaRPr lang="en-ZA"/>
        </a:p>
      </dgm:t>
    </dgm:pt>
    <dgm:pt modelId="{73DAA430-C25E-4AA3-BCF2-5DFBD8A0020F}" type="sibTrans" cxnId="{F18CB4C9-2CFB-4FB2-84F2-B1C4A7CB22E8}">
      <dgm:prSet/>
      <dgm:spPr/>
      <dgm:t>
        <a:bodyPr/>
        <a:lstStyle/>
        <a:p>
          <a:endParaRPr lang="en-ZA"/>
        </a:p>
      </dgm:t>
    </dgm:pt>
    <dgm:pt modelId="{644AACD0-2E2C-460B-9CBF-79244E74D3EA}">
      <dgm:prSet/>
      <dgm:spPr/>
      <dgm:t>
        <a:bodyPr/>
        <a:lstStyle/>
        <a:p>
          <a:r>
            <a:rPr lang="en-US" dirty="0" smtClean="0"/>
            <a:t>More experienced tour guides</a:t>
          </a:r>
        </a:p>
      </dgm:t>
    </dgm:pt>
    <dgm:pt modelId="{35C5C727-0DF3-44E2-BA33-9317BF412694}" type="parTrans" cxnId="{BB49C90A-F019-455A-993B-1DC53B670567}">
      <dgm:prSet/>
      <dgm:spPr/>
      <dgm:t>
        <a:bodyPr/>
        <a:lstStyle/>
        <a:p>
          <a:endParaRPr lang="en-ZA"/>
        </a:p>
      </dgm:t>
    </dgm:pt>
    <dgm:pt modelId="{F31CBDBF-16EC-4F78-B224-527733E556A0}" type="sibTrans" cxnId="{BB49C90A-F019-455A-993B-1DC53B670567}">
      <dgm:prSet/>
      <dgm:spPr/>
      <dgm:t>
        <a:bodyPr/>
        <a:lstStyle/>
        <a:p>
          <a:endParaRPr lang="en-ZA"/>
        </a:p>
      </dgm:t>
    </dgm:pt>
    <dgm:pt modelId="{DD0DA7AF-28A4-434F-A799-5FD7ABB45E6A}">
      <dgm:prSet/>
      <dgm:spPr/>
      <dgm:t>
        <a:bodyPr/>
        <a:lstStyle/>
        <a:p>
          <a:r>
            <a:rPr lang="en-US" smtClean="0"/>
            <a:t>Other tour operators </a:t>
          </a:r>
          <a:endParaRPr lang="en-ZA" dirty="0"/>
        </a:p>
      </dgm:t>
    </dgm:pt>
    <dgm:pt modelId="{0B2C0EED-94E3-47AC-9FED-0090BED152F0}" type="parTrans" cxnId="{1E4FC094-2113-4F79-99C7-096EEB030145}">
      <dgm:prSet/>
      <dgm:spPr/>
      <dgm:t>
        <a:bodyPr/>
        <a:lstStyle/>
        <a:p>
          <a:endParaRPr lang="en-ZA"/>
        </a:p>
      </dgm:t>
    </dgm:pt>
    <dgm:pt modelId="{DB52E9EB-67C4-4564-BC22-05D66FFE9A03}" type="sibTrans" cxnId="{1E4FC094-2113-4F79-99C7-096EEB030145}">
      <dgm:prSet/>
      <dgm:spPr/>
      <dgm:t>
        <a:bodyPr/>
        <a:lstStyle/>
        <a:p>
          <a:endParaRPr lang="en-ZA"/>
        </a:p>
      </dgm:t>
    </dgm:pt>
    <dgm:pt modelId="{FEB8F88C-7A9F-44B5-871C-0A1B16BF1EFA}" type="pres">
      <dgm:prSet presAssocID="{9DB03414-649B-4610-B8E8-994F4955DD8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F74C1A-49E4-4E95-8A01-83DEE30A13AE}" type="pres">
      <dgm:prSet presAssocID="{9DB03414-649B-4610-B8E8-994F4955DD8E}" presName="bkgdShp" presStyleLbl="alignAccFollowNode1" presStyleIdx="0" presStyleCnt="1"/>
      <dgm:spPr/>
    </dgm:pt>
    <dgm:pt modelId="{4ED415A1-3A86-425E-99E7-B5C374FC2B02}" type="pres">
      <dgm:prSet presAssocID="{9DB03414-649B-4610-B8E8-994F4955DD8E}" presName="linComp" presStyleCnt="0"/>
      <dgm:spPr/>
    </dgm:pt>
    <dgm:pt modelId="{B243B2F9-887B-40CD-81EF-B25C74A96D8E}" type="pres">
      <dgm:prSet presAssocID="{407C3A6B-1C60-4E37-8DBE-2FB2D91E8581}" presName="compNode" presStyleCnt="0"/>
      <dgm:spPr/>
    </dgm:pt>
    <dgm:pt modelId="{C71BD7BE-81D1-455C-B9A8-9A15B8019F81}" type="pres">
      <dgm:prSet presAssocID="{407C3A6B-1C60-4E37-8DBE-2FB2D91E858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BBB9382-43FD-43EF-AE2B-F07BB4E44C02}" type="pres">
      <dgm:prSet presAssocID="{407C3A6B-1C60-4E37-8DBE-2FB2D91E8581}" presName="invisiNode" presStyleLbl="node1" presStyleIdx="0" presStyleCnt="3"/>
      <dgm:spPr/>
    </dgm:pt>
    <dgm:pt modelId="{1EB97E76-CF77-4BA3-B605-1E4C5C26BE54}" type="pres">
      <dgm:prSet presAssocID="{407C3A6B-1C60-4E37-8DBE-2FB2D91E8581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</dgm:pt>
    <dgm:pt modelId="{B381FF94-BDC8-4E12-A29F-DB1EEDCA4EF5}" type="pres">
      <dgm:prSet presAssocID="{73DAA430-C25E-4AA3-BCF2-5DFBD8A0020F}" presName="sibTrans" presStyleLbl="sibTrans2D1" presStyleIdx="0" presStyleCnt="0"/>
      <dgm:spPr/>
      <dgm:t>
        <a:bodyPr/>
        <a:lstStyle/>
        <a:p>
          <a:endParaRPr lang="en-ZA"/>
        </a:p>
      </dgm:t>
    </dgm:pt>
    <dgm:pt modelId="{8762C99B-1F4F-4D55-A3E0-F15339CD3E15}" type="pres">
      <dgm:prSet presAssocID="{644AACD0-2E2C-460B-9CBF-79244E74D3EA}" presName="compNode" presStyleCnt="0"/>
      <dgm:spPr/>
    </dgm:pt>
    <dgm:pt modelId="{0277FCFF-B75C-409C-8516-63735BA548C6}" type="pres">
      <dgm:prSet presAssocID="{644AACD0-2E2C-460B-9CBF-79244E74D3E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9212B3B-641A-49D5-B94E-5D5704CEBDF9}" type="pres">
      <dgm:prSet presAssocID="{644AACD0-2E2C-460B-9CBF-79244E74D3EA}" presName="invisiNode" presStyleLbl="node1" presStyleIdx="1" presStyleCnt="3"/>
      <dgm:spPr/>
    </dgm:pt>
    <dgm:pt modelId="{1C243587-BA88-45B3-9FAC-A5EB5F5339D5}" type="pres">
      <dgm:prSet presAssocID="{644AACD0-2E2C-460B-9CBF-79244E74D3EA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B51E970C-1E2F-4788-B4B7-052C04C44568}" type="pres">
      <dgm:prSet presAssocID="{F31CBDBF-16EC-4F78-B224-527733E556A0}" presName="sibTrans" presStyleLbl="sibTrans2D1" presStyleIdx="0" presStyleCnt="0"/>
      <dgm:spPr/>
      <dgm:t>
        <a:bodyPr/>
        <a:lstStyle/>
        <a:p>
          <a:endParaRPr lang="en-ZA"/>
        </a:p>
      </dgm:t>
    </dgm:pt>
    <dgm:pt modelId="{682A7E05-6B0D-44BC-A0B6-A3BCAEC24EB3}" type="pres">
      <dgm:prSet presAssocID="{DD0DA7AF-28A4-434F-A799-5FD7ABB45E6A}" presName="compNode" presStyleCnt="0"/>
      <dgm:spPr/>
    </dgm:pt>
    <dgm:pt modelId="{59939E15-BFDD-4FE4-B340-3E30FD32FA53}" type="pres">
      <dgm:prSet presAssocID="{DD0DA7AF-28A4-434F-A799-5FD7ABB45E6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605B06B-B973-4160-AFC5-A18949E6E415}" type="pres">
      <dgm:prSet presAssocID="{DD0DA7AF-28A4-434F-A799-5FD7ABB45E6A}" presName="invisiNode" presStyleLbl="node1" presStyleIdx="2" presStyleCnt="3"/>
      <dgm:spPr/>
    </dgm:pt>
    <dgm:pt modelId="{0B844123-B5B0-40EA-BB75-3E313799A75B}" type="pres">
      <dgm:prSet presAssocID="{DD0DA7AF-28A4-434F-A799-5FD7ABB45E6A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</dgm:ptLst>
  <dgm:cxnLst>
    <dgm:cxn modelId="{9F2B9C2B-37A6-4114-812D-3C03D8727329}" type="presOf" srcId="{644AACD0-2E2C-460B-9CBF-79244E74D3EA}" destId="{0277FCFF-B75C-409C-8516-63735BA548C6}" srcOrd="0" destOrd="0" presId="urn:microsoft.com/office/officeart/2005/8/layout/pList2"/>
    <dgm:cxn modelId="{1E4FC094-2113-4F79-99C7-096EEB030145}" srcId="{9DB03414-649B-4610-B8E8-994F4955DD8E}" destId="{DD0DA7AF-28A4-434F-A799-5FD7ABB45E6A}" srcOrd="2" destOrd="0" parTransId="{0B2C0EED-94E3-47AC-9FED-0090BED152F0}" sibTransId="{DB52E9EB-67C4-4564-BC22-05D66FFE9A03}"/>
    <dgm:cxn modelId="{F18CB4C9-2CFB-4FB2-84F2-B1C4A7CB22E8}" srcId="{9DB03414-649B-4610-B8E8-994F4955DD8E}" destId="{407C3A6B-1C60-4E37-8DBE-2FB2D91E8581}" srcOrd="0" destOrd="0" parTransId="{B9222B8E-B7F9-4E4F-AA72-FE12626196E2}" sibTransId="{73DAA430-C25E-4AA3-BCF2-5DFBD8A0020F}"/>
    <dgm:cxn modelId="{476C9E5E-FA77-4137-B6F0-58EFD00EF048}" type="presOf" srcId="{407C3A6B-1C60-4E37-8DBE-2FB2D91E8581}" destId="{C71BD7BE-81D1-455C-B9A8-9A15B8019F81}" srcOrd="0" destOrd="0" presId="urn:microsoft.com/office/officeart/2005/8/layout/pList2"/>
    <dgm:cxn modelId="{079C0FB3-C28A-4E6D-80A2-076ECF45D782}" type="presOf" srcId="{9DB03414-649B-4610-B8E8-994F4955DD8E}" destId="{FEB8F88C-7A9F-44B5-871C-0A1B16BF1EFA}" srcOrd="0" destOrd="0" presId="urn:microsoft.com/office/officeart/2005/8/layout/pList2"/>
    <dgm:cxn modelId="{D28FF987-6026-464B-8CDA-A26CBFB5DC74}" type="presOf" srcId="{DD0DA7AF-28A4-434F-A799-5FD7ABB45E6A}" destId="{59939E15-BFDD-4FE4-B340-3E30FD32FA53}" srcOrd="0" destOrd="0" presId="urn:microsoft.com/office/officeart/2005/8/layout/pList2"/>
    <dgm:cxn modelId="{53BC9271-80AA-43F1-9C20-2E65FEECE664}" type="presOf" srcId="{73DAA430-C25E-4AA3-BCF2-5DFBD8A0020F}" destId="{B381FF94-BDC8-4E12-A29F-DB1EEDCA4EF5}" srcOrd="0" destOrd="0" presId="urn:microsoft.com/office/officeart/2005/8/layout/pList2"/>
    <dgm:cxn modelId="{BB49C90A-F019-455A-993B-1DC53B670567}" srcId="{9DB03414-649B-4610-B8E8-994F4955DD8E}" destId="{644AACD0-2E2C-460B-9CBF-79244E74D3EA}" srcOrd="1" destOrd="0" parTransId="{35C5C727-0DF3-44E2-BA33-9317BF412694}" sibTransId="{F31CBDBF-16EC-4F78-B224-527733E556A0}"/>
    <dgm:cxn modelId="{8A3906EE-4509-4ED9-A7C5-7CAB9E435012}" type="presOf" srcId="{F31CBDBF-16EC-4F78-B224-527733E556A0}" destId="{B51E970C-1E2F-4788-B4B7-052C04C44568}" srcOrd="0" destOrd="0" presId="urn:microsoft.com/office/officeart/2005/8/layout/pList2"/>
    <dgm:cxn modelId="{8F7708DA-B1BC-41C4-8CD0-E7062BBF4D23}" type="presParOf" srcId="{FEB8F88C-7A9F-44B5-871C-0A1B16BF1EFA}" destId="{08F74C1A-49E4-4E95-8A01-83DEE30A13AE}" srcOrd="0" destOrd="0" presId="urn:microsoft.com/office/officeart/2005/8/layout/pList2"/>
    <dgm:cxn modelId="{3F2CF02D-36F2-43AD-81EB-CD364B264605}" type="presParOf" srcId="{FEB8F88C-7A9F-44B5-871C-0A1B16BF1EFA}" destId="{4ED415A1-3A86-425E-99E7-B5C374FC2B02}" srcOrd="1" destOrd="0" presId="urn:microsoft.com/office/officeart/2005/8/layout/pList2"/>
    <dgm:cxn modelId="{489334EF-DB59-4752-B521-7EFEDDE894A5}" type="presParOf" srcId="{4ED415A1-3A86-425E-99E7-B5C374FC2B02}" destId="{B243B2F9-887B-40CD-81EF-B25C74A96D8E}" srcOrd="0" destOrd="0" presId="urn:microsoft.com/office/officeart/2005/8/layout/pList2"/>
    <dgm:cxn modelId="{37551494-4442-4E07-BC7C-998A96CC65FB}" type="presParOf" srcId="{B243B2F9-887B-40CD-81EF-B25C74A96D8E}" destId="{C71BD7BE-81D1-455C-B9A8-9A15B8019F81}" srcOrd="0" destOrd="0" presId="urn:microsoft.com/office/officeart/2005/8/layout/pList2"/>
    <dgm:cxn modelId="{437AAF51-5D9B-4EA2-8C77-B959A89A1FAC}" type="presParOf" srcId="{B243B2F9-887B-40CD-81EF-B25C74A96D8E}" destId="{1BBB9382-43FD-43EF-AE2B-F07BB4E44C02}" srcOrd="1" destOrd="0" presId="urn:microsoft.com/office/officeart/2005/8/layout/pList2"/>
    <dgm:cxn modelId="{BE1DCD60-9679-4A8E-9326-2AA3B24A2815}" type="presParOf" srcId="{B243B2F9-887B-40CD-81EF-B25C74A96D8E}" destId="{1EB97E76-CF77-4BA3-B605-1E4C5C26BE54}" srcOrd="2" destOrd="0" presId="urn:microsoft.com/office/officeart/2005/8/layout/pList2"/>
    <dgm:cxn modelId="{0804119E-7DDE-4606-A943-E2839A2A661B}" type="presParOf" srcId="{4ED415A1-3A86-425E-99E7-B5C374FC2B02}" destId="{B381FF94-BDC8-4E12-A29F-DB1EEDCA4EF5}" srcOrd="1" destOrd="0" presId="urn:microsoft.com/office/officeart/2005/8/layout/pList2"/>
    <dgm:cxn modelId="{DC4C5172-1836-477C-8621-0D0022A7EB1E}" type="presParOf" srcId="{4ED415A1-3A86-425E-99E7-B5C374FC2B02}" destId="{8762C99B-1F4F-4D55-A3E0-F15339CD3E15}" srcOrd="2" destOrd="0" presId="urn:microsoft.com/office/officeart/2005/8/layout/pList2"/>
    <dgm:cxn modelId="{D4469252-4C81-48F7-9536-0C5E73FDEF09}" type="presParOf" srcId="{8762C99B-1F4F-4D55-A3E0-F15339CD3E15}" destId="{0277FCFF-B75C-409C-8516-63735BA548C6}" srcOrd="0" destOrd="0" presId="urn:microsoft.com/office/officeart/2005/8/layout/pList2"/>
    <dgm:cxn modelId="{69A41375-7C8C-4D5C-B005-F15E68ABBDB4}" type="presParOf" srcId="{8762C99B-1F4F-4D55-A3E0-F15339CD3E15}" destId="{39212B3B-641A-49D5-B94E-5D5704CEBDF9}" srcOrd="1" destOrd="0" presId="urn:microsoft.com/office/officeart/2005/8/layout/pList2"/>
    <dgm:cxn modelId="{1B51801F-9157-4030-BAA0-13E6AC2C76EC}" type="presParOf" srcId="{8762C99B-1F4F-4D55-A3E0-F15339CD3E15}" destId="{1C243587-BA88-45B3-9FAC-A5EB5F5339D5}" srcOrd="2" destOrd="0" presId="urn:microsoft.com/office/officeart/2005/8/layout/pList2"/>
    <dgm:cxn modelId="{213B8145-2163-42F5-932B-CDD3DD3F09BC}" type="presParOf" srcId="{4ED415A1-3A86-425E-99E7-B5C374FC2B02}" destId="{B51E970C-1E2F-4788-B4B7-052C04C44568}" srcOrd="3" destOrd="0" presId="urn:microsoft.com/office/officeart/2005/8/layout/pList2"/>
    <dgm:cxn modelId="{5B569564-95F7-4B03-9311-B76448ECB69F}" type="presParOf" srcId="{4ED415A1-3A86-425E-99E7-B5C374FC2B02}" destId="{682A7E05-6B0D-44BC-A0B6-A3BCAEC24EB3}" srcOrd="4" destOrd="0" presId="urn:microsoft.com/office/officeart/2005/8/layout/pList2"/>
    <dgm:cxn modelId="{593EF7C3-B6AD-4D08-BF03-D9B4953D2A70}" type="presParOf" srcId="{682A7E05-6B0D-44BC-A0B6-A3BCAEC24EB3}" destId="{59939E15-BFDD-4FE4-B340-3E30FD32FA53}" srcOrd="0" destOrd="0" presId="urn:microsoft.com/office/officeart/2005/8/layout/pList2"/>
    <dgm:cxn modelId="{5A17F1FB-27F7-40E6-8E29-3CC79A3A177B}" type="presParOf" srcId="{682A7E05-6B0D-44BC-A0B6-A3BCAEC24EB3}" destId="{F605B06B-B973-4160-AFC5-A18949E6E415}" srcOrd="1" destOrd="0" presId="urn:microsoft.com/office/officeart/2005/8/layout/pList2"/>
    <dgm:cxn modelId="{6923B9E4-5FA9-4F56-89F2-2BA29C4F3069}" type="presParOf" srcId="{682A7E05-6B0D-44BC-A0B6-A3BCAEC24EB3}" destId="{0B844123-B5B0-40EA-BB75-3E313799A75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C05D731-5758-4311-B91E-058A100DCBEC}" type="doc">
      <dgm:prSet loTypeId="urn:microsoft.com/office/officeart/2005/8/layout/pList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87A17846-C542-417B-9FAE-1E210D13CDFE}">
      <dgm:prSet phldrT="[Text]" custT="1"/>
      <dgm:spPr/>
      <dgm:t>
        <a:bodyPr/>
        <a:lstStyle/>
        <a:p>
          <a:r>
            <a:rPr lang="en-US" sz="3000" b="1" dirty="0" smtClean="0"/>
            <a:t>Standard operating procedures </a:t>
          </a:r>
          <a:r>
            <a:rPr lang="en-US" sz="2800" dirty="0" smtClean="0"/>
            <a:t>(SOPs)  from tour operator</a:t>
          </a:r>
          <a:endParaRPr lang="en-ZA" sz="3200" dirty="0"/>
        </a:p>
      </dgm:t>
    </dgm:pt>
    <dgm:pt modelId="{A8CA2093-4C04-42A2-9935-9EB5C50C6DCC}" type="parTrans" cxnId="{516245AE-A2A4-41FC-8967-87B6B6A3B7A1}">
      <dgm:prSet/>
      <dgm:spPr/>
      <dgm:t>
        <a:bodyPr/>
        <a:lstStyle/>
        <a:p>
          <a:endParaRPr lang="en-ZA" sz="2000"/>
        </a:p>
      </dgm:t>
    </dgm:pt>
    <dgm:pt modelId="{AE9870F0-E361-423D-BE8A-E21E65494CBD}" type="sibTrans" cxnId="{516245AE-A2A4-41FC-8967-87B6B6A3B7A1}">
      <dgm:prSet custT="1"/>
      <dgm:spPr/>
      <dgm:t>
        <a:bodyPr/>
        <a:lstStyle/>
        <a:p>
          <a:endParaRPr lang="en-ZA" sz="4000"/>
        </a:p>
      </dgm:t>
    </dgm:pt>
    <dgm:pt modelId="{9A22ABAD-4233-4A53-825A-D637E4081422}">
      <dgm:prSet custT="1"/>
      <dgm:spPr/>
      <dgm:t>
        <a:bodyPr/>
        <a:lstStyle/>
        <a:p>
          <a:r>
            <a:rPr lang="en-US" sz="3200" b="1" dirty="0" smtClean="0"/>
            <a:t>Checklists</a:t>
          </a:r>
          <a:r>
            <a:rPr lang="en-US" sz="3200" dirty="0" smtClean="0"/>
            <a:t> or guidelines</a:t>
          </a:r>
        </a:p>
      </dgm:t>
    </dgm:pt>
    <dgm:pt modelId="{D922E380-692B-4838-99D5-6F085C692FAD}" type="parTrans" cxnId="{1FDEBD43-5708-4E23-811E-454D1516A535}">
      <dgm:prSet/>
      <dgm:spPr/>
      <dgm:t>
        <a:bodyPr/>
        <a:lstStyle/>
        <a:p>
          <a:endParaRPr lang="en-ZA" sz="2000"/>
        </a:p>
      </dgm:t>
    </dgm:pt>
    <dgm:pt modelId="{D46C6D77-36B7-4F70-B426-81FCBE510E4E}" type="sibTrans" cxnId="{1FDEBD43-5708-4E23-811E-454D1516A535}">
      <dgm:prSet custT="1"/>
      <dgm:spPr/>
      <dgm:t>
        <a:bodyPr/>
        <a:lstStyle/>
        <a:p>
          <a:endParaRPr lang="en-ZA" sz="4000"/>
        </a:p>
      </dgm:t>
    </dgm:pt>
    <dgm:pt modelId="{700D72C7-32C5-405A-B3BB-3C7EDD75F8A4}">
      <dgm:prSet custT="1"/>
      <dgm:spPr/>
      <dgm:t>
        <a:bodyPr/>
        <a:lstStyle/>
        <a:p>
          <a:r>
            <a:rPr lang="en-US" sz="3000" b="1" dirty="0" smtClean="0"/>
            <a:t>Laws </a:t>
          </a:r>
          <a:r>
            <a:rPr lang="en-US" sz="3000" b="0" dirty="0" smtClean="0"/>
            <a:t>and</a:t>
          </a:r>
          <a:r>
            <a:rPr lang="en-US" sz="3000" b="1" dirty="0" smtClean="0"/>
            <a:t> regulations</a:t>
          </a:r>
          <a:endParaRPr lang="en-ZA" sz="3000" b="1" dirty="0"/>
        </a:p>
      </dgm:t>
    </dgm:pt>
    <dgm:pt modelId="{75CC6249-5D97-4F63-AE61-B31D97DB4FE4}" type="parTrans" cxnId="{323F0CF2-EEED-44DB-8AAA-FBDB76D94FB6}">
      <dgm:prSet/>
      <dgm:spPr/>
      <dgm:t>
        <a:bodyPr/>
        <a:lstStyle/>
        <a:p>
          <a:endParaRPr lang="en-ZA" sz="2000"/>
        </a:p>
      </dgm:t>
    </dgm:pt>
    <dgm:pt modelId="{E3FEB569-DC37-4AF1-B2D6-76C35D58CD67}" type="sibTrans" cxnId="{323F0CF2-EEED-44DB-8AAA-FBDB76D94FB6}">
      <dgm:prSet/>
      <dgm:spPr/>
      <dgm:t>
        <a:bodyPr/>
        <a:lstStyle/>
        <a:p>
          <a:endParaRPr lang="en-ZA" sz="2000"/>
        </a:p>
      </dgm:t>
    </dgm:pt>
    <dgm:pt modelId="{4285B87F-06DD-49C3-8E07-753FF6B15BBA}" type="pres">
      <dgm:prSet presAssocID="{3C05D731-5758-4311-B91E-058A100DCBE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82BF143E-09F9-4A02-BE05-993A9A258D5D}" type="pres">
      <dgm:prSet presAssocID="{3C05D731-5758-4311-B91E-058A100DCBEC}" presName="bkgdShp" presStyleLbl="alignAccFollowNode1" presStyleIdx="0" presStyleCnt="1"/>
      <dgm:spPr/>
    </dgm:pt>
    <dgm:pt modelId="{65806C01-CC17-46C2-88FE-E7CC36644387}" type="pres">
      <dgm:prSet presAssocID="{3C05D731-5758-4311-B91E-058A100DCBEC}" presName="linComp" presStyleCnt="0"/>
      <dgm:spPr/>
    </dgm:pt>
    <dgm:pt modelId="{15AC0790-C459-4D05-B7AC-17D38D98FBF4}" type="pres">
      <dgm:prSet presAssocID="{87A17846-C542-417B-9FAE-1E210D13CDFE}" presName="compNode" presStyleCnt="0"/>
      <dgm:spPr/>
    </dgm:pt>
    <dgm:pt modelId="{3BEFA630-4199-4B67-A757-2EAEA282635C}" type="pres">
      <dgm:prSet presAssocID="{87A17846-C542-417B-9FAE-1E210D13CDF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B24C1B1-C1CD-4F46-9D39-F65E1B133156}" type="pres">
      <dgm:prSet presAssocID="{87A17846-C542-417B-9FAE-1E210D13CDFE}" presName="invisiNode" presStyleLbl="node1" presStyleIdx="0" presStyleCnt="3"/>
      <dgm:spPr/>
    </dgm:pt>
    <dgm:pt modelId="{6DD95F1A-4D99-4743-9C7B-81693E88C8CE}" type="pres">
      <dgm:prSet presAssocID="{87A17846-C542-417B-9FAE-1E210D13CDFE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en-ZA"/>
        </a:p>
      </dgm:t>
    </dgm:pt>
    <dgm:pt modelId="{9CEB0BFD-AA4E-4A2E-9AC6-2BEE873E26FF}" type="pres">
      <dgm:prSet presAssocID="{AE9870F0-E361-423D-BE8A-E21E65494CBD}" presName="sibTrans" presStyleLbl="sibTrans2D1" presStyleIdx="0" presStyleCnt="0"/>
      <dgm:spPr/>
      <dgm:t>
        <a:bodyPr/>
        <a:lstStyle/>
        <a:p>
          <a:endParaRPr lang="en-ZA"/>
        </a:p>
      </dgm:t>
    </dgm:pt>
    <dgm:pt modelId="{E74E4692-1F77-491E-AB00-18FA704D4987}" type="pres">
      <dgm:prSet presAssocID="{9A22ABAD-4233-4A53-825A-D637E4081422}" presName="compNode" presStyleCnt="0"/>
      <dgm:spPr/>
    </dgm:pt>
    <dgm:pt modelId="{E46FB3C0-3BDC-49AF-805E-E9311C6DB193}" type="pres">
      <dgm:prSet presAssocID="{9A22ABAD-4233-4A53-825A-D637E408142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BA3BE93-C66C-4713-A403-5E3589B13F01}" type="pres">
      <dgm:prSet presAssocID="{9A22ABAD-4233-4A53-825A-D637E4081422}" presName="invisiNode" presStyleLbl="node1" presStyleIdx="1" presStyleCnt="3"/>
      <dgm:spPr/>
    </dgm:pt>
    <dgm:pt modelId="{18F42E1E-B02B-4D02-A816-AA0524E273CA}" type="pres">
      <dgm:prSet presAssocID="{9A22ABAD-4233-4A53-825A-D637E4081422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en-ZA"/>
        </a:p>
      </dgm:t>
    </dgm:pt>
    <dgm:pt modelId="{E5D61491-1897-41A6-9987-B3B6C8FE2992}" type="pres">
      <dgm:prSet presAssocID="{D46C6D77-36B7-4F70-B426-81FCBE510E4E}" presName="sibTrans" presStyleLbl="sibTrans2D1" presStyleIdx="0" presStyleCnt="0"/>
      <dgm:spPr/>
      <dgm:t>
        <a:bodyPr/>
        <a:lstStyle/>
        <a:p>
          <a:endParaRPr lang="en-ZA"/>
        </a:p>
      </dgm:t>
    </dgm:pt>
    <dgm:pt modelId="{2D4246B6-9C66-4C65-88AC-30DE54FFD317}" type="pres">
      <dgm:prSet presAssocID="{700D72C7-32C5-405A-B3BB-3C7EDD75F8A4}" presName="compNode" presStyleCnt="0"/>
      <dgm:spPr/>
    </dgm:pt>
    <dgm:pt modelId="{F18E2EFF-D2B0-424A-B826-AA187A5C9B08}" type="pres">
      <dgm:prSet presAssocID="{700D72C7-32C5-405A-B3BB-3C7EDD75F8A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B524792-3DC8-414C-A9DE-0B0733BDB240}" type="pres">
      <dgm:prSet presAssocID="{700D72C7-32C5-405A-B3BB-3C7EDD75F8A4}" presName="invisiNode" presStyleLbl="node1" presStyleIdx="2" presStyleCnt="3"/>
      <dgm:spPr/>
    </dgm:pt>
    <dgm:pt modelId="{D5EE56BD-639B-4590-BEAF-44497A51B50E}" type="pres">
      <dgm:prSet presAssocID="{700D72C7-32C5-405A-B3BB-3C7EDD75F8A4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en-ZA"/>
        </a:p>
      </dgm:t>
    </dgm:pt>
  </dgm:ptLst>
  <dgm:cxnLst>
    <dgm:cxn modelId="{242BF280-4EA0-4163-B350-7EAA765B2B3E}" type="presOf" srcId="{3C05D731-5758-4311-B91E-058A100DCBEC}" destId="{4285B87F-06DD-49C3-8E07-753FF6B15BBA}" srcOrd="0" destOrd="0" presId="urn:microsoft.com/office/officeart/2005/8/layout/pList2"/>
    <dgm:cxn modelId="{C96ACD64-ED5D-4A2B-A5B2-8425B7165D05}" type="presOf" srcId="{D46C6D77-36B7-4F70-B426-81FCBE510E4E}" destId="{E5D61491-1897-41A6-9987-B3B6C8FE2992}" srcOrd="0" destOrd="0" presId="urn:microsoft.com/office/officeart/2005/8/layout/pList2"/>
    <dgm:cxn modelId="{EB32D50E-EEAF-4C99-8BDF-2100784B209C}" type="presOf" srcId="{700D72C7-32C5-405A-B3BB-3C7EDD75F8A4}" destId="{F18E2EFF-D2B0-424A-B826-AA187A5C9B08}" srcOrd="0" destOrd="0" presId="urn:microsoft.com/office/officeart/2005/8/layout/pList2"/>
    <dgm:cxn modelId="{323F0CF2-EEED-44DB-8AAA-FBDB76D94FB6}" srcId="{3C05D731-5758-4311-B91E-058A100DCBEC}" destId="{700D72C7-32C5-405A-B3BB-3C7EDD75F8A4}" srcOrd="2" destOrd="0" parTransId="{75CC6249-5D97-4F63-AE61-B31D97DB4FE4}" sibTransId="{E3FEB569-DC37-4AF1-B2D6-76C35D58CD67}"/>
    <dgm:cxn modelId="{1FDEBD43-5708-4E23-811E-454D1516A535}" srcId="{3C05D731-5758-4311-B91E-058A100DCBEC}" destId="{9A22ABAD-4233-4A53-825A-D637E4081422}" srcOrd="1" destOrd="0" parTransId="{D922E380-692B-4838-99D5-6F085C692FAD}" sibTransId="{D46C6D77-36B7-4F70-B426-81FCBE510E4E}"/>
    <dgm:cxn modelId="{E1AE1288-8F89-4F27-A78D-667A569B0777}" type="presOf" srcId="{87A17846-C542-417B-9FAE-1E210D13CDFE}" destId="{3BEFA630-4199-4B67-A757-2EAEA282635C}" srcOrd="0" destOrd="0" presId="urn:microsoft.com/office/officeart/2005/8/layout/pList2"/>
    <dgm:cxn modelId="{FB06FC9A-1079-4916-A7F9-CD12C1F067AA}" type="presOf" srcId="{AE9870F0-E361-423D-BE8A-E21E65494CBD}" destId="{9CEB0BFD-AA4E-4A2E-9AC6-2BEE873E26FF}" srcOrd="0" destOrd="0" presId="urn:microsoft.com/office/officeart/2005/8/layout/pList2"/>
    <dgm:cxn modelId="{516245AE-A2A4-41FC-8967-87B6B6A3B7A1}" srcId="{3C05D731-5758-4311-B91E-058A100DCBEC}" destId="{87A17846-C542-417B-9FAE-1E210D13CDFE}" srcOrd="0" destOrd="0" parTransId="{A8CA2093-4C04-42A2-9935-9EB5C50C6DCC}" sibTransId="{AE9870F0-E361-423D-BE8A-E21E65494CBD}"/>
    <dgm:cxn modelId="{E365C985-1738-46ED-84DB-E5F1CB0240F4}" type="presOf" srcId="{9A22ABAD-4233-4A53-825A-D637E4081422}" destId="{E46FB3C0-3BDC-49AF-805E-E9311C6DB193}" srcOrd="0" destOrd="0" presId="urn:microsoft.com/office/officeart/2005/8/layout/pList2"/>
    <dgm:cxn modelId="{4FA52428-965E-423D-8D75-D7F02340CABE}" type="presParOf" srcId="{4285B87F-06DD-49C3-8E07-753FF6B15BBA}" destId="{82BF143E-09F9-4A02-BE05-993A9A258D5D}" srcOrd="0" destOrd="0" presId="urn:microsoft.com/office/officeart/2005/8/layout/pList2"/>
    <dgm:cxn modelId="{D0B2B96C-09C5-4F5A-B698-3467BE4476D6}" type="presParOf" srcId="{4285B87F-06DD-49C3-8E07-753FF6B15BBA}" destId="{65806C01-CC17-46C2-88FE-E7CC36644387}" srcOrd="1" destOrd="0" presId="urn:microsoft.com/office/officeart/2005/8/layout/pList2"/>
    <dgm:cxn modelId="{E54A036C-8172-441F-9689-D40C0F14A7BF}" type="presParOf" srcId="{65806C01-CC17-46C2-88FE-E7CC36644387}" destId="{15AC0790-C459-4D05-B7AC-17D38D98FBF4}" srcOrd="0" destOrd="0" presId="urn:microsoft.com/office/officeart/2005/8/layout/pList2"/>
    <dgm:cxn modelId="{07E8E324-1F41-48A2-87A2-86D0DFDDEB61}" type="presParOf" srcId="{15AC0790-C459-4D05-B7AC-17D38D98FBF4}" destId="{3BEFA630-4199-4B67-A757-2EAEA282635C}" srcOrd="0" destOrd="0" presId="urn:microsoft.com/office/officeart/2005/8/layout/pList2"/>
    <dgm:cxn modelId="{67A7151E-CB80-40B9-8EDB-40ABCA469751}" type="presParOf" srcId="{15AC0790-C459-4D05-B7AC-17D38D98FBF4}" destId="{BB24C1B1-C1CD-4F46-9D39-F65E1B133156}" srcOrd="1" destOrd="0" presId="urn:microsoft.com/office/officeart/2005/8/layout/pList2"/>
    <dgm:cxn modelId="{98AB8BF3-1918-4BD9-A936-FFC224C1FF99}" type="presParOf" srcId="{15AC0790-C459-4D05-B7AC-17D38D98FBF4}" destId="{6DD95F1A-4D99-4743-9C7B-81693E88C8CE}" srcOrd="2" destOrd="0" presId="urn:microsoft.com/office/officeart/2005/8/layout/pList2"/>
    <dgm:cxn modelId="{386F9E65-6A76-46F6-9CDF-62F67B568FAF}" type="presParOf" srcId="{65806C01-CC17-46C2-88FE-E7CC36644387}" destId="{9CEB0BFD-AA4E-4A2E-9AC6-2BEE873E26FF}" srcOrd="1" destOrd="0" presId="urn:microsoft.com/office/officeart/2005/8/layout/pList2"/>
    <dgm:cxn modelId="{8DB7C491-EFFC-4505-8F9D-294068A5B3C5}" type="presParOf" srcId="{65806C01-CC17-46C2-88FE-E7CC36644387}" destId="{E74E4692-1F77-491E-AB00-18FA704D4987}" srcOrd="2" destOrd="0" presId="urn:microsoft.com/office/officeart/2005/8/layout/pList2"/>
    <dgm:cxn modelId="{E70DD2D7-8F9D-4F12-9C6D-8DC317E3B889}" type="presParOf" srcId="{E74E4692-1F77-491E-AB00-18FA704D4987}" destId="{E46FB3C0-3BDC-49AF-805E-E9311C6DB193}" srcOrd="0" destOrd="0" presId="urn:microsoft.com/office/officeart/2005/8/layout/pList2"/>
    <dgm:cxn modelId="{DDD14F5B-2DD4-4986-A9BB-FF5CF2A7679C}" type="presParOf" srcId="{E74E4692-1F77-491E-AB00-18FA704D4987}" destId="{DBA3BE93-C66C-4713-A403-5E3589B13F01}" srcOrd="1" destOrd="0" presId="urn:microsoft.com/office/officeart/2005/8/layout/pList2"/>
    <dgm:cxn modelId="{6AE3652C-A362-41E4-A138-F8AE429CAE7E}" type="presParOf" srcId="{E74E4692-1F77-491E-AB00-18FA704D4987}" destId="{18F42E1E-B02B-4D02-A816-AA0524E273CA}" srcOrd="2" destOrd="0" presId="urn:microsoft.com/office/officeart/2005/8/layout/pList2"/>
    <dgm:cxn modelId="{524EC39E-6E41-48DE-B600-49B1B9D14F71}" type="presParOf" srcId="{65806C01-CC17-46C2-88FE-E7CC36644387}" destId="{E5D61491-1897-41A6-9987-B3B6C8FE2992}" srcOrd="3" destOrd="0" presId="urn:microsoft.com/office/officeart/2005/8/layout/pList2"/>
    <dgm:cxn modelId="{1298D0EE-82E3-4C0B-936B-DD90AACFFF13}" type="presParOf" srcId="{65806C01-CC17-46C2-88FE-E7CC36644387}" destId="{2D4246B6-9C66-4C65-88AC-30DE54FFD317}" srcOrd="4" destOrd="0" presId="urn:microsoft.com/office/officeart/2005/8/layout/pList2"/>
    <dgm:cxn modelId="{122EF11A-C00B-412E-AD0D-ABAE872E8F74}" type="presParOf" srcId="{2D4246B6-9C66-4C65-88AC-30DE54FFD317}" destId="{F18E2EFF-D2B0-424A-B826-AA187A5C9B08}" srcOrd="0" destOrd="0" presId="urn:microsoft.com/office/officeart/2005/8/layout/pList2"/>
    <dgm:cxn modelId="{95581CB1-58E0-4B73-9517-7AC2BA87ADF9}" type="presParOf" srcId="{2D4246B6-9C66-4C65-88AC-30DE54FFD317}" destId="{FB524792-3DC8-414C-A9DE-0B0733BDB240}" srcOrd="1" destOrd="0" presId="urn:microsoft.com/office/officeart/2005/8/layout/pList2"/>
    <dgm:cxn modelId="{DA6C6CBF-63A3-4F5F-8373-0C9BFB3821BA}" type="presParOf" srcId="{2D4246B6-9C66-4C65-88AC-30DE54FFD317}" destId="{D5EE56BD-639B-4590-BEAF-44497A51B50E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F1DA39D-09E0-495E-8E76-3078791EA1BA}" type="doc">
      <dgm:prSet loTypeId="urn:microsoft.com/office/officeart/2005/8/layout/vProcess5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6AFF004D-0853-4754-B9BC-0BD35834356C}">
      <dgm:prSet phldrT="[Text]" custT="1"/>
      <dgm:spPr/>
      <dgm:t>
        <a:bodyPr/>
        <a:lstStyle/>
        <a:p>
          <a:r>
            <a:rPr lang="en-US" sz="2800" dirty="0" smtClean="0"/>
            <a:t>1. </a:t>
          </a:r>
          <a:r>
            <a:rPr lang="en-US" sz="2800" b="1" dirty="0" smtClean="0"/>
            <a:t>Remove</a:t>
          </a:r>
          <a:r>
            <a:rPr lang="en-US" sz="2800" dirty="0" smtClean="0"/>
            <a:t> risk</a:t>
          </a:r>
          <a:endParaRPr lang="en-ZA" sz="2800" dirty="0"/>
        </a:p>
      </dgm:t>
    </dgm:pt>
    <dgm:pt modelId="{E68B2D57-A497-4680-A827-2F6A99B56110}" type="parTrans" cxnId="{277014D7-9585-4772-809C-85024D93758B}">
      <dgm:prSet/>
      <dgm:spPr/>
      <dgm:t>
        <a:bodyPr/>
        <a:lstStyle/>
        <a:p>
          <a:endParaRPr lang="en-ZA"/>
        </a:p>
      </dgm:t>
    </dgm:pt>
    <dgm:pt modelId="{3E5138C6-E51D-4E22-BC84-AB89D3521B50}" type="sibTrans" cxnId="{277014D7-9585-4772-809C-85024D93758B}">
      <dgm:prSet/>
      <dgm:spPr/>
      <dgm:t>
        <a:bodyPr/>
        <a:lstStyle/>
        <a:p>
          <a:endParaRPr lang="en-ZA"/>
        </a:p>
      </dgm:t>
    </dgm:pt>
    <dgm:pt modelId="{48C92788-8D0C-4959-9F85-389E4206BB7D}">
      <dgm:prSet phldrT="[Text]" custT="1"/>
      <dgm:spPr/>
      <dgm:t>
        <a:bodyPr/>
        <a:lstStyle/>
        <a:p>
          <a:r>
            <a:rPr lang="en-US" sz="2800" dirty="0" smtClean="0"/>
            <a:t>2. </a:t>
          </a:r>
          <a:r>
            <a:rPr lang="en-US" sz="2800" b="1" dirty="0" smtClean="0"/>
            <a:t>Replace</a:t>
          </a:r>
          <a:r>
            <a:rPr lang="en-US" sz="2800" dirty="0" smtClean="0"/>
            <a:t> with a safer option</a:t>
          </a:r>
          <a:endParaRPr lang="en-ZA" sz="2800" dirty="0"/>
        </a:p>
      </dgm:t>
    </dgm:pt>
    <dgm:pt modelId="{3C33691C-0A91-43E8-9BD2-358B325C2360}" type="parTrans" cxnId="{0E44392A-F9A9-414C-9104-5106DC7E53F7}">
      <dgm:prSet/>
      <dgm:spPr/>
      <dgm:t>
        <a:bodyPr/>
        <a:lstStyle/>
        <a:p>
          <a:endParaRPr lang="en-ZA"/>
        </a:p>
      </dgm:t>
    </dgm:pt>
    <dgm:pt modelId="{4392B5E0-DBCB-4907-9DCD-045EBF98B7C3}" type="sibTrans" cxnId="{0E44392A-F9A9-414C-9104-5106DC7E53F7}">
      <dgm:prSet/>
      <dgm:spPr/>
      <dgm:t>
        <a:bodyPr/>
        <a:lstStyle/>
        <a:p>
          <a:endParaRPr lang="en-ZA"/>
        </a:p>
      </dgm:t>
    </dgm:pt>
    <dgm:pt modelId="{8BF53AB9-90A9-437F-A169-C3EA761AD6CD}">
      <dgm:prSet phldrT="[Text]" custT="1"/>
      <dgm:spPr/>
      <dgm:t>
        <a:bodyPr/>
        <a:lstStyle/>
        <a:p>
          <a:r>
            <a:rPr lang="en-US" sz="2800" dirty="0" smtClean="0"/>
            <a:t>3. </a:t>
          </a:r>
          <a:r>
            <a:rPr lang="en-US" sz="2800" b="1" dirty="0" smtClean="0"/>
            <a:t>Isolate</a:t>
          </a:r>
          <a:r>
            <a:rPr lang="en-US" sz="2800" dirty="0" smtClean="0"/>
            <a:t> risk</a:t>
          </a:r>
          <a:endParaRPr lang="en-ZA" sz="2800" dirty="0"/>
        </a:p>
      </dgm:t>
    </dgm:pt>
    <dgm:pt modelId="{95DD7AFA-C34A-4799-A8E2-500CAC42A946}" type="parTrans" cxnId="{A94F2BFE-60A3-420D-95D3-2386761B7C6A}">
      <dgm:prSet/>
      <dgm:spPr/>
      <dgm:t>
        <a:bodyPr/>
        <a:lstStyle/>
        <a:p>
          <a:endParaRPr lang="en-ZA"/>
        </a:p>
      </dgm:t>
    </dgm:pt>
    <dgm:pt modelId="{BEBEEC68-C72A-4FEF-A74C-D8AD912A3DEE}" type="sibTrans" cxnId="{A94F2BFE-60A3-420D-95D3-2386761B7C6A}">
      <dgm:prSet/>
      <dgm:spPr/>
      <dgm:t>
        <a:bodyPr/>
        <a:lstStyle/>
        <a:p>
          <a:endParaRPr lang="en-ZA"/>
        </a:p>
      </dgm:t>
    </dgm:pt>
    <dgm:pt modelId="{F7B89E60-F015-46AF-8B43-E5C67ABAEEE8}">
      <dgm:prSet phldrT="[Text]" custT="1"/>
      <dgm:spPr/>
      <dgm:t>
        <a:bodyPr/>
        <a:lstStyle/>
        <a:p>
          <a:r>
            <a:rPr lang="en-US" sz="2800" dirty="0" smtClean="0"/>
            <a:t>4. Make </a:t>
          </a:r>
          <a:r>
            <a:rPr lang="en-US" sz="2800" b="1" dirty="0" smtClean="0"/>
            <a:t>changes</a:t>
          </a:r>
          <a:endParaRPr lang="en-ZA" sz="2800" b="1" dirty="0"/>
        </a:p>
      </dgm:t>
    </dgm:pt>
    <dgm:pt modelId="{4AE506B6-C4D6-4BA0-9758-9DD5281BA252}" type="parTrans" cxnId="{BEFCA499-1640-494D-A5F9-44AC14244A6D}">
      <dgm:prSet/>
      <dgm:spPr/>
      <dgm:t>
        <a:bodyPr/>
        <a:lstStyle/>
        <a:p>
          <a:endParaRPr lang="en-ZA"/>
        </a:p>
      </dgm:t>
    </dgm:pt>
    <dgm:pt modelId="{D866A91F-7780-484D-B6B6-80A881910C09}" type="sibTrans" cxnId="{BEFCA499-1640-494D-A5F9-44AC14244A6D}">
      <dgm:prSet/>
      <dgm:spPr/>
      <dgm:t>
        <a:bodyPr/>
        <a:lstStyle/>
        <a:p>
          <a:endParaRPr lang="en-ZA"/>
        </a:p>
      </dgm:t>
    </dgm:pt>
    <dgm:pt modelId="{9332A7C7-3A20-4453-A540-38322B67CC19}">
      <dgm:prSet phldrT="[Text]" custT="1"/>
      <dgm:spPr/>
      <dgm:t>
        <a:bodyPr/>
        <a:lstStyle/>
        <a:p>
          <a:r>
            <a:rPr lang="en-US" sz="3200" dirty="0" smtClean="0"/>
            <a:t>5. Use PPE </a:t>
          </a:r>
          <a:r>
            <a:rPr lang="en-US" sz="1800" b="1" dirty="0" smtClean="0"/>
            <a:t>(Personal Protective Equipment)</a:t>
          </a:r>
          <a:endParaRPr lang="en-ZA" sz="1800" b="1" dirty="0"/>
        </a:p>
      </dgm:t>
    </dgm:pt>
    <dgm:pt modelId="{FEE014B7-D8AE-4915-9B16-39AAFF76E3C5}" type="parTrans" cxnId="{4E86DDE3-94F4-4467-AACC-C8F2299B9236}">
      <dgm:prSet/>
      <dgm:spPr/>
      <dgm:t>
        <a:bodyPr/>
        <a:lstStyle/>
        <a:p>
          <a:endParaRPr lang="en-ZA"/>
        </a:p>
      </dgm:t>
    </dgm:pt>
    <dgm:pt modelId="{92831E60-3FA6-4BF7-94C9-E217EE9764E5}" type="sibTrans" cxnId="{4E86DDE3-94F4-4467-AACC-C8F2299B9236}">
      <dgm:prSet/>
      <dgm:spPr/>
      <dgm:t>
        <a:bodyPr/>
        <a:lstStyle/>
        <a:p>
          <a:endParaRPr lang="en-ZA"/>
        </a:p>
      </dgm:t>
    </dgm:pt>
    <dgm:pt modelId="{388CB28C-C8AB-494F-8707-09112A4FBAFE}" type="pres">
      <dgm:prSet presAssocID="{BF1DA39D-09E0-495E-8E76-3078791EA1B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D3F0C937-6AFC-4032-B6D8-11B772CF27C1}" type="pres">
      <dgm:prSet presAssocID="{BF1DA39D-09E0-495E-8E76-3078791EA1BA}" presName="dummyMaxCanvas" presStyleCnt="0">
        <dgm:presLayoutVars/>
      </dgm:prSet>
      <dgm:spPr/>
    </dgm:pt>
    <dgm:pt modelId="{5F03CC3D-22DA-4C6C-9435-7A212A4AD12B}" type="pres">
      <dgm:prSet presAssocID="{BF1DA39D-09E0-495E-8E76-3078791EA1BA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8888D59-480B-44A1-B15E-8A8311BCC747}" type="pres">
      <dgm:prSet presAssocID="{BF1DA39D-09E0-495E-8E76-3078791EA1BA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6A6FD6E-0430-4526-94EB-005F01F9F7DA}" type="pres">
      <dgm:prSet presAssocID="{BF1DA39D-09E0-495E-8E76-3078791EA1BA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AE89CC7-8EAF-475D-ABE0-B03DE3297B63}" type="pres">
      <dgm:prSet presAssocID="{BF1DA39D-09E0-495E-8E76-3078791EA1BA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F6ABCE3-6A26-4195-A20A-F9C7D150E135}" type="pres">
      <dgm:prSet presAssocID="{BF1DA39D-09E0-495E-8E76-3078791EA1BA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BDD790F-8E4C-48FB-B6E3-AB231D9F3F58}" type="pres">
      <dgm:prSet presAssocID="{BF1DA39D-09E0-495E-8E76-3078791EA1BA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C398A25-D456-4F13-91F5-A10FCBE7944C}" type="pres">
      <dgm:prSet presAssocID="{BF1DA39D-09E0-495E-8E76-3078791EA1BA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FF15B35-9342-4DB8-B7DB-68D9C98BD000}" type="pres">
      <dgm:prSet presAssocID="{BF1DA39D-09E0-495E-8E76-3078791EA1BA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BE2189E-A2E4-49B0-BAC5-126851223A0F}" type="pres">
      <dgm:prSet presAssocID="{BF1DA39D-09E0-495E-8E76-3078791EA1BA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EA1AAE6-6DE8-4BD5-8B1D-5DDB4B9B4216}" type="pres">
      <dgm:prSet presAssocID="{BF1DA39D-09E0-495E-8E76-3078791EA1BA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EB82550-4E4B-414A-9A90-357A0274DB2D}" type="pres">
      <dgm:prSet presAssocID="{BF1DA39D-09E0-495E-8E76-3078791EA1BA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6263148-938A-4665-901A-685D47B28F61}" type="pres">
      <dgm:prSet presAssocID="{BF1DA39D-09E0-495E-8E76-3078791EA1BA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4565199-886E-495E-88D6-812F1D4EC1CB}" type="pres">
      <dgm:prSet presAssocID="{BF1DA39D-09E0-495E-8E76-3078791EA1BA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1A37B71-36FA-43C9-9308-F20EE4CB67EF}" type="pres">
      <dgm:prSet presAssocID="{BF1DA39D-09E0-495E-8E76-3078791EA1BA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855E27CF-87E3-4C42-A66F-3D0459449DBC}" type="presOf" srcId="{F7B89E60-F015-46AF-8B43-E5C67ABAEEE8}" destId="{34565199-886E-495E-88D6-812F1D4EC1CB}" srcOrd="1" destOrd="0" presId="urn:microsoft.com/office/officeart/2005/8/layout/vProcess5"/>
    <dgm:cxn modelId="{BEFCA499-1640-494D-A5F9-44AC14244A6D}" srcId="{BF1DA39D-09E0-495E-8E76-3078791EA1BA}" destId="{F7B89E60-F015-46AF-8B43-E5C67ABAEEE8}" srcOrd="3" destOrd="0" parTransId="{4AE506B6-C4D6-4BA0-9758-9DD5281BA252}" sibTransId="{D866A91F-7780-484D-B6B6-80A881910C09}"/>
    <dgm:cxn modelId="{0E44392A-F9A9-414C-9104-5106DC7E53F7}" srcId="{BF1DA39D-09E0-495E-8E76-3078791EA1BA}" destId="{48C92788-8D0C-4959-9F85-389E4206BB7D}" srcOrd="1" destOrd="0" parTransId="{3C33691C-0A91-43E8-9BD2-358B325C2360}" sibTransId="{4392B5E0-DBCB-4907-9DCD-045EBF98B7C3}"/>
    <dgm:cxn modelId="{139705FA-1E72-4300-A74C-04F0B76846BB}" type="presOf" srcId="{8BF53AB9-90A9-437F-A169-C3EA761AD6CD}" destId="{46A6FD6E-0430-4526-94EB-005F01F9F7DA}" srcOrd="0" destOrd="0" presId="urn:microsoft.com/office/officeart/2005/8/layout/vProcess5"/>
    <dgm:cxn modelId="{CF2CC3C5-CDD2-436B-9AC9-E63D1B07669E}" type="presOf" srcId="{6AFF004D-0853-4754-B9BC-0BD35834356C}" destId="{FEA1AAE6-6DE8-4BD5-8B1D-5DDB4B9B4216}" srcOrd="1" destOrd="0" presId="urn:microsoft.com/office/officeart/2005/8/layout/vProcess5"/>
    <dgm:cxn modelId="{4796BAD9-ECA6-40F7-B375-4078E1D86D36}" type="presOf" srcId="{3E5138C6-E51D-4E22-BC84-AB89D3521B50}" destId="{ABDD790F-8E4C-48FB-B6E3-AB231D9F3F58}" srcOrd="0" destOrd="0" presId="urn:microsoft.com/office/officeart/2005/8/layout/vProcess5"/>
    <dgm:cxn modelId="{FB24533B-F4FE-4F35-A4B1-86A4CB648E7D}" type="presOf" srcId="{8BF53AB9-90A9-437F-A169-C3EA761AD6CD}" destId="{56263148-938A-4665-901A-685D47B28F61}" srcOrd="1" destOrd="0" presId="urn:microsoft.com/office/officeart/2005/8/layout/vProcess5"/>
    <dgm:cxn modelId="{277014D7-9585-4772-809C-85024D93758B}" srcId="{BF1DA39D-09E0-495E-8E76-3078791EA1BA}" destId="{6AFF004D-0853-4754-B9BC-0BD35834356C}" srcOrd="0" destOrd="0" parTransId="{E68B2D57-A497-4680-A827-2F6A99B56110}" sibTransId="{3E5138C6-E51D-4E22-BC84-AB89D3521B50}"/>
    <dgm:cxn modelId="{5486F67C-FF93-41A7-9FAB-AD326D8DF023}" type="presOf" srcId="{48C92788-8D0C-4959-9F85-389E4206BB7D}" destId="{CEB82550-4E4B-414A-9A90-357A0274DB2D}" srcOrd="1" destOrd="0" presId="urn:microsoft.com/office/officeart/2005/8/layout/vProcess5"/>
    <dgm:cxn modelId="{35A12178-B389-40C1-AA59-61419989928F}" type="presOf" srcId="{6AFF004D-0853-4754-B9BC-0BD35834356C}" destId="{5F03CC3D-22DA-4C6C-9435-7A212A4AD12B}" srcOrd="0" destOrd="0" presId="urn:microsoft.com/office/officeart/2005/8/layout/vProcess5"/>
    <dgm:cxn modelId="{5FE5BCC2-A979-4CC5-966F-0DD1A6710FB9}" type="presOf" srcId="{BEBEEC68-C72A-4FEF-A74C-D8AD912A3DEE}" destId="{1FF15B35-9342-4DB8-B7DB-68D9C98BD000}" srcOrd="0" destOrd="0" presId="urn:microsoft.com/office/officeart/2005/8/layout/vProcess5"/>
    <dgm:cxn modelId="{5B3F6609-5681-4E54-B6EA-5C7E92E891C6}" type="presOf" srcId="{4392B5E0-DBCB-4907-9DCD-045EBF98B7C3}" destId="{CC398A25-D456-4F13-91F5-A10FCBE7944C}" srcOrd="0" destOrd="0" presId="urn:microsoft.com/office/officeart/2005/8/layout/vProcess5"/>
    <dgm:cxn modelId="{1ED9BDF1-4037-410E-8E50-0BB7BF2EEC0D}" type="presOf" srcId="{D866A91F-7780-484D-B6B6-80A881910C09}" destId="{5BE2189E-A2E4-49B0-BAC5-126851223A0F}" srcOrd="0" destOrd="0" presId="urn:microsoft.com/office/officeart/2005/8/layout/vProcess5"/>
    <dgm:cxn modelId="{A0A8C753-1D4E-473B-B383-841563D89238}" type="presOf" srcId="{BF1DA39D-09E0-495E-8E76-3078791EA1BA}" destId="{388CB28C-C8AB-494F-8707-09112A4FBAFE}" srcOrd="0" destOrd="0" presId="urn:microsoft.com/office/officeart/2005/8/layout/vProcess5"/>
    <dgm:cxn modelId="{BC20571D-5405-4ED3-A70D-1796992A5459}" type="presOf" srcId="{F7B89E60-F015-46AF-8B43-E5C67ABAEEE8}" destId="{6AE89CC7-8EAF-475D-ABE0-B03DE3297B63}" srcOrd="0" destOrd="0" presId="urn:microsoft.com/office/officeart/2005/8/layout/vProcess5"/>
    <dgm:cxn modelId="{701984E8-C303-46CE-A32F-6E0B09F6A871}" type="presOf" srcId="{48C92788-8D0C-4959-9F85-389E4206BB7D}" destId="{08888D59-480B-44A1-B15E-8A8311BCC747}" srcOrd="0" destOrd="0" presId="urn:microsoft.com/office/officeart/2005/8/layout/vProcess5"/>
    <dgm:cxn modelId="{19D54A03-9597-4801-AFE2-7466B9E02F53}" type="presOf" srcId="{9332A7C7-3A20-4453-A540-38322B67CC19}" destId="{D1A37B71-36FA-43C9-9308-F20EE4CB67EF}" srcOrd="1" destOrd="0" presId="urn:microsoft.com/office/officeart/2005/8/layout/vProcess5"/>
    <dgm:cxn modelId="{A94F2BFE-60A3-420D-95D3-2386761B7C6A}" srcId="{BF1DA39D-09E0-495E-8E76-3078791EA1BA}" destId="{8BF53AB9-90A9-437F-A169-C3EA761AD6CD}" srcOrd="2" destOrd="0" parTransId="{95DD7AFA-C34A-4799-A8E2-500CAC42A946}" sibTransId="{BEBEEC68-C72A-4FEF-A74C-D8AD912A3DEE}"/>
    <dgm:cxn modelId="{EE5D250A-8C59-47A7-8E21-456EAE67049D}" type="presOf" srcId="{9332A7C7-3A20-4453-A540-38322B67CC19}" destId="{0F6ABCE3-6A26-4195-A20A-F9C7D150E135}" srcOrd="0" destOrd="0" presId="urn:microsoft.com/office/officeart/2005/8/layout/vProcess5"/>
    <dgm:cxn modelId="{4E86DDE3-94F4-4467-AACC-C8F2299B9236}" srcId="{BF1DA39D-09E0-495E-8E76-3078791EA1BA}" destId="{9332A7C7-3A20-4453-A540-38322B67CC19}" srcOrd="4" destOrd="0" parTransId="{FEE014B7-D8AE-4915-9B16-39AAFF76E3C5}" sibTransId="{92831E60-3FA6-4BF7-94C9-E217EE9764E5}"/>
    <dgm:cxn modelId="{3DC6985C-59FE-4EC9-9EE3-8906A17100EB}" type="presParOf" srcId="{388CB28C-C8AB-494F-8707-09112A4FBAFE}" destId="{D3F0C937-6AFC-4032-B6D8-11B772CF27C1}" srcOrd="0" destOrd="0" presId="urn:microsoft.com/office/officeart/2005/8/layout/vProcess5"/>
    <dgm:cxn modelId="{3F29CA61-7213-43BC-BA99-787078D227ED}" type="presParOf" srcId="{388CB28C-C8AB-494F-8707-09112A4FBAFE}" destId="{5F03CC3D-22DA-4C6C-9435-7A212A4AD12B}" srcOrd="1" destOrd="0" presId="urn:microsoft.com/office/officeart/2005/8/layout/vProcess5"/>
    <dgm:cxn modelId="{B4ED0945-527E-4A5A-876C-C984F87F9D7A}" type="presParOf" srcId="{388CB28C-C8AB-494F-8707-09112A4FBAFE}" destId="{08888D59-480B-44A1-B15E-8A8311BCC747}" srcOrd="2" destOrd="0" presId="urn:microsoft.com/office/officeart/2005/8/layout/vProcess5"/>
    <dgm:cxn modelId="{D65E8237-88A7-4A32-8F0D-D63C6DB0710A}" type="presParOf" srcId="{388CB28C-C8AB-494F-8707-09112A4FBAFE}" destId="{46A6FD6E-0430-4526-94EB-005F01F9F7DA}" srcOrd="3" destOrd="0" presId="urn:microsoft.com/office/officeart/2005/8/layout/vProcess5"/>
    <dgm:cxn modelId="{A3C1692B-D241-4F0A-A60A-B7060BA0E6BA}" type="presParOf" srcId="{388CB28C-C8AB-494F-8707-09112A4FBAFE}" destId="{6AE89CC7-8EAF-475D-ABE0-B03DE3297B63}" srcOrd="4" destOrd="0" presId="urn:microsoft.com/office/officeart/2005/8/layout/vProcess5"/>
    <dgm:cxn modelId="{04744788-B5FE-4476-A159-88557B685D27}" type="presParOf" srcId="{388CB28C-C8AB-494F-8707-09112A4FBAFE}" destId="{0F6ABCE3-6A26-4195-A20A-F9C7D150E135}" srcOrd="5" destOrd="0" presId="urn:microsoft.com/office/officeart/2005/8/layout/vProcess5"/>
    <dgm:cxn modelId="{92999315-E940-45E6-99A6-DDD719BABF04}" type="presParOf" srcId="{388CB28C-C8AB-494F-8707-09112A4FBAFE}" destId="{ABDD790F-8E4C-48FB-B6E3-AB231D9F3F58}" srcOrd="6" destOrd="0" presId="urn:microsoft.com/office/officeart/2005/8/layout/vProcess5"/>
    <dgm:cxn modelId="{F234AB3C-890F-4D76-ABE9-C99D9E248549}" type="presParOf" srcId="{388CB28C-C8AB-494F-8707-09112A4FBAFE}" destId="{CC398A25-D456-4F13-91F5-A10FCBE7944C}" srcOrd="7" destOrd="0" presId="urn:microsoft.com/office/officeart/2005/8/layout/vProcess5"/>
    <dgm:cxn modelId="{48B28E27-4551-46EE-B8E0-69EA11AD31F0}" type="presParOf" srcId="{388CB28C-C8AB-494F-8707-09112A4FBAFE}" destId="{1FF15B35-9342-4DB8-B7DB-68D9C98BD000}" srcOrd="8" destOrd="0" presId="urn:microsoft.com/office/officeart/2005/8/layout/vProcess5"/>
    <dgm:cxn modelId="{CAF1FE69-B180-42FE-A8E4-CF0A9DF6545E}" type="presParOf" srcId="{388CB28C-C8AB-494F-8707-09112A4FBAFE}" destId="{5BE2189E-A2E4-49B0-BAC5-126851223A0F}" srcOrd="9" destOrd="0" presId="urn:microsoft.com/office/officeart/2005/8/layout/vProcess5"/>
    <dgm:cxn modelId="{CB43D21A-04D6-4F8B-A409-352DFC30355C}" type="presParOf" srcId="{388CB28C-C8AB-494F-8707-09112A4FBAFE}" destId="{FEA1AAE6-6DE8-4BD5-8B1D-5DDB4B9B4216}" srcOrd="10" destOrd="0" presId="urn:microsoft.com/office/officeart/2005/8/layout/vProcess5"/>
    <dgm:cxn modelId="{50537B7A-13CD-4848-9B36-AA835C20C53A}" type="presParOf" srcId="{388CB28C-C8AB-494F-8707-09112A4FBAFE}" destId="{CEB82550-4E4B-414A-9A90-357A0274DB2D}" srcOrd="11" destOrd="0" presId="urn:microsoft.com/office/officeart/2005/8/layout/vProcess5"/>
    <dgm:cxn modelId="{FFB5542C-73E2-44B2-A3A6-39B96A3D1DC8}" type="presParOf" srcId="{388CB28C-C8AB-494F-8707-09112A4FBAFE}" destId="{56263148-938A-4665-901A-685D47B28F61}" srcOrd="12" destOrd="0" presId="urn:microsoft.com/office/officeart/2005/8/layout/vProcess5"/>
    <dgm:cxn modelId="{98183EF0-970D-45EF-9735-39BDF7097C74}" type="presParOf" srcId="{388CB28C-C8AB-494F-8707-09112A4FBAFE}" destId="{34565199-886E-495E-88D6-812F1D4EC1CB}" srcOrd="13" destOrd="0" presId="urn:microsoft.com/office/officeart/2005/8/layout/vProcess5"/>
    <dgm:cxn modelId="{341A13B7-75CB-4B4C-9257-AA35C052B198}" type="presParOf" srcId="{388CB28C-C8AB-494F-8707-09112A4FBAFE}" destId="{D1A37B71-36FA-43C9-9308-F20EE4CB67E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F198A91-B5E2-4459-BE45-23BB6872C6F9}" type="doc">
      <dgm:prSet loTypeId="urn:microsoft.com/office/officeart/2005/8/layout/hierarchy3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67AC0D87-C40D-4B9A-934C-0877470F4DE0}">
      <dgm:prSet phldrT="[Text]"/>
      <dgm:spPr/>
      <dgm:t>
        <a:bodyPr/>
        <a:lstStyle/>
        <a:p>
          <a:r>
            <a:rPr lang="en-ZA" b="0" dirty="0" smtClean="0">
              <a:latin typeface="Verdana" pitchFamily="34" charset="0"/>
              <a:ea typeface="Verdana" pitchFamily="34" charset="0"/>
              <a:cs typeface="Verdana" pitchFamily="34" charset="0"/>
            </a:rPr>
            <a:t>C</a:t>
          </a:r>
          <a:r>
            <a:rPr lang="en-ZA" b="0" dirty="0" smtClean="0"/>
            <a:t>hange the way you do things</a:t>
          </a:r>
          <a:r>
            <a:rPr lang="en-ZA" dirty="0" smtClean="0"/>
            <a:t>, or </a:t>
          </a:r>
          <a:r>
            <a:rPr lang="en-ZA" dirty="0" smtClean="0"/>
            <a:t>change </a:t>
          </a:r>
          <a:r>
            <a:rPr lang="en-ZA" dirty="0" smtClean="0"/>
            <a:t>the equipment or tools used in the activity to make things safer.  E.g. </a:t>
          </a:r>
          <a:endParaRPr lang="en-ZA" dirty="0"/>
        </a:p>
      </dgm:t>
    </dgm:pt>
    <dgm:pt modelId="{F978A26E-7644-42B7-9E27-8CAE3718CA0F}" type="parTrans" cxnId="{B21674AB-E1FF-4BBF-9CCC-48E044D5C3BC}">
      <dgm:prSet/>
      <dgm:spPr/>
      <dgm:t>
        <a:bodyPr/>
        <a:lstStyle/>
        <a:p>
          <a:endParaRPr lang="en-ZA"/>
        </a:p>
      </dgm:t>
    </dgm:pt>
    <dgm:pt modelId="{ED859005-75CA-49BC-8248-8AC8BEA3930E}" type="sibTrans" cxnId="{B21674AB-E1FF-4BBF-9CCC-48E044D5C3BC}">
      <dgm:prSet/>
      <dgm:spPr/>
      <dgm:t>
        <a:bodyPr/>
        <a:lstStyle/>
        <a:p>
          <a:endParaRPr lang="en-ZA"/>
        </a:p>
      </dgm:t>
    </dgm:pt>
    <dgm:pt modelId="{D25420CC-3F4E-43EA-861E-14F6CFEEE4E1}">
      <dgm:prSet/>
      <dgm:spPr/>
      <dgm:t>
        <a:bodyPr/>
        <a:lstStyle/>
        <a:p>
          <a:r>
            <a:rPr lang="en-ZA" dirty="0" smtClean="0"/>
            <a:t>Smooth </a:t>
          </a:r>
          <a:r>
            <a:rPr lang="en-ZA" dirty="0" smtClean="0"/>
            <a:t>out uneven ground</a:t>
          </a:r>
        </a:p>
      </dgm:t>
    </dgm:pt>
    <dgm:pt modelId="{20729511-2102-4475-912E-EFDEF18B7EDC}" type="parTrans" cxnId="{5DB1EE19-D53D-439D-88AF-A970B2F0D1FC}">
      <dgm:prSet/>
      <dgm:spPr/>
      <dgm:t>
        <a:bodyPr/>
        <a:lstStyle/>
        <a:p>
          <a:endParaRPr lang="en-ZA"/>
        </a:p>
      </dgm:t>
    </dgm:pt>
    <dgm:pt modelId="{0EBF6814-686C-40DB-BF14-179A3173ECC8}" type="sibTrans" cxnId="{5DB1EE19-D53D-439D-88AF-A970B2F0D1FC}">
      <dgm:prSet/>
      <dgm:spPr/>
      <dgm:t>
        <a:bodyPr/>
        <a:lstStyle/>
        <a:p>
          <a:endParaRPr lang="en-ZA"/>
        </a:p>
      </dgm:t>
    </dgm:pt>
    <dgm:pt modelId="{32BB6F7F-F72E-4409-AE2E-36426CD4537C}">
      <dgm:prSet/>
      <dgm:spPr/>
      <dgm:t>
        <a:bodyPr/>
        <a:lstStyle/>
        <a:p>
          <a:r>
            <a:rPr lang="en-ZA" b="1" dirty="0" smtClean="0"/>
            <a:t>Limit </a:t>
          </a:r>
          <a:r>
            <a:rPr lang="en-ZA" b="1" dirty="0" smtClean="0"/>
            <a:t>the number </a:t>
          </a:r>
          <a:r>
            <a:rPr lang="en-ZA" dirty="0" smtClean="0"/>
            <a:t>of people taking part at any one time</a:t>
          </a:r>
          <a:endParaRPr lang="en-ZA" dirty="0"/>
        </a:p>
      </dgm:t>
    </dgm:pt>
    <dgm:pt modelId="{9B4DA36F-3D21-481B-8F10-A99739F78C99}" type="parTrans" cxnId="{3AC43154-C29E-4440-9A0B-DC5184E1C5BD}">
      <dgm:prSet/>
      <dgm:spPr/>
      <dgm:t>
        <a:bodyPr/>
        <a:lstStyle/>
        <a:p>
          <a:endParaRPr lang="en-ZA"/>
        </a:p>
      </dgm:t>
    </dgm:pt>
    <dgm:pt modelId="{B0F67CD3-CD25-4428-9314-3C3180013FD9}" type="sibTrans" cxnId="{3AC43154-C29E-4440-9A0B-DC5184E1C5BD}">
      <dgm:prSet/>
      <dgm:spPr/>
      <dgm:t>
        <a:bodyPr/>
        <a:lstStyle/>
        <a:p>
          <a:endParaRPr lang="en-ZA"/>
        </a:p>
      </dgm:t>
    </dgm:pt>
    <dgm:pt modelId="{235874B3-C167-4187-8AA6-6E6642C90C14}">
      <dgm:prSet/>
      <dgm:spPr/>
      <dgm:t>
        <a:bodyPr/>
        <a:lstStyle/>
        <a:p>
          <a:r>
            <a:rPr lang="en-ZA" dirty="0" smtClean="0"/>
            <a:t>Manage </a:t>
          </a:r>
          <a:r>
            <a:rPr lang="en-ZA" dirty="0" smtClean="0"/>
            <a:t>the number and </a:t>
          </a:r>
          <a:r>
            <a:rPr lang="en-ZA" b="1" dirty="0" smtClean="0"/>
            <a:t>group size </a:t>
          </a:r>
          <a:r>
            <a:rPr lang="en-ZA" dirty="0" smtClean="0"/>
            <a:t>for an activity</a:t>
          </a:r>
          <a:endParaRPr lang="en-ZA" dirty="0"/>
        </a:p>
      </dgm:t>
    </dgm:pt>
    <dgm:pt modelId="{A37DF095-7D30-46AC-AA8C-AF64E053B09A}" type="parTrans" cxnId="{5CCD78CF-31D2-40F8-BABA-88ECEDB51018}">
      <dgm:prSet/>
      <dgm:spPr/>
      <dgm:t>
        <a:bodyPr/>
        <a:lstStyle/>
        <a:p>
          <a:endParaRPr lang="en-ZA"/>
        </a:p>
      </dgm:t>
    </dgm:pt>
    <dgm:pt modelId="{7449E698-82E8-415A-B2FB-93EABE6038AE}" type="sibTrans" cxnId="{5CCD78CF-31D2-40F8-BABA-88ECEDB51018}">
      <dgm:prSet/>
      <dgm:spPr/>
      <dgm:t>
        <a:bodyPr/>
        <a:lstStyle/>
        <a:p>
          <a:endParaRPr lang="en-ZA"/>
        </a:p>
      </dgm:t>
    </dgm:pt>
    <dgm:pt modelId="{A8AC4761-58CC-47D4-AEA6-E9181D4FDF3A}">
      <dgm:prSet/>
      <dgm:spPr/>
      <dgm:t>
        <a:bodyPr/>
        <a:lstStyle/>
        <a:p>
          <a:r>
            <a:rPr lang="en-ZA" b="1" dirty="0" smtClean="0"/>
            <a:t>Closely </a:t>
          </a:r>
          <a:r>
            <a:rPr lang="en-ZA" b="1" dirty="0" smtClean="0"/>
            <a:t>watch </a:t>
          </a:r>
          <a:r>
            <a:rPr lang="en-ZA" dirty="0" smtClean="0"/>
            <a:t>and </a:t>
          </a:r>
          <a:r>
            <a:rPr lang="en-ZA" dirty="0" smtClean="0"/>
            <a:t>monitor </a:t>
          </a:r>
          <a:r>
            <a:rPr lang="en-ZA" dirty="0" smtClean="0"/>
            <a:t>activities</a:t>
          </a:r>
          <a:endParaRPr lang="en-ZA" dirty="0"/>
        </a:p>
      </dgm:t>
    </dgm:pt>
    <dgm:pt modelId="{BC292EF5-71EA-479A-AA17-6FFF7EE1B24C}" type="parTrans" cxnId="{4007A417-BFCD-4935-A506-E1FC2118D008}">
      <dgm:prSet/>
      <dgm:spPr/>
      <dgm:t>
        <a:bodyPr/>
        <a:lstStyle/>
        <a:p>
          <a:endParaRPr lang="en-ZA"/>
        </a:p>
      </dgm:t>
    </dgm:pt>
    <dgm:pt modelId="{39EB23F8-3CD4-4086-ADD4-95D82BA457C1}" type="sibTrans" cxnId="{4007A417-BFCD-4935-A506-E1FC2118D008}">
      <dgm:prSet/>
      <dgm:spPr/>
      <dgm:t>
        <a:bodyPr/>
        <a:lstStyle/>
        <a:p>
          <a:endParaRPr lang="en-ZA"/>
        </a:p>
      </dgm:t>
    </dgm:pt>
    <dgm:pt modelId="{593988AD-9E33-486F-8CC3-3987EE8D65E4}" type="pres">
      <dgm:prSet presAssocID="{6F198A91-B5E2-4459-BE45-23BB6872C6F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29D8A06-CF53-413E-A40E-FDC5A5C27980}" type="pres">
      <dgm:prSet presAssocID="{67AC0D87-C40D-4B9A-934C-0877470F4DE0}" presName="root" presStyleCnt="0"/>
      <dgm:spPr/>
    </dgm:pt>
    <dgm:pt modelId="{D0E896BE-E5D6-484F-991B-48287064ECBA}" type="pres">
      <dgm:prSet presAssocID="{67AC0D87-C40D-4B9A-934C-0877470F4DE0}" presName="rootComposite" presStyleCnt="0"/>
      <dgm:spPr/>
    </dgm:pt>
    <dgm:pt modelId="{0ED96E5F-67BA-4FA8-9A8D-2528CD191931}" type="pres">
      <dgm:prSet presAssocID="{67AC0D87-C40D-4B9A-934C-0877470F4DE0}" presName="rootText" presStyleLbl="node1" presStyleIdx="0" presStyleCnt="1" custScaleX="506845"/>
      <dgm:spPr/>
      <dgm:t>
        <a:bodyPr/>
        <a:lstStyle/>
        <a:p>
          <a:endParaRPr lang="en-ZA"/>
        </a:p>
      </dgm:t>
    </dgm:pt>
    <dgm:pt modelId="{437A8B55-262C-49B4-ABB7-7DE6FAE88768}" type="pres">
      <dgm:prSet presAssocID="{67AC0D87-C40D-4B9A-934C-0877470F4DE0}" presName="rootConnector" presStyleLbl="node1" presStyleIdx="0" presStyleCnt="1"/>
      <dgm:spPr/>
      <dgm:t>
        <a:bodyPr/>
        <a:lstStyle/>
        <a:p>
          <a:endParaRPr lang="en-US"/>
        </a:p>
      </dgm:t>
    </dgm:pt>
    <dgm:pt modelId="{2E01389C-2FB9-4E35-B396-DB968F169A32}" type="pres">
      <dgm:prSet presAssocID="{67AC0D87-C40D-4B9A-934C-0877470F4DE0}" presName="childShape" presStyleCnt="0"/>
      <dgm:spPr/>
    </dgm:pt>
    <dgm:pt modelId="{15C1364A-F8B7-46E8-A31B-AC48C7E219EE}" type="pres">
      <dgm:prSet presAssocID="{20729511-2102-4475-912E-EFDEF18B7EDC}" presName="Name13" presStyleLbl="parChTrans1D2" presStyleIdx="0" presStyleCnt="4"/>
      <dgm:spPr/>
      <dgm:t>
        <a:bodyPr/>
        <a:lstStyle/>
        <a:p>
          <a:endParaRPr lang="en-US"/>
        </a:p>
      </dgm:t>
    </dgm:pt>
    <dgm:pt modelId="{DA9CB5F2-7CD9-4C8D-BB49-E6CA90D7E7A3}" type="pres">
      <dgm:prSet presAssocID="{D25420CC-3F4E-43EA-861E-14F6CFEEE4E1}" presName="childText" presStyleLbl="bgAcc1" presStyleIdx="0" presStyleCnt="4" custScaleX="4943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5641B6-BF7D-4340-AC10-79ECF775B423}" type="pres">
      <dgm:prSet presAssocID="{9B4DA36F-3D21-481B-8F10-A99739F78C99}" presName="Name13" presStyleLbl="parChTrans1D2" presStyleIdx="1" presStyleCnt="4"/>
      <dgm:spPr/>
      <dgm:t>
        <a:bodyPr/>
        <a:lstStyle/>
        <a:p>
          <a:endParaRPr lang="en-US"/>
        </a:p>
      </dgm:t>
    </dgm:pt>
    <dgm:pt modelId="{3F2DE075-C099-4448-A57D-74EF15A67F1E}" type="pres">
      <dgm:prSet presAssocID="{32BB6F7F-F72E-4409-AE2E-36426CD4537C}" presName="childText" presStyleLbl="bgAcc1" presStyleIdx="1" presStyleCnt="4" custScaleX="4943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B09A2B-A089-4FFC-92BB-9E3EF14B96B4}" type="pres">
      <dgm:prSet presAssocID="{A37DF095-7D30-46AC-AA8C-AF64E053B09A}" presName="Name13" presStyleLbl="parChTrans1D2" presStyleIdx="2" presStyleCnt="4"/>
      <dgm:spPr/>
      <dgm:t>
        <a:bodyPr/>
        <a:lstStyle/>
        <a:p>
          <a:endParaRPr lang="en-US"/>
        </a:p>
      </dgm:t>
    </dgm:pt>
    <dgm:pt modelId="{C0771B1B-3B72-4AD0-A1AA-FE443A19B78E}" type="pres">
      <dgm:prSet presAssocID="{235874B3-C167-4187-8AA6-6E6642C90C14}" presName="childText" presStyleLbl="bgAcc1" presStyleIdx="2" presStyleCnt="4" custScaleX="4943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21A76E-C512-4960-A156-370812806371}" type="pres">
      <dgm:prSet presAssocID="{BC292EF5-71EA-479A-AA17-6FFF7EE1B24C}" presName="Name13" presStyleLbl="parChTrans1D2" presStyleIdx="3" presStyleCnt="4"/>
      <dgm:spPr/>
      <dgm:t>
        <a:bodyPr/>
        <a:lstStyle/>
        <a:p>
          <a:endParaRPr lang="en-US"/>
        </a:p>
      </dgm:t>
    </dgm:pt>
    <dgm:pt modelId="{5799AD7D-4F0E-43E4-95A2-0DCE858DFBA5}" type="pres">
      <dgm:prSet presAssocID="{A8AC4761-58CC-47D4-AEA6-E9181D4FDF3A}" presName="childText" presStyleLbl="bgAcc1" presStyleIdx="3" presStyleCnt="4" custScaleX="4943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761C07-03A0-48DC-ABC2-E6760CBD3709}" type="presOf" srcId="{235874B3-C167-4187-8AA6-6E6642C90C14}" destId="{C0771B1B-3B72-4AD0-A1AA-FE443A19B78E}" srcOrd="0" destOrd="0" presId="urn:microsoft.com/office/officeart/2005/8/layout/hierarchy3"/>
    <dgm:cxn modelId="{3AC43154-C29E-4440-9A0B-DC5184E1C5BD}" srcId="{67AC0D87-C40D-4B9A-934C-0877470F4DE0}" destId="{32BB6F7F-F72E-4409-AE2E-36426CD4537C}" srcOrd="1" destOrd="0" parTransId="{9B4DA36F-3D21-481B-8F10-A99739F78C99}" sibTransId="{B0F67CD3-CD25-4428-9314-3C3180013FD9}"/>
    <dgm:cxn modelId="{AC1EBEE5-0BA9-477B-8BBC-BDE289B82777}" type="presOf" srcId="{A8AC4761-58CC-47D4-AEA6-E9181D4FDF3A}" destId="{5799AD7D-4F0E-43E4-95A2-0DCE858DFBA5}" srcOrd="0" destOrd="0" presId="urn:microsoft.com/office/officeart/2005/8/layout/hierarchy3"/>
    <dgm:cxn modelId="{753AD98E-EFF4-4F3F-9393-91F862FC43BA}" type="presOf" srcId="{67AC0D87-C40D-4B9A-934C-0877470F4DE0}" destId="{437A8B55-262C-49B4-ABB7-7DE6FAE88768}" srcOrd="1" destOrd="0" presId="urn:microsoft.com/office/officeart/2005/8/layout/hierarchy3"/>
    <dgm:cxn modelId="{DA25A6E6-CC87-437A-90B5-AD7AD4E916CE}" type="presOf" srcId="{A37DF095-7D30-46AC-AA8C-AF64E053B09A}" destId="{BEB09A2B-A089-4FFC-92BB-9E3EF14B96B4}" srcOrd="0" destOrd="0" presId="urn:microsoft.com/office/officeart/2005/8/layout/hierarchy3"/>
    <dgm:cxn modelId="{A8A8B1B6-812E-4815-92A5-7527C4566378}" type="presOf" srcId="{BC292EF5-71EA-479A-AA17-6FFF7EE1B24C}" destId="{5F21A76E-C512-4960-A156-370812806371}" srcOrd="0" destOrd="0" presId="urn:microsoft.com/office/officeart/2005/8/layout/hierarchy3"/>
    <dgm:cxn modelId="{5DB1EE19-D53D-439D-88AF-A970B2F0D1FC}" srcId="{67AC0D87-C40D-4B9A-934C-0877470F4DE0}" destId="{D25420CC-3F4E-43EA-861E-14F6CFEEE4E1}" srcOrd="0" destOrd="0" parTransId="{20729511-2102-4475-912E-EFDEF18B7EDC}" sibTransId="{0EBF6814-686C-40DB-BF14-179A3173ECC8}"/>
    <dgm:cxn modelId="{5CCD78CF-31D2-40F8-BABA-88ECEDB51018}" srcId="{67AC0D87-C40D-4B9A-934C-0877470F4DE0}" destId="{235874B3-C167-4187-8AA6-6E6642C90C14}" srcOrd="2" destOrd="0" parTransId="{A37DF095-7D30-46AC-AA8C-AF64E053B09A}" sibTransId="{7449E698-82E8-415A-B2FB-93EABE6038AE}"/>
    <dgm:cxn modelId="{8BF99E93-F530-4EE6-9224-38467EC5FAF8}" type="presOf" srcId="{32BB6F7F-F72E-4409-AE2E-36426CD4537C}" destId="{3F2DE075-C099-4448-A57D-74EF15A67F1E}" srcOrd="0" destOrd="0" presId="urn:microsoft.com/office/officeart/2005/8/layout/hierarchy3"/>
    <dgm:cxn modelId="{0DE8C7C4-64B6-4910-ACA9-942DB0EBAF9E}" type="presOf" srcId="{D25420CC-3F4E-43EA-861E-14F6CFEEE4E1}" destId="{DA9CB5F2-7CD9-4C8D-BB49-E6CA90D7E7A3}" srcOrd="0" destOrd="0" presId="urn:microsoft.com/office/officeart/2005/8/layout/hierarchy3"/>
    <dgm:cxn modelId="{25DEB6E6-231C-4E05-B757-C5FE15E37401}" type="presOf" srcId="{67AC0D87-C40D-4B9A-934C-0877470F4DE0}" destId="{0ED96E5F-67BA-4FA8-9A8D-2528CD191931}" srcOrd="0" destOrd="0" presId="urn:microsoft.com/office/officeart/2005/8/layout/hierarchy3"/>
    <dgm:cxn modelId="{B21674AB-E1FF-4BBF-9CCC-48E044D5C3BC}" srcId="{6F198A91-B5E2-4459-BE45-23BB6872C6F9}" destId="{67AC0D87-C40D-4B9A-934C-0877470F4DE0}" srcOrd="0" destOrd="0" parTransId="{F978A26E-7644-42B7-9E27-8CAE3718CA0F}" sibTransId="{ED859005-75CA-49BC-8248-8AC8BEA3930E}"/>
    <dgm:cxn modelId="{A1E15B31-F925-4AA8-8258-7E99D0BBFB0C}" type="presOf" srcId="{6F198A91-B5E2-4459-BE45-23BB6872C6F9}" destId="{593988AD-9E33-486F-8CC3-3987EE8D65E4}" srcOrd="0" destOrd="0" presId="urn:microsoft.com/office/officeart/2005/8/layout/hierarchy3"/>
    <dgm:cxn modelId="{045150FB-B631-471F-84BC-F13FADB95D1B}" type="presOf" srcId="{20729511-2102-4475-912E-EFDEF18B7EDC}" destId="{15C1364A-F8B7-46E8-A31B-AC48C7E219EE}" srcOrd="0" destOrd="0" presId="urn:microsoft.com/office/officeart/2005/8/layout/hierarchy3"/>
    <dgm:cxn modelId="{0E1EE5BB-03EF-4447-BBB5-64E7955627C2}" type="presOf" srcId="{9B4DA36F-3D21-481B-8F10-A99739F78C99}" destId="{465641B6-BF7D-4340-AC10-79ECF775B423}" srcOrd="0" destOrd="0" presId="urn:microsoft.com/office/officeart/2005/8/layout/hierarchy3"/>
    <dgm:cxn modelId="{4007A417-BFCD-4935-A506-E1FC2118D008}" srcId="{67AC0D87-C40D-4B9A-934C-0877470F4DE0}" destId="{A8AC4761-58CC-47D4-AEA6-E9181D4FDF3A}" srcOrd="3" destOrd="0" parTransId="{BC292EF5-71EA-479A-AA17-6FFF7EE1B24C}" sibTransId="{39EB23F8-3CD4-4086-ADD4-95D82BA457C1}"/>
    <dgm:cxn modelId="{C6D2B7C3-AFF9-40D5-959D-2B0ED0E38501}" type="presParOf" srcId="{593988AD-9E33-486F-8CC3-3987EE8D65E4}" destId="{F29D8A06-CF53-413E-A40E-FDC5A5C27980}" srcOrd="0" destOrd="0" presId="urn:microsoft.com/office/officeart/2005/8/layout/hierarchy3"/>
    <dgm:cxn modelId="{5F8A6052-D990-4168-B1CA-47106AC9F12E}" type="presParOf" srcId="{F29D8A06-CF53-413E-A40E-FDC5A5C27980}" destId="{D0E896BE-E5D6-484F-991B-48287064ECBA}" srcOrd="0" destOrd="0" presId="urn:microsoft.com/office/officeart/2005/8/layout/hierarchy3"/>
    <dgm:cxn modelId="{C09AB201-69AA-4E67-B500-8DB9F4208921}" type="presParOf" srcId="{D0E896BE-E5D6-484F-991B-48287064ECBA}" destId="{0ED96E5F-67BA-4FA8-9A8D-2528CD191931}" srcOrd="0" destOrd="0" presId="urn:microsoft.com/office/officeart/2005/8/layout/hierarchy3"/>
    <dgm:cxn modelId="{78A42A58-A324-4AB0-AD3C-AEBBCAC6068F}" type="presParOf" srcId="{D0E896BE-E5D6-484F-991B-48287064ECBA}" destId="{437A8B55-262C-49B4-ABB7-7DE6FAE88768}" srcOrd="1" destOrd="0" presId="urn:microsoft.com/office/officeart/2005/8/layout/hierarchy3"/>
    <dgm:cxn modelId="{096BC77C-62B1-441C-A429-9210599FEF93}" type="presParOf" srcId="{F29D8A06-CF53-413E-A40E-FDC5A5C27980}" destId="{2E01389C-2FB9-4E35-B396-DB968F169A32}" srcOrd="1" destOrd="0" presId="urn:microsoft.com/office/officeart/2005/8/layout/hierarchy3"/>
    <dgm:cxn modelId="{2F6FC1AE-EC55-4E08-B29B-1E406F65984F}" type="presParOf" srcId="{2E01389C-2FB9-4E35-B396-DB968F169A32}" destId="{15C1364A-F8B7-46E8-A31B-AC48C7E219EE}" srcOrd="0" destOrd="0" presId="urn:microsoft.com/office/officeart/2005/8/layout/hierarchy3"/>
    <dgm:cxn modelId="{88AD3C52-A5BD-4CB3-BA7A-C69177182B3C}" type="presParOf" srcId="{2E01389C-2FB9-4E35-B396-DB968F169A32}" destId="{DA9CB5F2-7CD9-4C8D-BB49-E6CA90D7E7A3}" srcOrd="1" destOrd="0" presId="urn:microsoft.com/office/officeart/2005/8/layout/hierarchy3"/>
    <dgm:cxn modelId="{65248F41-A883-4AAA-968A-5094D2E46371}" type="presParOf" srcId="{2E01389C-2FB9-4E35-B396-DB968F169A32}" destId="{465641B6-BF7D-4340-AC10-79ECF775B423}" srcOrd="2" destOrd="0" presId="urn:microsoft.com/office/officeart/2005/8/layout/hierarchy3"/>
    <dgm:cxn modelId="{0FBFFC1E-EF6A-4650-98F1-CD9B9CF87A66}" type="presParOf" srcId="{2E01389C-2FB9-4E35-B396-DB968F169A32}" destId="{3F2DE075-C099-4448-A57D-74EF15A67F1E}" srcOrd="3" destOrd="0" presId="urn:microsoft.com/office/officeart/2005/8/layout/hierarchy3"/>
    <dgm:cxn modelId="{CAB7082D-43A4-4895-8919-597BB510489C}" type="presParOf" srcId="{2E01389C-2FB9-4E35-B396-DB968F169A32}" destId="{BEB09A2B-A089-4FFC-92BB-9E3EF14B96B4}" srcOrd="4" destOrd="0" presId="urn:microsoft.com/office/officeart/2005/8/layout/hierarchy3"/>
    <dgm:cxn modelId="{D002E21F-8B03-49EE-B680-4337A3E12B27}" type="presParOf" srcId="{2E01389C-2FB9-4E35-B396-DB968F169A32}" destId="{C0771B1B-3B72-4AD0-A1AA-FE443A19B78E}" srcOrd="5" destOrd="0" presId="urn:microsoft.com/office/officeart/2005/8/layout/hierarchy3"/>
    <dgm:cxn modelId="{EE6B6AA7-2A1C-4F9F-847B-D717A6AB27EF}" type="presParOf" srcId="{2E01389C-2FB9-4E35-B396-DB968F169A32}" destId="{5F21A76E-C512-4960-A156-370812806371}" srcOrd="6" destOrd="0" presId="urn:microsoft.com/office/officeart/2005/8/layout/hierarchy3"/>
    <dgm:cxn modelId="{17295ED1-2EC0-4C72-A1C1-A22C7909DAE9}" type="presParOf" srcId="{2E01389C-2FB9-4E35-B396-DB968F169A32}" destId="{5799AD7D-4F0E-43E4-95A2-0DCE858DFBA5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CCE55CC-C355-45F2-87EC-53DE52B9DAE6}" type="doc">
      <dgm:prSet loTypeId="urn:microsoft.com/office/officeart/2005/8/layout/vList4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098EA1A9-3269-4A66-A592-A8A47760B019}">
      <dgm:prSet phldrT="[Text]"/>
      <dgm:spPr>
        <a:solidFill>
          <a:srgbClr val="AF6901"/>
        </a:solidFill>
      </dgm:spPr>
      <dgm:t>
        <a:bodyPr/>
        <a:lstStyle/>
        <a:p>
          <a:r>
            <a:rPr lang="en-AU" b="1" dirty="0" smtClean="0"/>
            <a:t>Follow health or safety procedures</a:t>
          </a:r>
          <a:r>
            <a:rPr lang="en-AU" dirty="0" smtClean="0"/>
            <a:t>:  e.g. wear lifejackets on boats</a:t>
          </a:r>
          <a:endParaRPr lang="en-ZA" dirty="0"/>
        </a:p>
      </dgm:t>
    </dgm:pt>
    <dgm:pt modelId="{78D5A611-7693-46C8-96AA-9790C329703F}" type="sibTrans" cxnId="{C2019DA7-F44C-4558-B131-57EF8C17082B}">
      <dgm:prSet/>
      <dgm:spPr/>
      <dgm:t>
        <a:bodyPr/>
        <a:lstStyle/>
        <a:p>
          <a:endParaRPr lang="en-ZA"/>
        </a:p>
      </dgm:t>
    </dgm:pt>
    <dgm:pt modelId="{0CDCECE0-5665-4EFE-B85D-712E8DC34A20}" type="parTrans" cxnId="{C2019DA7-F44C-4558-B131-57EF8C17082B}">
      <dgm:prSet/>
      <dgm:spPr/>
      <dgm:t>
        <a:bodyPr/>
        <a:lstStyle/>
        <a:p>
          <a:endParaRPr lang="en-ZA"/>
        </a:p>
      </dgm:t>
    </dgm:pt>
    <dgm:pt modelId="{55E80ACE-D6FE-4DB2-85AE-CD4D9D0DA99F}" type="pres">
      <dgm:prSet presAssocID="{3CCE55CC-C355-45F2-87EC-53DE52B9DAE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6EE4EE-218A-4F08-9D5F-4A934AAD5036}" type="pres">
      <dgm:prSet presAssocID="{098EA1A9-3269-4A66-A592-A8A47760B019}" presName="comp" presStyleCnt="0"/>
      <dgm:spPr/>
    </dgm:pt>
    <dgm:pt modelId="{981BFE18-F978-43C4-9AA5-EE94B58B738F}" type="pres">
      <dgm:prSet presAssocID="{098EA1A9-3269-4A66-A592-A8A47760B019}" presName="box" presStyleLbl="node1" presStyleIdx="0" presStyleCnt="1"/>
      <dgm:spPr/>
      <dgm:t>
        <a:bodyPr/>
        <a:lstStyle/>
        <a:p>
          <a:endParaRPr lang="en-ZA"/>
        </a:p>
      </dgm:t>
    </dgm:pt>
    <dgm:pt modelId="{561EF563-0C62-48D7-AA6B-FBCD3ED10F36}" type="pres">
      <dgm:prSet presAssocID="{098EA1A9-3269-4A66-A592-A8A47760B019}" presName="img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84EEFD4C-F638-4529-895D-4B6E75837B27}" type="pres">
      <dgm:prSet presAssocID="{098EA1A9-3269-4A66-A592-A8A47760B019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F5BAD620-30C5-4038-8AB2-6DE0AFF8FA02}" type="presOf" srcId="{098EA1A9-3269-4A66-A592-A8A47760B019}" destId="{84EEFD4C-F638-4529-895D-4B6E75837B27}" srcOrd="1" destOrd="0" presId="urn:microsoft.com/office/officeart/2005/8/layout/vList4"/>
    <dgm:cxn modelId="{C2019DA7-F44C-4558-B131-57EF8C17082B}" srcId="{3CCE55CC-C355-45F2-87EC-53DE52B9DAE6}" destId="{098EA1A9-3269-4A66-A592-A8A47760B019}" srcOrd="0" destOrd="0" parTransId="{0CDCECE0-5665-4EFE-B85D-712E8DC34A20}" sibTransId="{78D5A611-7693-46C8-96AA-9790C329703F}"/>
    <dgm:cxn modelId="{E98BFD5D-A673-4488-88E0-9B7D5DD99D73}" type="presOf" srcId="{098EA1A9-3269-4A66-A592-A8A47760B019}" destId="{981BFE18-F978-43C4-9AA5-EE94B58B738F}" srcOrd="0" destOrd="0" presId="urn:microsoft.com/office/officeart/2005/8/layout/vList4"/>
    <dgm:cxn modelId="{D0AAC83A-8DCC-498D-8828-DD411660CD83}" type="presOf" srcId="{3CCE55CC-C355-45F2-87EC-53DE52B9DAE6}" destId="{55E80ACE-D6FE-4DB2-85AE-CD4D9D0DA99F}" srcOrd="0" destOrd="0" presId="urn:microsoft.com/office/officeart/2005/8/layout/vList4"/>
    <dgm:cxn modelId="{4D87A2FB-F9D9-4FF0-A736-4CC616BF0B27}" type="presParOf" srcId="{55E80ACE-D6FE-4DB2-85AE-CD4D9D0DA99F}" destId="{476EE4EE-218A-4F08-9D5F-4A934AAD5036}" srcOrd="0" destOrd="0" presId="urn:microsoft.com/office/officeart/2005/8/layout/vList4"/>
    <dgm:cxn modelId="{C2219E71-2231-4BD1-A130-47007AB5FE80}" type="presParOf" srcId="{476EE4EE-218A-4F08-9D5F-4A934AAD5036}" destId="{981BFE18-F978-43C4-9AA5-EE94B58B738F}" srcOrd="0" destOrd="0" presId="urn:microsoft.com/office/officeart/2005/8/layout/vList4"/>
    <dgm:cxn modelId="{BDE64499-3DA4-44FE-BD5E-639A5BC5308C}" type="presParOf" srcId="{476EE4EE-218A-4F08-9D5F-4A934AAD5036}" destId="{561EF563-0C62-48D7-AA6B-FBCD3ED10F36}" srcOrd="1" destOrd="0" presId="urn:microsoft.com/office/officeart/2005/8/layout/vList4"/>
    <dgm:cxn modelId="{81994651-F1F8-4416-9494-4CEC6C53F23F}" type="presParOf" srcId="{476EE4EE-218A-4F08-9D5F-4A934AAD5036}" destId="{84EEFD4C-F638-4529-895D-4B6E75837B2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CCE55CC-C355-45F2-87EC-53DE52B9DAE6}" type="doc">
      <dgm:prSet loTypeId="urn:microsoft.com/office/officeart/2005/8/layout/vList4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20F98E08-4D69-4F32-9934-8C36733C4E1D}">
      <dgm:prSet phldrT="[Text]"/>
      <dgm:spPr/>
      <dgm:t>
        <a:bodyPr/>
        <a:lstStyle/>
        <a:p>
          <a:r>
            <a:rPr lang="en-AU" b="1" dirty="0" smtClean="0"/>
            <a:t>Tour members behave sensibly and safely </a:t>
          </a:r>
          <a:r>
            <a:rPr lang="en-AU" dirty="0" smtClean="0"/>
            <a:t>– e.g. </a:t>
          </a:r>
          <a:r>
            <a:rPr lang="en-AU" dirty="0" smtClean="0"/>
            <a:t>don’t hang </a:t>
          </a:r>
          <a:r>
            <a:rPr lang="en-AU" dirty="0" smtClean="0"/>
            <a:t>out over the edge of boat</a:t>
          </a:r>
          <a:endParaRPr lang="en-ZA" dirty="0"/>
        </a:p>
      </dgm:t>
    </dgm:pt>
    <dgm:pt modelId="{67BBFF14-38E7-40B7-88D8-0F6499925D7E}" type="parTrans" cxnId="{1A65F13C-E854-4A82-8439-40FA00A58C11}">
      <dgm:prSet/>
      <dgm:spPr/>
      <dgm:t>
        <a:bodyPr/>
        <a:lstStyle/>
        <a:p>
          <a:endParaRPr lang="en-ZA"/>
        </a:p>
      </dgm:t>
    </dgm:pt>
    <dgm:pt modelId="{D9E8A411-7F31-4429-A42F-4356EBD19FBB}" type="sibTrans" cxnId="{1A65F13C-E854-4A82-8439-40FA00A58C11}">
      <dgm:prSet/>
      <dgm:spPr/>
      <dgm:t>
        <a:bodyPr/>
        <a:lstStyle/>
        <a:p>
          <a:endParaRPr lang="en-ZA"/>
        </a:p>
      </dgm:t>
    </dgm:pt>
    <dgm:pt modelId="{B4F6CBDC-494A-403A-9335-FF3AC7F1E068}">
      <dgm:prSet phldrT="[Text]"/>
      <dgm:spPr/>
      <dgm:t>
        <a:bodyPr/>
        <a:lstStyle/>
        <a:p>
          <a:r>
            <a:rPr lang="en-US" b="1" dirty="0" smtClean="0"/>
            <a:t>Control dangerous behaviour </a:t>
          </a:r>
        </a:p>
        <a:p>
          <a:r>
            <a:rPr lang="en-US" dirty="0" smtClean="0"/>
            <a:t>Tell pax to stop doing anything that can be dangerous to themselves and/or other people.</a:t>
          </a:r>
          <a:endParaRPr lang="en-ZA" dirty="0"/>
        </a:p>
      </dgm:t>
    </dgm:pt>
    <dgm:pt modelId="{BE20A6A3-6F2B-4F9B-B39B-010EE2073AB9}" type="parTrans" cxnId="{9005A8F1-1C62-4A24-964C-7A304F576007}">
      <dgm:prSet/>
      <dgm:spPr/>
      <dgm:t>
        <a:bodyPr/>
        <a:lstStyle/>
        <a:p>
          <a:endParaRPr lang="en-ZA"/>
        </a:p>
      </dgm:t>
    </dgm:pt>
    <dgm:pt modelId="{621441A0-ABC4-40CC-BBDD-AC21ECB8385A}" type="sibTrans" cxnId="{9005A8F1-1C62-4A24-964C-7A304F576007}">
      <dgm:prSet/>
      <dgm:spPr/>
      <dgm:t>
        <a:bodyPr/>
        <a:lstStyle/>
        <a:p>
          <a:endParaRPr lang="en-ZA"/>
        </a:p>
      </dgm:t>
    </dgm:pt>
    <dgm:pt modelId="{55E80ACE-D6FE-4DB2-85AE-CD4D9D0DA99F}" type="pres">
      <dgm:prSet presAssocID="{3CCE55CC-C355-45F2-87EC-53DE52B9DAE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03EA2C-E695-4215-80C3-B65CC45CA344}" type="pres">
      <dgm:prSet presAssocID="{20F98E08-4D69-4F32-9934-8C36733C4E1D}" presName="comp" presStyleCnt="0"/>
      <dgm:spPr/>
    </dgm:pt>
    <dgm:pt modelId="{3633303E-7BC7-4FFE-B5DF-74E009720A10}" type="pres">
      <dgm:prSet presAssocID="{20F98E08-4D69-4F32-9934-8C36733C4E1D}" presName="box" presStyleLbl="node1" presStyleIdx="0" presStyleCnt="2"/>
      <dgm:spPr/>
      <dgm:t>
        <a:bodyPr/>
        <a:lstStyle/>
        <a:p>
          <a:endParaRPr lang="en-ZA"/>
        </a:p>
      </dgm:t>
    </dgm:pt>
    <dgm:pt modelId="{E0707236-A06B-4628-94A7-7333681F3664}" type="pres">
      <dgm:prSet presAssocID="{20F98E08-4D69-4F32-9934-8C36733C4E1D}" presName="img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A300EC2E-E249-44D9-8F57-D6871D936C81}" type="pres">
      <dgm:prSet presAssocID="{20F98E08-4D69-4F32-9934-8C36733C4E1D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79800B5-7CED-4A3C-9A2A-853BA1D2AB3E}" type="pres">
      <dgm:prSet presAssocID="{D9E8A411-7F31-4429-A42F-4356EBD19FBB}" presName="spacer" presStyleCnt="0"/>
      <dgm:spPr/>
    </dgm:pt>
    <dgm:pt modelId="{3DEA9B82-B734-492C-B2AA-C93CEF9D968A}" type="pres">
      <dgm:prSet presAssocID="{B4F6CBDC-494A-403A-9335-FF3AC7F1E068}" presName="comp" presStyleCnt="0"/>
      <dgm:spPr/>
    </dgm:pt>
    <dgm:pt modelId="{597A1EA3-9F80-4BD9-9377-D8C2A49DCB65}" type="pres">
      <dgm:prSet presAssocID="{B4F6CBDC-494A-403A-9335-FF3AC7F1E068}" presName="box" presStyleLbl="node1" presStyleIdx="1" presStyleCnt="2"/>
      <dgm:spPr/>
      <dgm:t>
        <a:bodyPr/>
        <a:lstStyle/>
        <a:p>
          <a:endParaRPr lang="en-ZA"/>
        </a:p>
      </dgm:t>
    </dgm:pt>
    <dgm:pt modelId="{6138CBFD-DEB4-417A-BB62-AA846343CC6C}" type="pres">
      <dgm:prSet presAssocID="{B4F6CBDC-494A-403A-9335-FF3AC7F1E068}" presName="img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D0B0B35F-856D-42EE-B1BB-1EFE6D493F51}" type="pres">
      <dgm:prSet presAssocID="{B4F6CBDC-494A-403A-9335-FF3AC7F1E068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47E95797-51C4-447C-A5DC-BFC0B999CF0D}" type="presOf" srcId="{20F98E08-4D69-4F32-9934-8C36733C4E1D}" destId="{A300EC2E-E249-44D9-8F57-D6871D936C81}" srcOrd="1" destOrd="0" presId="urn:microsoft.com/office/officeart/2005/8/layout/vList4"/>
    <dgm:cxn modelId="{BEA2D19C-14E5-4B6A-BE47-3F0BD85B9867}" type="presOf" srcId="{B4F6CBDC-494A-403A-9335-FF3AC7F1E068}" destId="{597A1EA3-9F80-4BD9-9377-D8C2A49DCB65}" srcOrd="0" destOrd="0" presId="urn:microsoft.com/office/officeart/2005/8/layout/vList4"/>
    <dgm:cxn modelId="{DBFAF01D-75AB-4624-8990-0204AB910B8B}" type="presOf" srcId="{20F98E08-4D69-4F32-9934-8C36733C4E1D}" destId="{3633303E-7BC7-4FFE-B5DF-74E009720A10}" srcOrd="0" destOrd="0" presId="urn:microsoft.com/office/officeart/2005/8/layout/vList4"/>
    <dgm:cxn modelId="{1A65F13C-E854-4A82-8439-40FA00A58C11}" srcId="{3CCE55CC-C355-45F2-87EC-53DE52B9DAE6}" destId="{20F98E08-4D69-4F32-9934-8C36733C4E1D}" srcOrd="0" destOrd="0" parTransId="{67BBFF14-38E7-40B7-88D8-0F6499925D7E}" sibTransId="{D9E8A411-7F31-4429-A42F-4356EBD19FBB}"/>
    <dgm:cxn modelId="{725982C7-6617-4E57-AC38-CC2443E0E0F0}" type="presOf" srcId="{B4F6CBDC-494A-403A-9335-FF3AC7F1E068}" destId="{D0B0B35F-856D-42EE-B1BB-1EFE6D493F51}" srcOrd="1" destOrd="0" presId="urn:microsoft.com/office/officeart/2005/8/layout/vList4"/>
    <dgm:cxn modelId="{2A901CF9-9987-4747-B147-F462E143F4F6}" type="presOf" srcId="{3CCE55CC-C355-45F2-87EC-53DE52B9DAE6}" destId="{55E80ACE-D6FE-4DB2-85AE-CD4D9D0DA99F}" srcOrd="0" destOrd="0" presId="urn:microsoft.com/office/officeart/2005/8/layout/vList4"/>
    <dgm:cxn modelId="{9005A8F1-1C62-4A24-964C-7A304F576007}" srcId="{3CCE55CC-C355-45F2-87EC-53DE52B9DAE6}" destId="{B4F6CBDC-494A-403A-9335-FF3AC7F1E068}" srcOrd="1" destOrd="0" parTransId="{BE20A6A3-6F2B-4F9B-B39B-010EE2073AB9}" sibTransId="{621441A0-ABC4-40CC-BBDD-AC21ECB8385A}"/>
    <dgm:cxn modelId="{9896CBCB-3E39-4275-BEB4-59BCED710DED}" type="presParOf" srcId="{55E80ACE-D6FE-4DB2-85AE-CD4D9D0DA99F}" destId="{F803EA2C-E695-4215-80C3-B65CC45CA344}" srcOrd="0" destOrd="0" presId="urn:microsoft.com/office/officeart/2005/8/layout/vList4"/>
    <dgm:cxn modelId="{4D2DB38D-C617-4BBE-BA83-5336C7CAF238}" type="presParOf" srcId="{F803EA2C-E695-4215-80C3-B65CC45CA344}" destId="{3633303E-7BC7-4FFE-B5DF-74E009720A10}" srcOrd="0" destOrd="0" presId="urn:microsoft.com/office/officeart/2005/8/layout/vList4"/>
    <dgm:cxn modelId="{55D2958D-42D3-413B-A0D2-F8015D498673}" type="presParOf" srcId="{F803EA2C-E695-4215-80C3-B65CC45CA344}" destId="{E0707236-A06B-4628-94A7-7333681F3664}" srcOrd="1" destOrd="0" presId="urn:microsoft.com/office/officeart/2005/8/layout/vList4"/>
    <dgm:cxn modelId="{E4E00096-37AA-4548-A104-22925B634D9F}" type="presParOf" srcId="{F803EA2C-E695-4215-80C3-B65CC45CA344}" destId="{A300EC2E-E249-44D9-8F57-D6871D936C81}" srcOrd="2" destOrd="0" presId="urn:microsoft.com/office/officeart/2005/8/layout/vList4"/>
    <dgm:cxn modelId="{5CB0F2C2-50C4-4084-A00B-1698CDDE5468}" type="presParOf" srcId="{55E80ACE-D6FE-4DB2-85AE-CD4D9D0DA99F}" destId="{179800B5-7CED-4A3C-9A2A-853BA1D2AB3E}" srcOrd="1" destOrd="0" presId="urn:microsoft.com/office/officeart/2005/8/layout/vList4"/>
    <dgm:cxn modelId="{1AF58B18-CD9D-4BD4-889A-A254E732FA86}" type="presParOf" srcId="{55E80ACE-D6FE-4DB2-85AE-CD4D9D0DA99F}" destId="{3DEA9B82-B734-492C-B2AA-C93CEF9D968A}" srcOrd="2" destOrd="0" presId="urn:microsoft.com/office/officeart/2005/8/layout/vList4"/>
    <dgm:cxn modelId="{C62A73C7-0941-4A86-8DBA-27036754DCEB}" type="presParOf" srcId="{3DEA9B82-B734-492C-B2AA-C93CEF9D968A}" destId="{597A1EA3-9F80-4BD9-9377-D8C2A49DCB65}" srcOrd="0" destOrd="0" presId="urn:microsoft.com/office/officeart/2005/8/layout/vList4"/>
    <dgm:cxn modelId="{8E19F738-FD0E-4475-92EE-4F1B9E9BC7AD}" type="presParOf" srcId="{3DEA9B82-B734-492C-B2AA-C93CEF9D968A}" destId="{6138CBFD-DEB4-417A-BB62-AA846343CC6C}" srcOrd="1" destOrd="0" presId="urn:microsoft.com/office/officeart/2005/8/layout/vList4"/>
    <dgm:cxn modelId="{326E3027-460B-4D31-9700-003176E0A8D3}" type="presParOf" srcId="{3DEA9B82-B734-492C-B2AA-C93CEF9D968A}" destId="{D0B0B35F-856D-42EE-B1BB-1EFE6D493F5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1D01DF4A-64C9-4266-9964-F1D0BDA131DB}" type="doc">
      <dgm:prSet loTypeId="urn:microsoft.com/office/officeart/2005/8/layout/pList2" loCatId="list" qsTypeId="urn:microsoft.com/office/officeart/2005/8/quickstyle/3d1" qsCatId="3D" csTypeId="urn:microsoft.com/office/officeart/2005/8/colors/colorful2" csCatId="colorful" phldr="1"/>
      <dgm:spPr/>
    </dgm:pt>
    <dgm:pt modelId="{06423D36-1497-401A-A442-23E4B7F2E1E4}">
      <dgm:prSet phldrT="[Text]" custT="1"/>
      <dgm:spPr/>
      <dgm:t>
        <a:bodyPr/>
        <a:lstStyle/>
        <a:p>
          <a:r>
            <a:rPr lang="en-AU" sz="2400" b="1" dirty="0" smtClean="0"/>
            <a:t>Man overboard </a:t>
          </a:r>
          <a:endParaRPr lang="en-ZA" sz="2400" b="1" dirty="0"/>
        </a:p>
      </dgm:t>
    </dgm:pt>
    <dgm:pt modelId="{051833F7-7C0C-47E4-816D-7372C2DFFCE3}" type="parTrans" cxnId="{C40D8316-4F27-4AB7-BE43-CF60866E6E1B}">
      <dgm:prSet/>
      <dgm:spPr/>
      <dgm:t>
        <a:bodyPr/>
        <a:lstStyle/>
        <a:p>
          <a:endParaRPr lang="en-ZA" sz="1800" b="1"/>
        </a:p>
      </dgm:t>
    </dgm:pt>
    <dgm:pt modelId="{362E3FFF-357B-4FEA-913E-CBF129CFB3E8}" type="sibTrans" cxnId="{C40D8316-4F27-4AB7-BE43-CF60866E6E1B}">
      <dgm:prSet/>
      <dgm:spPr/>
      <dgm:t>
        <a:bodyPr/>
        <a:lstStyle/>
        <a:p>
          <a:endParaRPr lang="en-ZA" sz="1800" b="1"/>
        </a:p>
      </dgm:t>
    </dgm:pt>
    <dgm:pt modelId="{EE622212-6A74-44F4-B777-4200B8E2D7CF}">
      <dgm:prSet custT="1"/>
      <dgm:spPr/>
      <dgm:t>
        <a:bodyPr/>
        <a:lstStyle/>
        <a:p>
          <a:r>
            <a:rPr lang="en-AU" sz="2400" b="1" dirty="0" smtClean="0"/>
            <a:t>Boat capsizes </a:t>
          </a:r>
        </a:p>
      </dgm:t>
    </dgm:pt>
    <dgm:pt modelId="{57AB8012-E789-4D8C-BD03-E97338B4D0B4}" type="parTrans" cxnId="{CDBA4C06-0A92-488F-A5EA-270E9D1F4285}">
      <dgm:prSet/>
      <dgm:spPr/>
      <dgm:t>
        <a:bodyPr/>
        <a:lstStyle/>
        <a:p>
          <a:endParaRPr lang="en-ZA" sz="1800" b="1"/>
        </a:p>
      </dgm:t>
    </dgm:pt>
    <dgm:pt modelId="{275C37F0-004B-4411-BC01-D1E3761BABBE}" type="sibTrans" cxnId="{CDBA4C06-0A92-488F-A5EA-270E9D1F4285}">
      <dgm:prSet/>
      <dgm:spPr/>
      <dgm:t>
        <a:bodyPr/>
        <a:lstStyle/>
        <a:p>
          <a:endParaRPr lang="en-ZA" sz="1800" b="1"/>
        </a:p>
      </dgm:t>
    </dgm:pt>
    <dgm:pt modelId="{862CC0C4-01E3-4240-9FBA-BAF191AC5E36}">
      <dgm:prSet custT="1"/>
      <dgm:spPr/>
      <dgm:t>
        <a:bodyPr/>
        <a:lstStyle/>
        <a:p>
          <a:r>
            <a:rPr lang="en-AU" sz="2400" b="1" dirty="0" smtClean="0"/>
            <a:t>Accident </a:t>
          </a:r>
        </a:p>
      </dgm:t>
    </dgm:pt>
    <dgm:pt modelId="{15FF7C2E-CD79-4241-AF5D-1D924A189509}" type="parTrans" cxnId="{92B9ED80-5CA8-4F90-8940-F93F7E2CA65D}">
      <dgm:prSet/>
      <dgm:spPr/>
      <dgm:t>
        <a:bodyPr/>
        <a:lstStyle/>
        <a:p>
          <a:endParaRPr lang="en-ZA" sz="1800" b="1"/>
        </a:p>
      </dgm:t>
    </dgm:pt>
    <dgm:pt modelId="{A0FB3C31-5BD9-49B5-88C4-8DF99CA7F7AC}" type="sibTrans" cxnId="{92B9ED80-5CA8-4F90-8940-F93F7E2CA65D}">
      <dgm:prSet/>
      <dgm:spPr/>
      <dgm:t>
        <a:bodyPr/>
        <a:lstStyle/>
        <a:p>
          <a:endParaRPr lang="en-ZA" sz="1800" b="1"/>
        </a:p>
      </dgm:t>
    </dgm:pt>
    <dgm:pt modelId="{9262E6FC-5364-4B3D-9246-8C4CAEA915A0}">
      <dgm:prSet custT="1"/>
      <dgm:spPr/>
      <dgm:t>
        <a:bodyPr/>
        <a:lstStyle/>
        <a:p>
          <a:r>
            <a:rPr lang="en-AU" sz="2400" b="1" dirty="0" smtClean="0"/>
            <a:t>Injury</a:t>
          </a:r>
          <a:endParaRPr lang="en-ZA" sz="2400" b="1" dirty="0"/>
        </a:p>
      </dgm:t>
    </dgm:pt>
    <dgm:pt modelId="{77FB74C1-C0F4-41F6-A779-F84A31E005BA}" type="parTrans" cxnId="{DF06DAF1-95AF-4898-91B9-AA3F862D3F02}">
      <dgm:prSet/>
      <dgm:spPr/>
      <dgm:t>
        <a:bodyPr/>
        <a:lstStyle/>
        <a:p>
          <a:endParaRPr lang="en-ZA" sz="1800" b="1"/>
        </a:p>
      </dgm:t>
    </dgm:pt>
    <dgm:pt modelId="{D83A8FE3-893A-436E-8939-5D3A11D8A12D}" type="sibTrans" cxnId="{DF06DAF1-95AF-4898-91B9-AA3F862D3F02}">
      <dgm:prSet/>
      <dgm:spPr/>
      <dgm:t>
        <a:bodyPr/>
        <a:lstStyle/>
        <a:p>
          <a:endParaRPr lang="en-ZA" sz="1800" b="1"/>
        </a:p>
      </dgm:t>
    </dgm:pt>
    <dgm:pt modelId="{F9B3A3FF-194D-4CAB-8DCF-7583270B3B3F}" type="pres">
      <dgm:prSet presAssocID="{1D01DF4A-64C9-4266-9964-F1D0BDA131DB}" presName="Name0" presStyleCnt="0">
        <dgm:presLayoutVars>
          <dgm:dir/>
          <dgm:resizeHandles val="exact"/>
        </dgm:presLayoutVars>
      </dgm:prSet>
      <dgm:spPr/>
    </dgm:pt>
    <dgm:pt modelId="{9194947F-0DD2-4A69-BFFC-B473E0F75CAC}" type="pres">
      <dgm:prSet presAssocID="{1D01DF4A-64C9-4266-9964-F1D0BDA131DB}" presName="bkgdShp" presStyleLbl="alignAccFollowNode1" presStyleIdx="0" presStyleCnt="1"/>
      <dgm:spPr/>
    </dgm:pt>
    <dgm:pt modelId="{8701E140-8CEE-43CE-BBDB-EA16529192B5}" type="pres">
      <dgm:prSet presAssocID="{1D01DF4A-64C9-4266-9964-F1D0BDA131DB}" presName="linComp" presStyleCnt="0"/>
      <dgm:spPr/>
    </dgm:pt>
    <dgm:pt modelId="{6B89E600-4407-4C25-9FFC-EEA9ADAE27D9}" type="pres">
      <dgm:prSet presAssocID="{06423D36-1497-401A-A442-23E4B7F2E1E4}" presName="compNode" presStyleCnt="0"/>
      <dgm:spPr/>
    </dgm:pt>
    <dgm:pt modelId="{2D1117E2-7563-460D-8EFD-2D2969888F78}" type="pres">
      <dgm:prSet presAssocID="{06423D36-1497-401A-A442-23E4B7F2E1E4}" presName="node" presStyleLbl="node1" presStyleIdx="0" presStyleCnt="4" custLinFactNeighborX="1037" custLinFactNeighborY="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FC91E35-B8AB-4172-8962-A5A2DE4F279D}" type="pres">
      <dgm:prSet presAssocID="{06423D36-1497-401A-A442-23E4B7F2E1E4}" presName="invisiNode" presStyleLbl="node1" presStyleIdx="0" presStyleCnt="4"/>
      <dgm:spPr/>
    </dgm:pt>
    <dgm:pt modelId="{B34D48B5-A85C-4E22-8575-3D4CED2249CD}" type="pres">
      <dgm:prSet presAssocID="{06423D36-1497-401A-A442-23E4B7F2E1E4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A14D6257-A505-4895-AF18-BB3E54291E1D}" type="pres">
      <dgm:prSet presAssocID="{362E3FFF-357B-4FEA-913E-CBF129CFB3E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20621E8-165C-470C-A9D3-B70D662CDD39}" type="pres">
      <dgm:prSet presAssocID="{EE622212-6A74-44F4-B777-4200B8E2D7CF}" presName="compNode" presStyleCnt="0"/>
      <dgm:spPr/>
    </dgm:pt>
    <dgm:pt modelId="{1941115E-1C95-4661-BC85-84BB55DEEF66}" type="pres">
      <dgm:prSet presAssocID="{EE622212-6A74-44F4-B777-4200B8E2D7CF}" presName="node" presStyleLbl="node1" presStyleIdx="1" presStyleCnt="4" custLinFactNeighborX="1037" custLinFactNeighborY="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27F540B-C2A6-4E85-A275-4711E4DBB185}" type="pres">
      <dgm:prSet presAssocID="{EE622212-6A74-44F4-B777-4200B8E2D7CF}" presName="invisiNode" presStyleLbl="node1" presStyleIdx="1" presStyleCnt="4"/>
      <dgm:spPr/>
    </dgm:pt>
    <dgm:pt modelId="{837CDD3B-17B6-454D-AB54-738CB2558412}" type="pres">
      <dgm:prSet presAssocID="{EE622212-6A74-44F4-B777-4200B8E2D7CF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915E7CF0-3330-418D-A067-7FB880A558ED}" type="pres">
      <dgm:prSet presAssocID="{275C37F0-004B-4411-BC01-D1E3761BABB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286982A-0CB7-450E-A973-011D4CBEEBA9}" type="pres">
      <dgm:prSet presAssocID="{862CC0C4-01E3-4240-9FBA-BAF191AC5E36}" presName="compNode" presStyleCnt="0"/>
      <dgm:spPr/>
    </dgm:pt>
    <dgm:pt modelId="{B0A63B01-63B9-4CC5-B30D-64593BAF8FB7}" type="pres">
      <dgm:prSet presAssocID="{862CC0C4-01E3-4240-9FBA-BAF191AC5E3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6285177-DE91-4771-AA61-0AF3CC2D069C}" type="pres">
      <dgm:prSet presAssocID="{862CC0C4-01E3-4240-9FBA-BAF191AC5E36}" presName="invisiNode" presStyleLbl="node1" presStyleIdx="2" presStyleCnt="4"/>
      <dgm:spPr/>
    </dgm:pt>
    <dgm:pt modelId="{EDC15559-04C7-4328-AE11-9EA00FAB5900}" type="pres">
      <dgm:prSet presAssocID="{862CC0C4-01E3-4240-9FBA-BAF191AC5E36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CFC54901-725F-4574-98C2-62D52BEF227D}" type="pres">
      <dgm:prSet presAssocID="{A0FB3C31-5BD9-49B5-88C4-8DF99CA7F7A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AA11001-FB30-41A1-8BA9-057BFA5D46C6}" type="pres">
      <dgm:prSet presAssocID="{9262E6FC-5364-4B3D-9246-8C4CAEA915A0}" presName="compNode" presStyleCnt="0"/>
      <dgm:spPr/>
    </dgm:pt>
    <dgm:pt modelId="{95756896-E329-43C4-BB3C-9210D1048053}" type="pres">
      <dgm:prSet presAssocID="{9262E6FC-5364-4B3D-9246-8C4CAEA915A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B1F9179-8A97-4698-A8B9-8DC679558251}" type="pres">
      <dgm:prSet presAssocID="{9262E6FC-5364-4B3D-9246-8C4CAEA915A0}" presName="invisiNode" presStyleLbl="node1" presStyleIdx="3" presStyleCnt="4"/>
      <dgm:spPr/>
    </dgm:pt>
    <dgm:pt modelId="{A9CE0C1E-3673-492E-BBB5-F93254CF6037}" type="pres">
      <dgm:prSet presAssocID="{9262E6FC-5364-4B3D-9246-8C4CAEA915A0}" presName="imagNode" presStyleLbl="fgImgPlace1" presStyleIdx="3" presStyleCnt="4" custLinFactNeighborX="1037" custLinFactNeighborY="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</dgm:ptLst>
  <dgm:cxnLst>
    <dgm:cxn modelId="{92B9ED80-5CA8-4F90-8940-F93F7E2CA65D}" srcId="{1D01DF4A-64C9-4266-9964-F1D0BDA131DB}" destId="{862CC0C4-01E3-4240-9FBA-BAF191AC5E36}" srcOrd="2" destOrd="0" parTransId="{15FF7C2E-CD79-4241-AF5D-1D924A189509}" sibTransId="{A0FB3C31-5BD9-49B5-88C4-8DF99CA7F7AC}"/>
    <dgm:cxn modelId="{C40D8316-4F27-4AB7-BE43-CF60866E6E1B}" srcId="{1D01DF4A-64C9-4266-9964-F1D0BDA131DB}" destId="{06423D36-1497-401A-A442-23E4B7F2E1E4}" srcOrd="0" destOrd="0" parTransId="{051833F7-7C0C-47E4-816D-7372C2DFFCE3}" sibTransId="{362E3FFF-357B-4FEA-913E-CBF129CFB3E8}"/>
    <dgm:cxn modelId="{288EB09A-CA64-486C-A58A-24C55AD2954E}" type="presOf" srcId="{06423D36-1497-401A-A442-23E4B7F2E1E4}" destId="{2D1117E2-7563-460D-8EFD-2D2969888F78}" srcOrd="0" destOrd="0" presId="urn:microsoft.com/office/officeart/2005/8/layout/pList2"/>
    <dgm:cxn modelId="{7E56C6AF-6739-4055-A86F-67A04BE41F99}" type="presOf" srcId="{A0FB3C31-5BD9-49B5-88C4-8DF99CA7F7AC}" destId="{CFC54901-725F-4574-98C2-62D52BEF227D}" srcOrd="0" destOrd="0" presId="urn:microsoft.com/office/officeart/2005/8/layout/pList2"/>
    <dgm:cxn modelId="{37E43BE1-0037-453C-B80C-B6DA519177C6}" type="presOf" srcId="{362E3FFF-357B-4FEA-913E-CBF129CFB3E8}" destId="{A14D6257-A505-4895-AF18-BB3E54291E1D}" srcOrd="0" destOrd="0" presId="urn:microsoft.com/office/officeart/2005/8/layout/pList2"/>
    <dgm:cxn modelId="{8374D85B-B94B-41A1-940B-E16D4F56EE45}" type="presOf" srcId="{275C37F0-004B-4411-BC01-D1E3761BABBE}" destId="{915E7CF0-3330-418D-A067-7FB880A558ED}" srcOrd="0" destOrd="0" presId="urn:microsoft.com/office/officeart/2005/8/layout/pList2"/>
    <dgm:cxn modelId="{DF06DAF1-95AF-4898-91B9-AA3F862D3F02}" srcId="{1D01DF4A-64C9-4266-9964-F1D0BDA131DB}" destId="{9262E6FC-5364-4B3D-9246-8C4CAEA915A0}" srcOrd="3" destOrd="0" parTransId="{77FB74C1-C0F4-41F6-A779-F84A31E005BA}" sibTransId="{D83A8FE3-893A-436E-8939-5D3A11D8A12D}"/>
    <dgm:cxn modelId="{BA9C02A2-3D11-4E9A-8923-45C2850B2C41}" type="presOf" srcId="{1D01DF4A-64C9-4266-9964-F1D0BDA131DB}" destId="{F9B3A3FF-194D-4CAB-8DCF-7583270B3B3F}" srcOrd="0" destOrd="0" presId="urn:microsoft.com/office/officeart/2005/8/layout/pList2"/>
    <dgm:cxn modelId="{ED6C1A26-4524-4EFF-AE60-BDE10C5BCFAA}" type="presOf" srcId="{862CC0C4-01E3-4240-9FBA-BAF191AC5E36}" destId="{B0A63B01-63B9-4CC5-B30D-64593BAF8FB7}" srcOrd="0" destOrd="0" presId="urn:microsoft.com/office/officeart/2005/8/layout/pList2"/>
    <dgm:cxn modelId="{C37BEC40-CB56-474B-A130-C2F093011517}" type="presOf" srcId="{9262E6FC-5364-4B3D-9246-8C4CAEA915A0}" destId="{95756896-E329-43C4-BB3C-9210D1048053}" srcOrd="0" destOrd="0" presId="urn:microsoft.com/office/officeart/2005/8/layout/pList2"/>
    <dgm:cxn modelId="{6386171E-40AB-435D-AF2B-52CFD5EB3629}" type="presOf" srcId="{EE622212-6A74-44F4-B777-4200B8E2D7CF}" destId="{1941115E-1C95-4661-BC85-84BB55DEEF66}" srcOrd="0" destOrd="0" presId="urn:microsoft.com/office/officeart/2005/8/layout/pList2"/>
    <dgm:cxn modelId="{CDBA4C06-0A92-488F-A5EA-270E9D1F4285}" srcId="{1D01DF4A-64C9-4266-9964-F1D0BDA131DB}" destId="{EE622212-6A74-44F4-B777-4200B8E2D7CF}" srcOrd="1" destOrd="0" parTransId="{57AB8012-E789-4D8C-BD03-E97338B4D0B4}" sibTransId="{275C37F0-004B-4411-BC01-D1E3761BABBE}"/>
    <dgm:cxn modelId="{6D82989F-D4AD-4978-9480-C36C8607E114}" type="presParOf" srcId="{F9B3A3FF-194D-4CAB-8DCF-7583270B3B3F}" destId="{9194947F-0DD2-4A69-BFFC-B473E0F75CAC}" srcOrd="0" destOrd="0" presId="urn:microsoft.com/office/officeart/2005/8/layout/pList2"/>
    <dgm:cxn modelId="{0B12BC6B-9B9F-43A1-8D57-907E17BA910A}" type="presParOf" srcId="{F9B3A3FF-194D-4CAB-8DCF-7583270B3B3F}" destId="{8701E140-8CEE-43CE-BBDB-EA16529192B5}" srcOrd="1" destOrd="0" presId="urn:microsoft.com/office/officeart/2005/8/layout/pList2"/>
    <dgm:cxn modelId="{89DAA922-2A83-4791-A94E-4529652DFC22}" type="presParOf" srcId="{8701E140-8CEE-43CE-BBDB-EA16529192B5}" destId="{6B89E600-4407-4C25-9FFC-EEA9ADAE27D9}" srcOrd="0" destOrd="0" presId="urn:microsoft.com/office/officeart/2005/8/layout/pList2"/>
    <dgm:cxn modelId="{AAF7EF05-7204-48A9-AC1B-B233EEB1D384}" type="presParOf" srcId="{6B89E600-4407-4C25-9FFC-EEA9ADAE27D9}" destId="{2D1117E2-7563-460D-8EFD-2D2969888F78}" srcOrd="0" destOrd="0" presId="urn:microsoft.com/office/officeart/2005/8/layout/pList2"/>
    <dgm:cxn modelId="{0B1B7100-AD3B-4A55-8BA7-E734C6571E45}" type="presParOf" srcId="{6B89E600-4407-4C25-9FFC-EEA9ADAE27D9}" destId="{8FC91E35-B8AB-4172-8962-A5A2DE4F279D}" srcOrd="1" destOrd="0" presId="urn:microsoft.com/office/officeart/2005/8/layout/pList2"/>
    <dgm:cxn modelId="{19121CC9-F78F-4D07-8B2C-1810545DA5DF}" type="presParOf" srcId="{6B89E600-4407-4C25-9FFC-EEA9ADAE27D9}" destId="{B34D48B5-A85C-4E22-8575-3D4CED2249CD}" srcOrd="2" destOrd="0" presId="urn:microsoft.com/office/officeart/2005/8/layout/pList2"/>
    <dgm:cxn modelId="{D76539E5-68AB-40BF-87D9-470F96EA0482}" type="presParOf" srcId="{8701E140-8CEE-43CE-BBDB-EA16529192B5}" destId="{A14D6257-A505-4895-AF18-BB3E54291E1D}" srcOrd="1" destOrd="0" presId="urn:microsoft.com/office/officeart/2005/8/layout/pList2"/>
    <dgm:cxn modelId="{D452E6D0-09AC-4E02-A796-290ECE3EA3B6}" type="presParOf" srcId="{8701E140-8CEE-43CE-BBDB-EA16529192B5}" destId="{220621E8-165C-470C-A9D3-B70D662CDD39}" srcOrd="2" destOrd="0" presId="urn:microsoft.com/office/officeart/2005/8/layout/pList2"/>
    <dgm:cxn modelId="{5B1D1F79-1710-4049-B19E-236923EA6185}" type="presParOf" srcId="{220621E8-165C-470C-A9D3-B70D662CDD39}" destId="{1941115E-1C95-4661-BC85-84BB55DEEF66}" srcOrd="0" destOrd="0" presId="urn:microsoft.com/office/officeart/2005/8/layout/pList2"/>
    <dgm:cxn modelId="{80BB1D5B-44DC-4FE7-BF2A-DAE514C18BC3}" type="presParOf" srcId="{220621E8-165C-470C-A9D3-B70D662CDD39}" destId="{827F540B-C2A6-4E85-A275-4711E4DBB185}" srcOrd="1" destOrd="0" presId="urn:microsoft.com/office/officeart/2005/8/layout/pList2"/>
    <dgm:cxn modelId="{4A5049A8-BF59-433F-AC5E-61B05360EFD8}" type="presParOf" srcId="{220621E8-165C-470C-A9D3-B70D662CDD39}" destId="{837CDD3B-17B6-454D-AB54-738CB2558412}" srcOrd="2" destOrd="0" presId="urn:microsoft.com/office/officeart/2005/8/layout/pList2"/>
    <dgm:cxn modelId="{BD1A1A85-8BC0-42CE-AC68-05C451019533}" type="presParOf" srcId="{8701E140-8CEE-43CE-BBDB-EA16529192B5}" destId="{915E7CF0-3330-418D-A067-7FB880A558ED}" srcOrd="3" destOrd="0" presId="urn:microsoft.com/office/officeart/2005/8/layout/pList2"/>
    <dgm:cxn modelId="{9C930518-FF49-4C49-9547-C1AABFBFB25F}" type="presParOf" srcId="{8701E140-8CEE-43CE-BBDB-EA16529192B5}" destId="{D286982A-0CB7-450E-A973-011D4CBEEBA9}" srcOrd="4" destOrd="0" presId="urn:microsoft.com/office/officeart/2005/8/layout/pList2"/>
    <dgm:cxn modelId="{6834FD97-2421-4B19-9F65-17462E48ED8F}" type="presParOf" srcId="{D286982A-0CB7-450E-A973-011D4CBEEBA9}" destId="{B0A63B01-63B9-4CC5-B30D-64593BAF8FB7}" srcOrd="0" destOrd="0" presId="urn:microsoft.com/office/officeart/2005/8/layout/pList2"/>
    <dgm:cxn modelId="{F7B6EABD-E6E2-4915-B805-61AEFC6A9958}" type="presParOf" srcId="{D286982A-0CB7-450E-A973-011D4CBEEBA9}" destId="{E6285177-DE91-4771-AA61-0AF3CC2D069C}" srcOrd="1" destOrd="0" presId="urn:microsoft.com/office/officeart/2005/8/layout/pList2"/>
    <dgm:cxn modelId="{00B624D6-8AB7-4B2F-A7E5-2B10C135AF0A}" type="presParOf" srcId="{D286982A-0CB7-450E-A973-011D4CBEEBA9}" destId="{EDC15559-04C7-4328-AE11-9EA00FAB5900}" srcOrd="2" destOrd="0" presId="urn:microsoft.com/office/officeart/2005/8/layout/pList2"/>
    <dgm:cxn modelId="{64801F50-C2B8-4202-80AF-1BCB1DA8CE09}" type="presParOf" srcId="{8701E140-8CEE-43CE-BBDB-EA16529192B5}" destId="{CFC54901-725F-4574-98C2-62D52BEF227D}" srcOrd="5" destOrd="0" presId="urn:microsoft.com/office/officeart/2005/8/layout/pList2"/>
    <dgm:cxn modelId="{AC1E5257-6415-4F3D-A0A2-31F8481037DC}" type="presParOf" srcId="{8701E140-8CEE-43CE-BBDB-EA16529192B5}" destId="{2AA11001-FB30-41A1-8BA9-057BFA5D46C6}" srcOrd="6" destOrd="0" presId="urn:microsoft.com/office/officeart/2005/8/layout/pList2"/>
    <dgm:cxn modelId="{DE7D9021-C373-4764-98B2-C3CF4DE80177}" type="presParOf" srcId="{2AA11001-FB30-41A1-8BA9-057BFA5D46C6}" destId="{95756896-E329-43C4-BB3C-9210D1048053}" srcOrd="0" destOrd="0" presId="urn:microsoft.com/office/officeart/2005/8/layout/pList2"/>
    <dgm:cxn modelId="{787A407E-BA70-418F-A595-0111569FCC67}" type="presParOf" srcId="{2AA11001-FB30-41A1-8BA9-057BFA5D46C6}" destId="{6B1F9179-8A97-4698-A8B9-8DC679558251}" srcOrd="1" destOrd="0" presId="urn:microsoft.com/office/officeart/2005/8/layout/pList2"/>
    <dgm:cxn modelId="{04B06AA6-63A2-4ABA-BE81-7D26FB0B2FFA}" type="presParOf" srcId="{2AA11001-FB30-41A1-8BA9-057BFA5D46C6}" destId="{A9CE0C1E-3673-492E-BBB5-F93254CF603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115B1753-8E91-4854-A7CA-49951B88BA77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4AAE418F-5758-443B-89ED-550D122C5B57}">
      <dgm:prSet phldrT="[Text]"/>
      <dgm:spPr/>
      <dgm:t>
        <a:bodyPr/>
        <a:lstStyle/>
        <a:p>
          <a:r>
            <a:rPr lang="en-US" dirty="0" smtClean="0"/>
            <a:t>Identify unexpected situations</a:t>
          </a:r>
          <a:endParaRPr lang="en-ZA" dirty="0"/>
        </a:p>
      </dgm:t>
    </dgm:pt>
    <dgm:pt modelId="{9E460C44-AA29-492E-AD9C-E0379B91FBC4}" type="parTrans" cxnId="{6423307C-C231-4D5C-AA70-A0C83848BEAB}">
      <dgm:prSet/>
      <dgm:spPr/>
      <dgm:t>
        <a:bodyPr/>
        <a:lstStyle/>
        <a:p>
          <a:endParaRPr lang="en-ZA"/>
        </a:p>
      </dgm:t>
    </dgm:pt>
    <dgm:pt modelId="{A2B8B10F-8AFB-4BFA-B578-B3760A0CE262}" type="sibTrans" cxnId="{6423307C-C231-4D5C-AA70-A0C83848BEAB}">
      <dgm:prSet/>
      <dgm:spPr/>
      <dgm:t>
        <a:bodyPr/>
        <a:lstStyle/>
        <a:p>
          <a:endParaRPr lang="en-ZA"/>
        </a:p>
      </dgm:t>
    </dgm:pt>
    <dgm:pt modelId="{F59A01F5-08E4-4461-B617-068C3E7A1FD9}">
      <dgm:prSet phldrT="[Text]"/>
      <dgm:spPr/>
      <dgm:t>
        <a:bodyPr/>
        <a:lstStyle/>
        <a:p>
          <a:r>
            <a:rPr lang="en-US" dirty="0" smtClean="0"/>
            <a:t>Develop contingency plan</a:t>
          </a:r>
          <a:endParaRPr lang="en-ZA" dirty="0"/>
        </a:p>
      </dgm:t>
    </dgm:pt>
    <dgm:pt modelId="{5494FF13-2C20-481D-85EF-4B7351979D91}" type="parTrans" cxnId="{79FD4CA6-0EAF-4DF2-999F-48C6CDB91A30}">
      <dgm:prSet/>
      <dgm:spPr/>
      <dgm:t>
        <a:bodyPr/>
        <a:lstStyle/>
        <a:p>
          <a:endParaRPr lang="en-ZA"/>
        </a:p>
      </dgm:t>
    </dgm:pt>
    <dgm:pt modelId="{D753E001-854D-48EC-B07F-2B5FCD7B532D}" type="sibTrans" cxnId="{79FD4CA6-0EAF-4DF2-999F-48C6CDB91A30}">
      <dgm:prSet/>
      <dgm:spPr/>
      <dgm:t>
        <a:bodyPr/>
        <a:lstStyle/>
        <a:p>
          <a:endParaRPr lang="en-ZA"/>
        </a:p>
      </dgm:t>
    </dgm:pt>
    <dgm:pt modelId="{9A077C2A-1742-4735-91E6-C281CD3EAFBA}">
      <dgm:prSet phldrT="[Text]"/>
      <dgm:spPr/>
      <dgm:t>
        <a:bodyPr/>
        <a:lstStyle/>
        <a:p>
          <a:r>
            <a:rPr lang="en-US" dirty="0" smtClean="0"/>
            <a:t>Carry out contingency plan</a:t>
          </a:r>
          <a:endParaRPr lang="en-ZA" dirty="0"/>
        </a:p>
      </dgm:t>
    </dgm:pt>
    <dgm:pt modelId="{A21165A1-CCD1-481D-B6AA-5E01E5F9201B}" type="parTrans" cxnId="{843E25A1-0978-42C4-A319-28E390C8DC5A}">
      <dgm:prSet/>
      <dgm:spPr/>
      <dgm:t>
        <a:bodyPr/>
        <a:lstStyle/>
        <a:p>
          <a:endParaRPr lang="en-ZA"/>
        </a:p>
      </dgm:t>
    </dgm:pt>
    <dgm:pt modelId="{2CAD17EC-56E5-4019-89E4-445B91178AEE}" type="sibTrans" cxnId="{843E25A1-0978-42C4-A319-28E390C8DC5A}">
      <dgm:prSet/>
      <dgm:spPr/>
      <dgm:t>
        <a:bodyPr/>
        <a:lstStyle/>
        <a:p>
          <a:endParaRPr lang="en-ZA"/>
        </a:p>
      </dgm:t>
    </dgm:pt>
    <dgm:pt modelId="{DEDA6856-E9E8-4D70-B836-BE2108D7438A}" type="pres">
      <dgm:prSet presAssocID="{115B1753-8E91-4854-A7CA-49951B88BA7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ZA"/>
        </a:p>
      </dgm:t>
    </dgm:pt>
    <dgm:pt modelId="{243834C5-EC7C-408A-92BB-B1811E36C7BC}" type="pres">
      <dgm:prSet presAssocID="{115B1753-8E91-4854-A7CA-49951B88BA77}" presName="Name1" presStyleCnt="0"/>
      <dgm:spPr/>
      <dgm:t>
        <a:bodyPr/>
        <a:lstStyle/>
        <a:p>
          <a:endParaRPr lang="en-ZA"/>
        </a:p>
      </dgm:t>
    </dgm:pt>
    <dgm:pt modelId="{1EA29985-E59A-47A3-A409-3435BF4E28E6}" type="pres">
      <dgm:prSet presAssocID="{115B1753-8E91-4854-A7CA-49951B88BA77}" presName="cycle" presStyleCnt="0"/>
      <dgm:spPr/>
      <dgm:t>
        <a:bodyPr/>
        <a:lstStyle/>
        <a:p>
          <a:endParaRPr lang="en-ZA"/>
        </a:p>
      </dgm:t>
    </dgm:pt>
    <dgm:pt modelId="{A1D80975-D9FC-4198-B7B9-6DB87942F8F2}" type="pres">
      <dgm:prSet presAssocID="{115B1753-8E91-4854-A7CA-49951B88BA77}" presName="srcNode" presStyleLbl="node1" presStyleIdx="0" presStyleCnt="3"/>
      <dgm:spPr/>
      <dgm:t>
        <a:bodyPr/>
        <a:lstStyle/>
        <a:p>
          <a:endParaRPr lang="en-ZA"/>
        </a:p>
      </dgm:t>
    </dgm:pt>
    <dgm:pt modelId="{E73B9235-DC5A-4194-A0F9-48E3A868FEC9}" type="pres">
      <dgm:prSet presAssocID="{115B1753-8E91-4854-A7CA-49951B88BA77}" presName="conn" presStyleLbl="parChTrans1D2" presStyleIdx="0" presStyleCnt="1"/>
      <dgm:spPr/>
      <dgm:t>
        <a:bodyPr/>
        <a:lstStyle/>
        <a:p>
          <a:endParaRPr lang="en-ZA"/>
        </a:p>
      </dgm:t>
    </dgm:pt>
    <dgm:pt modelId="{570385F4-D916-4DAF-8213-C1CFC7A8739F}" type="pres">
      <dgm:prSet presAssocID="{115B1753-8E91-4854-A7CA-49951B88BA77}" presName="extraNode" presStyleLbl="node1" presStyleIdx="0" presStyleCnt="3"/>
      <dgm:spPr/>
      <dgm:t>
        <a:bodyPr/>
        <a:lstStyle/>
        <a:p>
          <a:endParaRPr lang="en-ZA"/>
        </a:p>
      </dgm:t>
    </dgm:pt>
    <dgm:pt modelId="{E5F91077-0EDA-4C80-A8D5-2AFBAEAA262E}" type="pres">
      <dgm:prSet presAssocID="{115B1753-8E91-4854-A7CA-49951B88BA77}" presName="dstNode" presStyleLbl="node1" presStyleIdx="0" presStyleCnt="3"/>
      <dgm:spPr/>
      <dgm:t>
        <a:bodyPr/>
        <a:lstStyle/>
        <a:p>
          <a:endParaRPr lang="en-ZA"/>
        </a:p>
      </dgm:t>
    </dgm:pt>
    <dgm:pt modelId="{37A2E607-A504-46D2-99BC-231AC7127872}" type="pres">
      <dgm:prSet presAssocID="{4AAE418F-5758-443B-89ED-550D122C5B5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2DDFD5A-4F94-4560-B566-96E572FD5B23}" type="pres">
      <dgm:prSet presAssocID="{4AAE418F-5758-443B-89ED-550D122C5B57}" presName="accent_1" presStyleCnt="0"/>
      <dgm:spPr/>
      <dgm:t>
        <a:bodyPr/>
        <a:lstStyle/>
        <a:p>
          <a:endParaRPr lang="en-ZA"/>
        </a:p>
      </dgm:t>
    </dgm:pt>
    <dgm:pt modelId="{9EEDAC98-E408-412A-8AAC-01F828E5827E}" type="pres">
      <dgm:prSet presAssocID="{4AAE418F-5758-443B-89ED-550D122C5B57}" presName="accentRepeatNode" presStyleLbl="solidFgAcc1" presStyleIdx="0" presStyleCnt="3"/>
      <dgm:spPr/>
      <dgm:t>
        <a:bodyPr/>
        <a:lstStyle/>
        <a:p>
          <a:endParaRPr lang="en-ZA"/>
        </a:p>
      </dgm:t>
    </dgm:pt>
    <dgm:pt modelId="{96FED675-CF01-4BC2-950E-9ED913F035F7}" type="pres">
      <dgm:prSet presAssocID="{F59A01F5-08E4-4461-B617-068C3E7A1FD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CD652DA-72B8-4A94-88FA-680976ACD290}" type="pres">
      <dgm:prSet presAssocID="{F59A01F5-08E4-4461-B617-068C3E7A1FD9}" presName="accent_2" presStyleCnt="0"/>
      <dgm:spPr/>
      <dgm:t>
        <a:bodyPr/>
        <a:lstStyle/>
        <a:p>
          <a:endParaRPr lang="en-ZA"/>
        </a:p>
      </dgm:t>
    </dgm:pt>
    <dgm:pt modelId="{DB2E9810-43B5-4204-B3A1-0AED8F8BFA6F}" type="pres">
      <dgm:prSet presAssocID="{F59A01F5-08E4-4461-B617-068C3E7A1FD9}" presName="accentRepeatNode" presStyleLbl="solidFgAcc1" presStyleIdx="1" presStyleCnt="3"/>
      <dgm:spPr/>
      <dgm:t>
        <a:bodyPr/>
        <a:lstStyle/>
        <a:p>
          <a:endParaRPr lang="en-ZA"/>
        </a:p>
      </dgm:t>
    </dgm:pt>
    <dgm:pt modelId="{E1F98F1E-8B45-49DE-B64B-8625DF093252}" type="pres">
      <dgm:prSet presAssocID="{9A077C2A-1742-4735-91E6-C281CD3EAFB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3191778-9D83-4AEE-A1B3-17815EB1E54E}" type="pres">
      <dgm:prSet presAssocID="{9A077C2A-1742-4735-91E6-C281CD3EAFBA}" presName="accent_3" presStyleCnt="0"/>
      <dgm:spPr/>
      <dgm:t>
        <a:bodyPr/>
        <a:lstStyle/>
        <a:p>
          <a:endParaRPr lang="en-ZA"/>
        </a:p>
      </dgm:t>
    </dgm:pt>
    <dgm:pt modelId="{E5329485-7379-450B-9662-78F45AD6B22C}" type="pres">
      <dgm:prSet presAssocID="{9A077C2A-1742-4735-91E6-C281CD3EAFBA}" presName="accentRepeatNode" presStyleLbl="solidFgAcc1" presStyleIdx="2" presStyleCnt="3"/>
      <dgm:spPr/>
      <dgm:t>
        <a:bodyPr/>
        <a:lstStyle/>
        <a:p>
          <a:endParaRPr lang="en-ZA"/>
        </a:p>
      </dgm:t>
    </dgm:pt>
  </dgm:ptLst>
  <dgm:cxnLst>
    <dgm:cxn modelId="{67F692B7-8EEC-4447-8B2C-2A48D012CCA2}" type="presOf" srcId="{F59A01F5-08E4-4461-B617-068C3E7A1FD9}" destId="{96FED675-CF01-4BC2-950E-9ED913F035F7}" srcOrd="0" destOrd="0" presId="urn:microsoft.com/office/officeart/2008/layout/VerticalCurvedList"/>
    <dgm:cxn modelId="{843E25A1-0978-42C4-A319-28E390C8DC5A}" srcId="{115B1753-8E91-4854-A7CA-49951B88BA77}" destId="{9A077C2A-1742-4735-91E6-C281CD3EAFBA}" srcOrd="2" destOrd="0" parTransId="{A21165A1-CCD1-481D-B6AA-5E01E5F9201B}" sibTransId="{2CAD17EC-56E5-4019-89E4-445B91178AEE}"/>
    <dgm:cxn modelId="{6423307C-C231-4D5C-AA70-A0C83848BEAB}" srcId="{115B1753-8E91-4854-A7CA-49951B88BA77}" destId="{4AAE418F-5758-443B-89ED-550D122C5B57}" srcOrd="0" destOrd="0" parTransId="{9E460C44-AA29-492E-AD9C-E0379B91FBC4}" sibTransId="{A2B8B10F-8AFB-4BFA-B578-B3760A0CE262}"/>
    <dgm:cxn modelId="{79FD4CA6-0EAF-4DF2-999F-48C6CDB91A30}" srcId="{115B1753-8E91-4854-A7CA-49951B88BA77}" destId="{F59A01F5-08E4-4461-B617-068C3E7A1FD9}" srcOrd="1" destOrd="0" parTransId="{5494FF13-2C20-481D-85EF-4B7351979D91}" sibTransId="{D753E001-854D-48EC-B07F-2B5FCD7B532D}"/>
    <dgm:cxn modelId="{9DA7C0D9-DA8A-4B3F-BCC4-6B8599D21E69}" type="presOf" srcId="{4AAE418F-5758-443B-89ED-550D122C5B57}" destId="{37A2E607-A504-46D2-99BC-231AC7127872}" srcOrd="0" destOrd="0" presId="urn:microsoft.com/office/officeart/2008/layout/VerticalCurvedList"/>
    <dgm:cxn modelId="{C6A154BE-A555-4EDE-93A6-26CA1C37C8CD}" type="presOf" srcId="{9A077C2A-1742-4735-91E6-C281CD3EAFBA}" destId="{E1F98F1E-8B45-49DE-B64B-8625DF093252}" srcOrd="0" destOrd="0" presId="urn:microsoft.com/office/officeart/2008/layout/VerticalCurvedList"/>
    <dgm:cxn modelId="{582B433A-9E6F-473D-8226-45DC5C9845F4}" type="presOf" srcId="{115B1753-8E91-4854-A7CA-49951B88BA77}" destId="{DEDA6856-E9E8-4D70-B836-BE2108D7438A}" srcOrd="0" destOrd="0" presId="urn:microsoft.com/office/officeart/2008/layout/VerticalCurvedList"/>
    <dgm:cxn modelId="{888058BE-AF8C-4BBC-B302-37B8C0B96528}" type="presOf" srcId="{A2B8B10F-8AFB-4BFA-B578-B3760A0CE262}" destId="{E73B9235-DC5A-4194-A0F9-48E3A868FEC9}" srcOrd="0" destOrd="0" presId="urn:microsoft.com/office/officeart/2008/layout/VerticalCurvedList"/>
    <dgm:cxn modelId="{E9583CD4-F982-46DC-81B4-1FA7A72CBA17}" type="presParOf" srcId="{DEDA6856-E9E8-4D70-B836-BE2108D7438A}" destId="{243834C5-EC7C-408A-92BB-B1811E36C7BC}" srcOrd="0" destOrd="0" presId="urn:microsoft.com/office/officeart/2008/layout/VerticalCurvedList"/>
    <dgm:cxn modelId="{D3D1FE8F-BC42-4ED5-9A4D-E48BD93914AE}" type="presParOf" srcId="{243834C5-EC7C-408A-92BB-B1811E36C7BC}" destId="{1EA29985-E59A-47A3-A409-3435BF4E28E6}" srcOrd="0" destOrd="0" presId="urn:microsoft.com/office/officeart/2008/layout/VerticalCurvedList"/>
    <dgm:cxn modelId="{52AB732D-1A93-465D-9AE3-F3FA1A119068}" type="presParOf" srcId="{1EA29985-E59A-47A3-A409-3435BF4E28E6}" destId="{A1D80975-D9FC-4198-B7B9-6DB87942F8F2}" srcOrd="0" destOrd="0" presId="urn:microsoft.com/office/officeart/2008/layout/VerticalCurvedList"/>
    <dgm:cxn modelId="{8839B48D-A303-4164-8B31-68B632F925B2}" type="presParOf" srcId="{1EA29985-E59A-47A3-A409-3435BF4E28E6}" destId="{E73B9235-DC5A-4194-A0F9-48E3A868FEC9}" srcOrd="1" destOrd="0" presId="urn:microsoft.com/office/officeart/2008/layout/VerticalCurvedList"/>
    <dgm:cxn modelId="{F4A36385-4DAF-48B8-99CE-3D32C9F5FBEA}" type="presParOf" srcId="{1EA29985-E59A-47A3-A409-3435BF4E28E6}" destId="{570385F4-D916-4DAF-8213-C1CFC7A8739F}" srcOrd="2" destOrd="0" presId="urn:microsoft.com/office/officeart/2008/layout/VerticalCurvedList"/>
    <dgm:cxn modelId="{EE1736F9-E5F9-4318-8789-A5F8897BAB69}" type="presParOf" srcId="{1EA29985-E59A-47A3-A409-3435BF4E28E6}" destId="{E5F91077-0EDA-4C80-A8D5-2AFBAEAA262E}" srcOrd="3" destOrd="0" presId="urn:microsoft.com/office/officeart/2008/layout/VerticalCurvedList"/>
    <dgm:cxn modelId="{978946CA-9863-4E6F-8736-26A8BE349514}" type="presParOf" srcId="{243834C5-EC7C-408A-92BB-B1811E36C7BC}" destId="{37A2E607-A504-46D2-99BC-231AC7127872}" srcOrd="1" destOrd="0" presId="urn:microsoft.com/office/officeart/2008/layout/VerticalCurvedList"/>
    <dgm:cxn modelId="{297007DA-5A2F-435F-87B3-A8852D653B83}" type="presParOf" srcId="{243834C5-EC7C-408A-92BB-B1811E36C7BC}" destId="{A2DDFD5A-4F94-4560-B566-96E572FD5B23}" srcOrd="2" destOrd="0" presId="urn:microsoft.com/office/officeart/2008/layout/VerticalCurvedList"/>
    <dgm:cxn modelId="{53F366FB-6251-4D74-8962-041AAD42388E}" type="presParOf" srcId="{A2DDFD5A-4F94-4560-B566-96E572FD5B23}" destId="{9EEDAC98-E408-412A-8AAC-01F828E5827E}" srcOrd="0" destOrd="0" presId="urn:microsoft.com/office/officeart/2008/layout/VerticalCurvedList"/>
    <dgm:cxn modelId="{A8C81179-B79B-4D4B-B41F-209C73608CE8}" type="presParOf" srcId="{243834C5-EC7C-408A-92BB-B1811E36C7BC}" destId="{96FED675-CF01-4BC2-950E-9ED913F035F7}" srcOrd="3" destOrd="0" presId="urn:microsoft.com/office/officeart/2008/layout/VerticalCurvedList"/>
    <dgm:cxn modelId="{5077DBB1-4925-4669-BA13-7849E4664E1C}" type="presParOf" srcId="{243834C5-EC7C-408A-92BB-B1811E36C7BC}" destId="{0CD652DA-72B8-4A94-88FA-680976ACD290}" srcOrd="4" destOrd="0" presId="urn:microsoft.com/office/officeart/2008/layout/VerticalCurvedList"/>
    <dgm:cxn modelId="{BE0EDB67-7980-4112-964D-0AD445F1CA9B}" type="presParOf" srcId="{0CD652DA-72B8-4A94-88FA-680976ACD290}" destId="{DB2E9810-43B5-4204-B3A1-0AED8F8BFA6F}" srcOrd="0" destOrd="0" presId="urn:microsoft.com/office/officeart/2008/layout/VerticalCurvedList"/>
    <dgm:cxn modelId="{96AD06D2-37D1-4A7E-B981-FC0F101CD684}" type="presParOf" srcId="{243834C5-EC7C-408A-92BB-B1811E36C7BC}" destId="{E1F98F1E-8B45-49DE-B64B-8625DF093252}" srcOrd="5" destOrd="0" presId="urn:microsoft.com/office/officeart/2008/layout/VerticalCurvedList"/>
    <dgm:cxn modelId="{CE5CC9FF-05EE-4AF2-8CAE-BD7DA529727D}" type="presParOf" srcId="{243834C5-EC7C-408A-92BB-B1811E36C7BC}" destId="{D3191778-9D83-4AEE-A1B3-17815EB1E54E}" srcOrd="6" destOrd="0" presId="urn:microsoft.com/office/officeart/2008/layout/VerticalCurvedList"/>
    <dgm:cxn modelId="{F93BCBBC-1D9D-4292-8F2E-5FE99674E20E}" type="presParOf" srcId="{D3191778-9D83-4AEE-A1B3-17815EB1E54E}" destId="{E5329485-7379-450B-9662-78F45AD6B22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89A6FE6F-3357-4A2F-84D7-F10DF4CB81FA}" type="doc">
      <dgm:prSet loTypeId="urn:microsoft.com/office/officeart/2005/8/layout/hList1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B4913AA1-109B-422D-B381-AD70D2B7967E}">
      <dgm:prSet phldrT="[Text]" custT="1"/>
      <dgm:spPr/>
      <dgm:t>
        <a:bodyPr/>
        <a:lstStyle/>
        <a:p>
          <a:r>
            <a:rPr lang="en-US" sz="3200" b="1" dirty="0" smtClean="0"/>
            <a:t>Negative events</a:t>
          </a:r>
          <a:endParaRPr lang="en-ZA" sz="3200" b="1" dirty="0"/>
        </a:p>
      </dgm:t>
    </dgm:pt>
    <dgm:pt modelId="{5C82E203-85AE-4198-9B5B-F4A2CFA103B1}" type="parTrans" cxnId="{AACE8B4B-A437-4ADA-9546-01736F33E789}">
      <dgm:prSet/>
      <dgm:spPr/>
      <dgm:t>
        <a:bodyPr/>
        <a:lstStyle/>
        <a:p>
          <a:endParaRPr lang="en-ZA"/>
        </a:p>
      </dgm:t>
    </dgm:pt>
    <dgm:pt modelId="{50DCB4C5-0A88-4DD4-A615-D7E16D55D3B4}" type="sibTrans" cxnId="{AACE8B4B-A437-4ADA-9546-01736F33E789}">
      <dgm:prSet/>
      <dgm:spPr/>
      <dgm:t>
        <a:bodyPr/>
        <a:lstStyle/>
        <a:p>
          <a:endParaRPr lang="en-ZA"/>
        </a:p>
      </dgm:t>
    </dgm:pt>
    <dgm:pt modelId="{92701AF0-A173-4D5C-AEE3-9638806CF8BE}">
      <dgm:prSet phldrT="[Text]"/>
      <dgm:spPr/>
      <dgm:t>
        <a:bodyPr/>
        <a:lstStyle/>
        <a:p>
          <a:r>
            <a:rPr lang="en-ZA" dirty="0" smtClean="0"/>
            <a:t>Accidents &amp; emergencies that </a:t>
          </a:r>
          <a:r>
            <a:rPr lang="en-ZA" dirty="0" smtClean="0"/>
            <a:t>changes itinerary </a:t>
          </a:r>
          <a:r>
            <a:rPr lang="en-ZA" dirty="0" smtClean="0"/>
            <a:t>in some way, e.g.:</a:t>
          </a:r>
          <a:endParaRPr lang="en-ZA" dirty="0"/>
        </a:p>
      </dgm:t>
    </dgm:pt>
    <dgm:pt modelId="{BF0E2517-3980-4B41-B288-6371FBB9AEF8}" type="parTrans" cxnId="{E2F0043C-766A-42F7-AD32-1A8A279493CD}">
      <dgm:prSet/>
      <dgm:spPr/>
      <dgm:t>
        <a:bodyPr/>
        <a:lstStyle/>
        <a:p>
          <a:endParaRPr lang="en-ZA"/>
        </a:p>
      </dgm:t>
    </dgm:pt>
    <dgm:pt modelId="{80774309-9C58-4243-A719-BCDAB2547D3F}" type="sibTrans" cxnId="{E2F0043C-766A-42F7-AD32-1A8A279493CD}">
      <dgm:prSet/>
      <dgm:spPr/>
      <dgm:t>
        <a:bodyPr/>
        <a:lstStyle/>
        <a:p>
          <a:endParaRPr lang="en-ZA"/>
        </a:p>
      </dgm:t>
    </dgm:pt>
    <dgm:pt modelId="{F1A99FAF-4E27-42C7-99C5-3F9EC0CEF2E3}">
      <dgm:prSet phldrT="[Text]" custT="1"/>
      <dgm:spPr/>
      <dgm:t>
        <a:bodyPr/>
        <a:lstStyle/>
        <a:p>
          <a:r>
            <a:rPr lang="en-US" sz="3200" b="1" dirty="0" smtClean="0"/>
            <a:t>Positive events</a:t>
          </a:r>
          <a:endParaRPr lang="en-ZA" sz="3200" b="1" dirty="0"/>
        </a:p>
      </dgm:t>
    </dgm:pt>
    <dgm:pt modelId="{9933C61B-9A94-4EA0-AA5B-562BA6E77989}" type="parTrans" cxnId="{D6CA91AD-BE8A-4F71-B963-0E92E4E90D02}">
      <dgm:prSet/>
      <dgm:spPr/>
      <dgm:t>
        <a:bodyPr/>
        <a:lstStyle/>
        <a:p>
          <a:endParaRPr lang="en-ZA"/>
        </a:p>
      </dgm:t>
    </dgm:pt>
    <dgm:pt modelId="{2795BF15-A781-48DC-BC99-988CF0B1D68D}" type="sibTrans" cxnId="{D6CA91AD-BE8A-4F71-B963-0E92E4E90D02}">
      <dgm:prSet/>
      <dgm:spPr/>
      <dgm:t>
        <a:bodyPr/>
        <a:lstStyle/>
        <a:p>
          <a:endParaRPr lang="en-ZA"/>
        </a:p>
      </dgm:t>
    </dgm:pt>
    <dgm:pt modelId="{E9FD7694-80D8-4FAE-9E3D-94A4A7D58324}">
      <dgm:prSet phldrT="[Text]"/>
      <dgm:spPr/>
      <dgm:t>
        <a:bodyPr/>
        <a:lstStyle/>
        <a:p>
          <a:r>
            <a:rPr lang="en-ZA" dirty="0" smtClean="0"/>
            <a:t>Happenings which were not </a:t>
          </a:r>
          <a:r>
            <a:rPr lang="en-ZA" dirty="0" smtClean="0"/>
            <a:t>expected but add </a:t>
          </a:r>
          <a:r>
            <a:rPr lang="en-ZA" dirty="0" smtClean="0"/>
            <a:t>value and interest</a:t>
          </a:r>
          <a:endParaRPr lang="en-ZA" dirty="0"/>
        </a:p>
      </dgm:t>
    </dgm:pt>
    <dgm:pt modelId="{98C3964F-CE25-42A1-A1AC-F9DAF152F48D}" type="parTrans" cxnId="{89D03BCD-1E80-4234-A774-26120136047E}">
      <dgm:prSet/>
      <dgm:spPr/>
      <dgm:t>
        <a:bodyPr/>
        <a:lstStyle/>
        <a:p>
          <a:endParaRPr lang="en-ZA"/>
        </a:p>
      </dgm:t>
    </dgm:pt>
    <dgm:pt modelId="{E6AEDD9C-46F6-4AE1-942A-BFC0EC7F80AE}" type="sibTrans" cxnId="{89D03BCD-1E80-4234-A774-26120136047E}">
      <dgm:prSet/>
      <dgm:spPr/>
      <dgm:t>
        <a:bodyPr/>
        <a:lstStyle/>
        <a:p>
          <a:endParaRPr lang="en-ZA"/>
        </a:p>
      </dgm:t>
    </dgm:pt>
    <dgm:pt modelId="{34A34B3E-1D75-4822-B198-423A95239C0D}">
      <dgm:prSet/>
      <dgm:spPr/>
      <dgm:t>
        <a:bodyPr/>
        <a:lstStyle/>
        <a:p>
          <a:r>
            <a:rPr lang="en-ZA" dirty="0" smtClean="0"/>
            <a:t>Cannot go to a site</a:t>
          </a:r>
          <a:endParaRPr lang="en-ZA" dirty="0"/>
        </a:p>
      </dgm:t>
    </dgm:pt>
    <dgm:pt modelId="{1E1D034F-C595-4ECC-81C8-451B515D2165}" type="parTrans" cxnId="{EC07074D-7EE5-430D-B502-EA64ACC71DC5}">
      <dgm:prSet/>
      <dgm:spPr/>
      <dgm:t>
        <a:bodyPr/>
        <a:lstStyle/>
        <a:p>
          <a:endParaRPr lang="en-ZA"/>
        </a:p>
      </dgm:t>
    </dgm:pt>
    <dgm:pt modelId="{83F6836B-3D46-463C-A152-564E86568295}" type="sibTrans" cxnId="{EC07074D-7EE5-430D-B502-EA64ACC71DC5}">
      <dgm:prSet/>
      <dgm:spPr/>
      <dgm:t>
        <a:bodyPr/>
        <a:lstStyle/>
        <a:p>
          <a:endParaRPr lang="en-ZA"/>
        </a:p>
      </dgm:t>
    </dgm:pt>
    <dgm:pt modelId="{E3CD42A9-AB5C-42EB-A424-3E57DC0071F7}">
      <dgm:prSet/>
      <dgm:spPr/>
      <dgm:t>
        <a:bodyPr/>
        <a:lstStyle/>
        <a:p>
          <a:r>
            <a:rPr lang="en-ZA" dirty="0" smtClean="0"/>
            <a:t>Cannot do an activity</a:t>
          </a:r>
          <a:endParaRPr lang="en-ZA" dirty="0"/>
        </a:p>
      </dgm:t>
    </dgm:pt>
    <dgm:pt modelId="{B5EFC069-C1EC-4F37-8F1A-F846C1682ED2}" type="parTrans" cxnId="{EC9978D1-4E3F-4861-949B-6A3369D21FCD}">
      <dgm:prSet/>
      <dgm:spPr/>
      <dgm:t>
        <a:bodyPr/>
        <a:lstStyle/>
        <a:p>
          <a:endParaRPr lang="en-ZA"/>
        </a:p>
      </dgm:t>
    </dgm:pt>
    <dgm:pt modelId="{29F86F00-A46A-4226-81EF-C53F7C74EA0C}" type="sibTrans" cxnId="{EC9978D1-4E3F-4861-949B-6A3369D21FCD}">
      <dgm:prSet/>
      <dgm:spPr/>
      <dgm:t>
        <a:bodyPr/>
        <a:lstStyle/>
        <a:p>
          <a:endParaRPr lang="en-ZA"/>
        </a:p>
      </dgm:t>
    </dgm:pt>
    <dgm:pt modelId="{F6F48486-6DD3-48F8-81B0-EC4AC6A21CC4}">
      <dgm:prSet/>
      <dgm:spPr/>
      <dgm:t>
        <a:bodyPr/>
        <a:lstStyle/>
        <a:p>
          <a:r>
            <a:rPr lang="en-ZA" dirty="0" smtClean="0"/>
            <a:t>Change the </a:t>
          </a:r>
          <a:r>
            <a:rPr lang="en-ZA" dirty="0" smtClean="0"/>
            <a:t>timing of arrivals at locations and/or the </a:t>
          </a:r>
          <a:r>
            <a:rPr lang="en-ZA" dirty="0" smtClean="0"/>
            <a:t>end time </a:t>
          </a:r>
          <a:r>
            <a:rPr lang="en-ZA" dirty="0" smtClean="0"/>
            <a:t>for the tour</a:t>
          </a:r>
          <a:endParaRPr lang="en-ZA" dirty="0"/>
        </a:p>
      </dgm:t>
    </dgm:pt>
    <dgm:pt modelId="{749351F9-3BE2-41D4-9B8A-195590E26BB7}" type="parTrans" cxnId="{A4AACEA6-6A00-42C1-BE02-0241FA214B4D}">
      <dgm:prSet/>
      <dgm:spPr/>
      <dgm:t>
        <a:bodyPr/>
        <a:lstStyle/>
        <a:p>
          <a:endParaRPr lang="en-ZA"/>
        </a:p>
      </dgm:t>
    </dgm:pt>
    <dgm:pt modelId="{E6EFA2F8-8DB1-4B49-94CC-83A353218E5E}" type="sibTrans" cxnId="{A4AACEA6-6A00-42C1-BE02-0241FA214B4D}">
      <dgm:prSet/>
      <dgm:spPr/>
      <dgm:t>
        <a:bodyPr/>
        <a:lstStyle/>
        <a:p>
          <a:endParaRPr lang="en-ZA"/>
        </a:p>
      </dgm:t>
    </dgm:pt>
    <dgm:pt modelId="{41246BCA-1C0D-4411-A7E8-DCC2E308AF2F}" type="pres">
      <dgm:prSet presAssocID="{89A6FE6F-3357-4A2F-84D7-F10DF4CB81F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80C74638-DCAA-4874-AC71-3A18CFF70D57}" type="pres">
      <dgm:prSet presAssocID="{B4913AA1-109B-422D-B381-AD70D2B7967E}" presName="composite" presStyleCnt="0"/>
      <dgm:spPr/>
    </dgm:pt>
    <dgm:pt modelId="{AA988524-1A92-4679-A8E1-5189CF9719F1}" type="pres">
      <dgm:prSet presAssocID="{B4913AA1-109B-422D-B381-AD70D2B7967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4B66475-1CA2-401D-BDAD-29DBA1011BC0}" type="pres">
      <dgm:prSet presAssocID="{B4913AA1-109B-422D-B381-AD70D2B7967E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4A4E41D-A911-4F5B-93E3-CD198D4E5AA7}" type="pres">
      <dgm:prSet presAssocID="{50DCB4C5-0A88-4DD4-A615-D7E16D55D3B4}" presName="space" presStyleCnt="0"/>
      <dgm:spPr/>
    </dgm:pt>
    <dgm:pt modelId="{9631FDBC-1FC7-4375-A57B-EB984AE5D43C}" type="pres">
      <dgm:prSet presAssocID="{F1A99FAF-4E27-42C7-99C5-3F9EC0CEF2E3}" presName="composite" presStyleCnt="0"/>
      <dgm:spPr/>
    </dgm:pt>
    <dgm:pt modelId="{58F316EC-07B0-4617-B3E9-D5DD89DFE804}" type="pres">
      <dgm:prSet presAssocID="{F1A99FAF-4E27-42C7-99C5-3F9EC0CEF2E3}" presName="parTx" presStyleLbl="alignNode1" presStyleIdx="1" presStyleCnt="2" custScaleX="1161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8A05587-9177-4E7F-A17F-6DD3D47828D1}" type="pres">
      <dgm:prSet presAssocID="{F1A99FAF-4E27-42C7-99C5-3F9EC0CEF2E3}" presName="desTx" presStyleLbl="alignAccFollowNode1" presStyleIdx="1" presStyleCnt="2" custScaleX="11667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3D3885E6-FFD5-426E-96E4-49AB2294784E}" type="presOf" srcId="{E9FD7694-80D8-4FAE-9E3D-94A4A7D58324}" destId="{48A05587-9177-4E7F-A17F-6DD3D47828D1}" srcOrd="0" destOrd="0" presId="urn:microsoft.com/office/officeart/2005/8/layout/hList1"/>
    <dgm:cxn modelId="{EC07074D-7EE5-430D-B502-EA64ACC71DC5}" srcId="{B4913AA1-109B-422D-B381-AD70D2B7967E}" destId="{34A34B3E-1D75-4822-B198-423A95239C0D}" srcOrd="1" destOrd="0" parTransId="{1E1D034F-C595-4ECC-81C8-451B515D2165}" sibTransId="{83F6836B-3D46-463C-A152-564E86568295}"/>
    <dgm:cxn modelId="{D6CA91AD-BE8A-4F71-B963-0E92E4E90D02}" srcId="{89A6FE6F-3357-4A2F-84D7-F10DF4CB81FA}" destId="{F1A99FAF-4E27-42C7-99C5-3F9EC0CEF2E3}" srcOrd="1" destOrd="0" parTransId="{9933C61B-9A94-4EA0-AA5B-562BA6E77989}" sibTransId="{2795BF15-A781-48DC-BC99-988CF0B1D68D}"/>
    <dgm:cxn modelId="{B77DE6C3-1CB7-4C68-9FDE-72A6365894AA}" type="presOf" srcId="{34A34B3E-1D75-4822-B198-423A95239C0D}" destId="{64B66475-1CA2-401D-BDAD-29DBA1011BC0}" srcOrd="0" destOrd="1" presId="urn:microsoft.com/office/officeart/2005/8/layout/hList1"/>
    <dgm:cxn modelId="{E2F0043C-766A-42F7-AD32-1A8A279493CD}" srcId="{B4913AA1-109B-422D-B381-AD70D2B7967E}" destId="{92701AF0-A173-4D5C-AEE3-9638806CF8BE}" srcOrd="0" destOrd="0" parTransId="{BF0E2517-3980-4B41-B288-6371FBB9AEF8}" sibTransId="{80774309-9C58-4243-A719-BCDAB2547D3F}"/>
    <dgm:cxn modelId="{EBE75EDB-5751-46CB-A822-5B864B80116E}" type="presOf" srcId="{F1A99FAF-4E27-42C7-99C5-3F9EC0CEF2E3}" destId="{58F316EC-07B0-4617-B3E9-D5DD89DFE804}" srcOrd="0" destOrd="0" presId="urn:microsoft.com/office/officeart/2005/8/layout/hList1"/>
    <dgm:cxn modelId="{A4AACEA6-6A00-42C1-BE02-0241FA214B4D}" srcId="{B4913AA1-109B-422D-B381-AD70D2B7967E}" destId="{F6F48486-6DD3-48F8-81B0-EC4AC6A21CC4}" srcOrd="3" destOrd="0" parTransId="{749351F9-3BE2-41D4-9B8A-195590E26BB7}" sibTransId="{E6EFA2F8-8DB1-4B49-94CC-83A353218E5E}"/>
    <dgm:cxn modelId="{8156660F-A9FD-4DFD-BBF8-CCB53575A635}" type="presOf" srcId="{B4913AA1-109B-422D-B381-AD70D2B7967E}" destId="{AA988524-1A92-4679-A8E1-5189CF9719F1}" srcOrd="0" destOrd="0" presId="urn:microsoft.com/office/officeart/2005/8/layout/hList1"/>
    <dgm:cxn modelId="{EC9978D1-4E3F-4861-949B-6A3369D21FCD}" srcId="{B4913AA1-109B-422D-B381-AD70D2B7967E}" destId="{E3CD42A9-AB5C-42EB-A424-3E57DC0071F7}" srcOrd="2" destOrd="0" parTransId="{B5EFC069-C1EC-4F37-8F1A-F846C1682ED2}" sibTransId="{29F86F00-A46A-4226-81EF-C53F7C74EA0C}"/>
    <dgm:cxn modelId="{9EB8D377-7118-474C-85C4-EB362E141DD3}" type="presOf" srcId="{89A6FE6F-3357-4A2F-84D7-F10DF4CB81FA}" destId="{41246BCA-1C0D-4411-A7E8-DCC2E308AF2F}" srcOrd="0" destOrd="0" presId="urn:microsoft.com/office/officeart/2005/8/layout/hList1"/>
    <dgm:cxn modelId="{AACE8B4B-A437-4ADA-9546-01736F33E789}" srcId="{89A6FE6F-3357-4A2F-84D7-F10DF4CB81FA}" destId="{B4913AA1-109B-422D-B381-AD70D2B7967E}" srcOrd="0" destOrd="0" parTransId="{5C82E203-85AE-4198-9B5B-F4A2CFA103B1}" sibTransId="{50DCB4C5-0A88-4DD4-A615-D7E16D55D3B4}"/>
    <dgm:cxn modelId="{89D03BCD-1E80-4234-A774-26120136047E}" srcId="{F1A99FAF-4E27-42C7-99C5-3F9EC0CEF2E3}" destId="{E9FD7694-80D8-4FAE-9E3D-94A4A7D58324}" srcOrd="0" destOrd="0" parTransId="{98C3964F-CE25-42A1-A1AC-F9DAF152F48D}" sibTransId="{E6AEDD9C-46F6-4AE1-942A-BFC0EC7F80AE}"/>
    <dgm:cxn modelId="{067405EC-C644-412D-81B0-D3285EF0956D}" type="presOf" srcId="{E3CD42A9-AB5C-42EB-A424-3E57DC0071F7}" destId="{64B66475-1CA2-401D-BDAD-29DBA1011BC0}" srcOrd="0" destOrd="2" presId="urn:microsoft.com/office/officeart/2005/8/layout/hList1"/>
    <dgm:cxn modelId="{F0F7F328-E264-4BF7-94AE-30E0AA82FE72}" type="presOf" srcId="{92701AF0-A173-4D5C-AEE3-9638806CF8BE}" destId="{64B66475-1CA2-401D-BDAD-29DBA1011BC0}" srcOrd="0" destOrd="0" presId="urn:microsoft.com/office/officeart/2005/8/layout/hList1"/>
    <dgm:cxn modelId="{B9CD8BA3-953F-4731-BE9A-C43C7F94C77C}" type="presOf" srcId="{F6F48486-6DD3-48F8-81B0-EC4AC6A21CC4}" destId="{64B66475-1CA2-401D-BDAD-29DBA1011BC0}" srcOrd="0" destOrd="3" presId="urn:microsoft.com/office/officeart/2005/8/layout/hList1"/>
    <dgm:cxn modelId="{469608B5-1A02-445E-857B-AF5C7F4103D0}" type="presParOf" srcId="{41246BCA-1C0D-4411-A7E8-DCC2E308AF2F}" destId="{80C74638-DCAA-4874-AC71-3A18CFF70D57}" srcOrd="0" destOrd="0" presId="urn:microsoft.com/office/officeart/2005/8/layout/hList1"/>
    <dgm:cxn modelId="{153DD63A-48A3-49FD-B03A-EA8CE2EFAE53}" type="presParOf" srcId="{80C74638-DCAA-4874-AC71-3A18CFF70D57}" destId="{AA988524-1A92-4679-A8E1-5189CF9719F1}" srcOrd="0" destOrd="0" presId="urn:microsoft.com/office/officeart/2005/8/layout/hList1"/>
    <dgm:cxn modelId="{86BBF1C4-662A-4102-8A08-410116EA2E30}" type="presParOf" srcId="{80C74638-DCAA-4874-AC71-3A18CFF70D57}" destId="{64B66475-1CA2-401D-BDAD-29DBA1011BC0}" srcOrd="1" destOrd="0" presId="urn:microsoft.com/office/officeart/2005/8/layout/hList1"/>
    <dgm:cxn modelId="{816FD7BB-F867-470E-9A3B-C2B6CBCCDD0B}" type="presParOf" srcId="{41246BCA-1C0D-4411-A7E8-DCC2E308AF2F}" destId="{D4A4E41D-A911-4F5B-93E3-CD198D4E5AA7}" srcOrd="1" destOrd="0" presId="urn:microsoft.com/office/officeart/2005/8/layout/hList1"/>
    <dgm:cxn modelId="{F89FD3D3-4839-4D0F-B902-CEC405061922}" type="presParOf" srcId="{41246BCA-1C0D-4411-A7E8-DCC2E308AF2F}" destId="{9631FDBC-1FC7-4375-A57B-EB984AE5D43C}" srcOrd="2" destOrd="0" presId="urn:microsoft.com/office/officeart/2005/8/layout/hList1"/>
    <dgm:cxn modelId="{8318757B-458C-44A8-927C-3BFCEDA06485}" type="presParOf" srcId="{9631FDBC-1FC7-4375-A57B-EB984AE5D43C}" destId="{58F316EC-07B0-4617-B3E9-D5DD89DFE804}" srcOrd="0" destOrd="0" presId="urn:microsoft.com/office/officeart/2005/8/layout/hList1"/>
    <dgm:cxn modelId="{948B0CA4-EBE2-4A48-985E-A72A153A5D8D}" type="presParOf" srcId="{9631FDBC-1FC7-4375-A57B-EB984AE5D43C}" destId="{48A05587-9177-4E7F-A17F-6DD3D47828D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745C73-61DA-4C90-BE51-38C4179EE3F0}" type="doc">
      <dgm:prSet loTypeId="urn:microsoft.com/office/officeart/2005/8/layout/hierarchy3" loCatId="hierarchy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606AE332-0D2A-4190-AD72-02C6036C6CAF}">
      <dgm:prSet phldrT="[Text]" custT="1"/>
      <dgm:spPr/>
      <dgm:t>
        <a:bodyPr/>
        <a:lstStyle/>
        <a:p>
          <a:r>
            <a:rPr lang="en-ZA" sz="2800" b="1" dirty="0" smtClean="0"/>
            <a:t>1.  First</a:t>
          </a:r>
          <a:r>
            <a:rPr lang="en-ZA" sz="2800" dirty="0" smtClean="0"/>
            <a:t> call the Ops Manager to report and discuss the problem and options  </a:t>
          </a:r>
          <a:endParaRPr lang="en-ZA" sz="2800" dirty="0"/>
        </a:p>
      </dgm:t>
    </dgm:pt>
    <dgm:pt modelId="{73032D19-5D70-426C-804F-D6799C55D58C}" type="parTrans" cxnId="{E36DBE39-B65F-4980-B68B-5FFBBB6415D7}">
      <dgm:prSet/>
      <dgm:spPr/>
      <dgm:t>
        <a:bodyPr/>
        <a:lstStyle/>
        <a:p>
          <a:endParaRPr lang="en-ZA" sz="4400"/>
        </a:p>
      </dgm:t>
    </dgm:pt>
    <dgm:pt modelId="{059BFEC3-6031-47EC-A5AD-62DF87C048F6}" type="sibTrans" cxnId="{E36DBE39-B65F-4980-B68B-5FFBBB6415D7}">
      <dgm:prSet/>
      <dgm:spPr/>
      <dgm:t>
        <a:bodyPr/>
        <a:lstStyle/>
        <a:p>
          <a:endParaRPr lang="en-ZA" sz="4400"/>
        </a:p>
      </dgm:t>
    </dgm:pt>
    <dgm:pt modelId="{926B5B53-8521-4160-9252-F4349C682F5C}">
      <dgm:prSet custT="1"/>
      <dgm:spPr/>
      <dgm:t>
        <a:bodyPr/>
        <a:lstStyle/>
        <a:p>
          <a:r>
            <a:rPr lang="en-ZA" sz="2400" dirty="0" smtClean="0"/>
            <a:t>They may have </a:t>
          </a:r>
          <a:r>
            <a:rPr lang="en-ZA" sz="2400" b="1" dirty="0" smtClean="0"/>
            <a:t>ideas/ solutions </a:t>
          </a:r>
          <a:r>
            <a:rPr lang="en-ZA" sz="2400" dirty="0" smtClean="0"/>
            <a:t>you don’t know about</a:t>
          </a:r>
        </a:p>
      </dgm:t>
    </dgm:pt>
    <dgm:pt modelId="{5FC531E7-B9FB-42FA-91DA-F6A7DD1D4486}" type="parTrans" cxnId="{7E6E08EA-4236-4966-A1F7-3FAD0BBE4942}">
      <dgm:prSet/>
      <dgm:spPr/>
      <dgm:t>
        <a:bodyPr/>
        <a:lstStyle/>
        <a:p>
          <a:endParaRPr lang="en-ZA" sz="4400"/>
        </a:p>
      </dgm:t>
    </dgm:pt>
    <dgm:pt modelId="{A69653A5-5355-4367-BB24-9DE81DFEEC57}" type="sibTrans" cxnId="{7E6E08EA-4236-4966-A1F7-3FAD0BBE4942}">
      <dgm:prSet/>
      <dgm:spPr/>
      <dgm:t>
        <a:bodyPr/>
        <a:lstStyle/>
        <a:p>
          <a:endParaRPr lang="en-ZA" sz="4400"/>
        </a:p>
      </dgm:t>
    </dgm:pt>
    <dgm:pt modelId="{76EEF66D-083B-4B79-A529-901EAECD4F08}">
      <dgm:prSet custT="1"/>
      <dgm:spPr/>
      <dgm:t>
        <a:bodyPr/>
        <a:lstStyle/>
        <a:p>
          <a:r>
            <a:rPr lang="en-ZA" sz="2400" dirty="0" smtClean="0"/>
            <a:t>They are there to </a:t>
          </a:r>
          <a:r>
            <a:rPr lang="en-ZA" sz="2400" b="1" dirty="0" smtClean="0"/>
            <a:t>guide and help </a:t>
          </a:r>
          <a:r>
            <a:rPr lang="en-ZA" sz="2400" dirty="0" smtClean="0"/>
            <a:t>you!</a:t>
          </a:r>
        </a:p>
      </dgm:t>
    </dgm:pt>
    <dgm:pt modelId="{D265C990-C7E9-4B90-9515-A23619968FB0}" type="parTrans" cxnId="{1B97F12A-F628-43A2-B19D-7A241390BA75}">
      <dgm:prSet/>
      <dgm:spPr/>
      <dgm:t>
        <a:bodyPr/>
        <a:lstStyle/>
        <a:p>
          <a:endParaRPr lang="en-ZA" sz="4400"/>
        </a:p>
      </dgm:t>
    </dgm:pt>
    <dgm:pt modelId="{0A3BF823-77FA-4A95-B39C-356BFF823358}" type="sibTrans" cxnId="{1B97F12A-F628-43A2-B19D-7A241390BA75}">
      <dgm:prSet/>
      <dgm:spPr/>
      <dgm:t>
        <a:bodyPr/>
        <a:lstStyle/>
        <a:p>
          <a:endParaRPr lang="en-ZA" sz="4400"/>
        </a:p>
      </dgm:t>
    </dgm:pt>
    <dgm:pt modelId="{3933230A-A9ED-461F-B930-A9780FC32362}">
      <dgm:prSet custT="1"/>
      <dgm:spPr/>
      <dgm:t>
        <a:bodyPr/>
        <a:lstStyle/>
        <a:p>
          <a:r>
            <a:rPr lang="en-ZA" sz="2400" b="0" dirty="0" smtClean="0"/>
            <a:t>They may see </a:t>
          </a:r>
          <a:r>
            <a:rPr lang="en-ZA" sz="2400" b="1" dirty="0" smtClean="0"/>
            <a:t>legal </a:t>
          </a:r>
          <a:r>
            <a:rPr lang="en-ZA" sz="2400" b="0" dirty="0" smtClean="0"/>
            <a:t>or</a:t>
          </a:r>
          <a:r>
            <a:rPr lang="en-ZA" sz="2400" b="1" dirty="0" smtClean="0"/>
            <a:t> cost problems </a:t>
          </a:r>
          <a:r>
            <a:rPr lang="en-ZA" sz="2400" b="0" dirty="0" smtClean="0"/>
            <a:t>with your ideas </a:t>
          </a:r>
        </a:p>
      </dgm:t>
    </dgm:pt>
    <dgm:pt modelId="{D7D07F4D-3A57-4AAB-8A55-2C392C12B862}" type="parTrans" cxnId="{CA06D2AA-FE3A-437F-AC75-C63B97782BFC}">
      <dgm:prSet/>
      <dgm:spPr/>
      <dgm:t>
        <a:bodyPr/>
        <a:lstStyle/>
        <a:p>
          <a:endParaRPr lang="en-ZA"/>
        </a:p>
      </dgm:t>
    </dgm:pt>
    <dgm:pt modelId="{98322447-ADC8-477F-8243-8B841C04508F}" type="sibTrans" cxnId="{CA06D2AA-FE3A-437F-AC75-C63B97782BFC}">
      <dgm:prSet/>
      <dgm:spPr/>
      <dgm:t>
        <a:bodyPr/>
        <a:lstStyle/>
        <a:p>
          <a:endParaRPr lang="en-ZA"/>
        </a:p>
      </dgm:t>
    </dgm:pt>
    <dgm:pt modelId="{F3282768-1D65-4FE7-BA42-572928ED736D}" type="pres">
      <dgm:prSet presAssocID="{9B745C73-61DA-4C90-BE51-38C4179EE3F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ZA"/>
        </a:p>
      </dgm:t>
    </dgm:pt>
    <dgm:pt modelId="{4A6341AB-6B74-4D63-BB0E-A0B78D3CAE49}" type="pres">
      <dgm:prSet presAssocID="{606AE332-0D2A-4190-AD72-02C6036C6CAF}" presName="root" presStyleCnt="0"/>
      <dgm:spPr/>
    </dgm:pt>
    <dgm:pt modelId="{CD40C8CD-59F1-4C72-8549-71135D78938A}" type="pres">
      <dgm:prSet presAssocID="{606AE332-0D2A-4190-AD72-02C6036C6CAF}" presName="rootComposite" presStyleCnt="0"/>
      <dgm:spPr/>
    </dgm:pt>
    <dgm:pt modelId="{A75A248B-6282-4532-BE3C-BDAFBD2AF614}" type="pres">
      <dgm:prSet presAssocID="{606AE332-0D2A-4190-AD72-02C6036C6CAF}" presName="rootText" presStyleLbl="node1" presStyleIdx="0" presStyleCnt="1" custScaleX="470650" custScaleY="117142"/>
      <dgm:spPr/>
      <dgm:t>
        <a:bodyPr/>
        <a:lstStyle/>
        <a:p>
          <a:endParaRPr lang="en-ZA"/>
        </a:p>
      </dgm:t>
    </dgm:pt>
    <dgm:pt modelId="{9C39223E-AC6D-47B5-A2E5-6763DA53FE1C}" type="pres">
      <dgm:prSet presAssocID="{606AE332-0D2A-4190-AD72-02C6036C6CAF}" presName="rootConnector" presStyleLbl="node1" presStyleIdx="0" presStyleCnt="1"/>
      <dgm:spPr/>
      <dgm:t>
        <a:bodyPr/>
        <a:lstStyle/>
        <a:p>
          <a:endParaRPr lang="en-ZA"/>
        </a:p>
      </dgm:t>
    </dgm:pt>
    <dgm:pt modelId="{8D6BDA30-5743-424C-960B-B7E263F29C5E}" type="pres">
      <dgm:prSet presAssocID="{606AE332-0D2A-4190-AD72-02C6036C6CAF}" presName="childShape" presStyleCnt="0"/>
      <dgm:spPr/>
    </dgm:pt>
    <dgm:pt modelId="{A603FE0A-8073-4B55-8288-29C5115B00DC}" type="pres">
      <dgm:prSet presAssocID="{5FC531E7-B9FB-42FA-91DA-F6A7DD1D4486}" presName="Name13" presStyleLbl="parChTrans1D2" presStyleIdx="0" presStyleCnt="3"/>
      <dgm:spPr/>
      <dgm:t>
        <a:bodyPr/>
        <a:lstStyle/>
        <a:p>
          <a:endParaRPr lang="en-ZA"/>
        </a:p>
      </dgm:t>
    </dgm:pt>
    <dgm:pt modelId="{A4341FBC-28CF-4948-8358-FEB19031ADF8}" type="pres">
      <dgm:prSet presAssocID="{926B5B53-8521-4160-9252-F4349C682F5C}" presName="childText" presStyleLbl="bgAcc1" presStyleIdx="0" presStyleCnt="3" custScaleX="52303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3E1966D-71FD-4F2D-BE03-B8B51632802C}" type="pres">
      <dgm:prSet presAssocID="{D7D07F4D-3A57-4AAB-8A55-2C392C12B862}" presName="Name13" presStyleLbl="parChTrans1D2" presStyleIdx="1" presStyleCnt="3"/>
      <dgm:spPr/>
      <dgm:t>
        <a:bodyPr/>
        <a:lstStyle/>
        <a:p>
          <a:endParaRPr lang="en-ZA"/>
        </a:p>
      </dgm:t>
    </dgm:pt>
    <dgm:pt modelId="{AB914D5A-1793-4A68-A06D-182F539D2C37}" type="pres">
      <dgm:prSet presAssocID="{3933230A-A9ED-461F-B930-A9780FC32362}" presName="childText" presStyleLbl="bgAcc1" presStyleIdx="1" presStyleCnt="3" custScaleX="52303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4FF25B0-9C16-46EB-9440-11DAC9441E07}" type="pres">
      <dgm:prSet presAssocID="{D265C990-C7E9-4B90-9515-A23619968FB0}" presName="Name13" presStyleLbl="parChTrans1D2" presStyleIdx="2" presStyleCnt="3"/>
      <dgm:spPr/>
      <dgm:t>
        <a:bodyPr/>
        <a:lstStyle/>
        <a:p>
          <a:endParaRPr lang="en-ZA"/>
        </a:p>
      </dgm:t>
    </dgm:pt>
    <dgm:pt modelId="{B7611B5C-CC43-4DB8-A387-2C3C43CEB75D}" type="pres">
      <dgm:prSet presAssocID="{76EEF66D-083B-4B79-A529-901EAECD4F08}" presName="childText" presStyleLbl="bgAcc1" presStyleIdx="2" presStyleCnt="3" custScaleX="52303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CA06D2AA-FE3A-437F-AC75-C63B97782BFC}" srcId="{606AE332-0D2A-4190-AD72-02C6036C6CAF}" destId="{3933230A-A9ED-461F-B930-A9780FC32362}" srcOrd="1" destOrd="0" parTransId="{D7D07F4D-3A57-4AAB-8A55-2C392C12B862}" sibTransId="{98322447-ADC8-477F-8243-8B841C04508F}"/>
    <dgm:cxn modelId="{B5C9E2A1-4D99-40A7-B385-091E45BC9284}" type="presOf" srcId="{606AE332-0D2A-4190-AD72-02C6036C6CAF}" destId="{9C39223E-AC6D-47B5-A2E5-6763DA53FE1C}" srcOrd="1" destOrd="0" presId="urn:microsoft.com/office/officeart/2005/8/layout/hierarchy3"/>
    <dgm:cxn modelId="{71EFA929-C860-4B74-AC22-4527CB2A4204}" type="presOf" srcId="{926B5B53-8521-4160-9252-F4349C682F5C}" destId="{A4341FBC-28CF-4948-8358-FEB19031ADF8}" srcOrd="0" destOrd="0" presId="urn:microsoft.com/office/officeart/2005/8/layout/hierarchy3"/>
    <dgm:cxn modelId="{B0D0F90D-F945-4127-93BC-EF6D2CAD12D0}" type="presOf" srcId="{3933230A-A9ED-461F-B930-A9780FC32362}" destId="{AB914D5A-1793-4A68-A06D-182F539D2C37}" srcOrd="0" destOrd="0" presId="urn:microsoft.com/office/officeart/2005/8/layout/hierarchy3"/>
    <dgm:cxn modelId="{E36DBE39-B65F-4980-B68B-5FFBBB6415D7}" srcId="{9B745C73-61DA-4C90-BE51-38C4179EE3F0}" destId="{606AE332-0D2A-4190-AD72-02C6036C6CAF}" srcOrd="0" destOrd="0" parTransId="{73032D19-5D70-426C-804F-D6799C55D58C}" sibTransId="{059BFEC3-6031-47EC-A5AD-62DF87C048F6}"/>
    <dgm:cxn modelId="{E795C67A-B560-4548-B076-A10EEB9C67ED}" type="presOf" srcId="{D265C990-C7E9-4B90-9515-A23619968FB0}" destId="{34FF25B0-9C16-46EB-9440-11DAC9441E07}" srcOrd="0" destOrd="0" presId="urn:microsoft.com/office/officeart/2005/8/layout/hierarchy3"/>
    <dgm:cxn modelId="{F714047A-FBCF-4038-AAD0-B04039B025FC}" type="presOf" srcId="{5FC531E7-B9FB-42FA-91DA-F6A7DD1D4486}" destId="{A603FE0A-8073-4B55-8288-29C5115B00DC}" srcOrd="0" destOrd="0" presId="urn:microsoft.com/office/officeart/2005/8/layout/hierarchy3"/>
    <dgm:cxn modelId="{DFED0A1A-8A43-4C12-A385-82570EC6CBD5}" type="presOf" srcId="{D7D07F4D-3A57-4AAB-8A55-2C392C12B862}" destId="{13E1966D-71FD-4F2D-BE03-B8B51632802C}" srcOrd="0" destOrd="0" presId="urn:microsoft.com/office/officeart/2005/8/layout/hierarchy3"/>
    <dgm:cxn modelId="{23FF8CAF-0EED-4141-A1E1-86E8B08E05FF}" type="presOf" srcId="{76EEF66D-083B-4B79-A529-901EAECD4F08}" destId="{B7611B5C-CC43-4DB8-A387-2C3C43CEB75D}" srcOrd="0" destOrd="0" presId="urn:microsoft.com/office/officeart/2005/8/layout/hierarchy3"/>
    <dgm:cxn modelId="{1B97F12A-F628-43A2-B19D-7A241390BA75}" srcId="{606AE332-0D2A-4190-AD72-02C6036C6CAF}" destId="{76EEF66D-083B-4B79-A529-901EAECD4F08}" srcOrd="2" destOrd="0" parTransId="{D265C990-C7E9-4B90-9515-A23619968FB0}" sibTransId="{0A3BF823-77FA-4A95-B39C-356BFF823358}"/>
    <dgm:cxn modelId="{7E6E08EA-4236-4966-A1F7-3FAD0BBE4942}" srcId="{606AE332-0D2A-4190-AD72-02C6036C6CAF}" destId="{926B5B53-8521-4160-9252-F4349C682F5C}" srcOrd="0" destOrd="0" parTransId="{5FC531E7-B9FB-42FA-91DA-F6A7DD1D4486}" sibTransId="{A69653A5-5355-4367-BB24-9DE81DFEEC57}"/>
    <dgm:cxn modelId="{4EDFD874-4390-4FAB-80C9-D7216366E621}" type="presOf" srcId="{606AE332-0D2A-4190-AD72-02C6036C6CAF}" destId="{A75A248B-6282-4532-BE3C-BDAFBD2AF614}" srcOrd="0" destOrd="0" presId="urn:microsoft.com/office/officeart/2005/8/layout/hierarchy3"/>
    <dgm:cxn modelId="{A82F5726-5158-41C4-B27D-7D39C0A94E24}" type="presOf" srcId="{9B745C73-61DA-4C90-BE51-38C4179EE3F0}" destId="{F3282768-1D65-4FE7-BA42-572928ED736D}" srcOrd="0" destOrd="0" presId="urn:microsoft.com/office/officeart/2005/8/layout/hierarchy3"/>
    <dgm:cxn modelId="{B54663E1-4537-4DF7-9E4C-6A0D82C97E15}" type="presParOf" srcId="{F3282768-1D65-4FE7-BA42-572928ED736D}" destId="{4A6341AB-6B74-4D63-BB0E-A0B78D3CAE49}" srcOrd="0" destOrd="0" presId="urn:microsoft.com/office/officeart/2005/8/layout/hierarchy3"/>
    <dgm:cxn modelId="{FDE438DD-1204-4979-93F1-9268306C3208}" type="presParOf" srcId="{4A6341AB-6B74-4D63-BB0E-A0B78D3CAE49}" destId="{CD40C8CD-59F1-4C72-8549-71135D78938A}" srcOrd="0" destOrd="0" presId="urn:microsoft.com/office/officeart/2005/8/layout/hierarchy3"/>
    <dgm:cxn modelId="{E52D1215-B779-416E-B87B-14BFDEB9990B}" type="presParOf" srcId="{CD40C8CD-59F1-4C72-8549-71135D78938A}" destId="{A75A248B-6282-4532-BE3C-BDAFBD2AF614}" srcOrd="0" destOrd="0" presId="urn:microsoft.com/office/officeart/2005/8/layout/hierarchy3"/>
    <dgm:cxn modelId="{0DA0D4CB-0F3B-4973-B703-44D55C73F7BC}" type="presParOf" srcId="{CD40C8CD-59F1-4C72-8549-71135D78938A}" destId="{9C39223E-AC6D-47B5-A2E5-6763DA53FE1C}" srcOrd="1" destOrd="0" presId="urn:microsoft.com/office/officeart/2005/8/layout/hierarchy3"/>
    <dgm:cxn modelId="{3D8B66EB-A52D-4645-ACC0-159D5511CC15}" type="presParOf" srcId="{4A6341AB-6B74-4D63-BB0E-A0B78D3CAE49}" destId="{8D6BDA30-5743-424C-960B-B7E263F29C5E}" srcOrd="1" destOrd="0" presId="urn:microsoft.com/office/officeart/2005/8/layout/hierarchy3"/>
    <dgm:cxn modelId="{B9DBE8AE-97B5-40BE-ADC0-461C1856AE62}" type="presParOf" srcId="{8D6BDA30-5743-424C-960B-B7E263F29C5E}" destId="{A603FE0A-8073-4B55-8288-29C5115B00DC}" srcOrd="0" destOrd="0" presId="urn:microsoft.com/office/officeart/2005/8/layout/hierarchy3"/>
    <dgm:cxn modelId="{AC021C5C-5182-4944-81FD-4104E533B41F}" type="presParOf" srcId="{8D6BDA30-5743-424C-960B-B7E263F29C5E}" destId="{A4341FBC-28CF-4948-8358-FEB19031ADF8}" srcOrd="1" destOrd="0" presId="urn:microsoft.com/office/officeart/2005/8/layout/hierarchy3"/>
    <dgm:cxn modelId="{60DF0CEB-C35C-4868-88B9-6009C2D63F76}" type="presParOf" srcId="{8D6BDA30-5743-424C-960B-B7E263F29C5E}" destId="{13E1966D-71FD-4F2D-BE03-B8B51632802C}" srcOrd="2" destOrd="0" presId="urn:microsoft.com/office/officeart/2005/8/layout/hierarchy3"/>
    <dgm:cxn modelId="{F8695E74-320F-48C6-B4C6-D93BC6E90162}" type="presParOf" srcId="{8D6BDA30-5743-424C-960B-B7E263F29C5E}" destId="{AB914D5A-1793-4A68-A06D-182F539D2C37}" srcOrd="3" destOrd="0" presId="urn:microsoft.com/office/officeart/2005/8/layout/hierarchy3"/>
    <dgm:cxn modelId="{ED166540-CABD-4868-BDD4-6D0A1F521440}" type="presParOf" srcId="{8D6BDA30-5743-424C-960B-B7E263F29C5E}" destId="{34FF25B0-9C16-46EB-9440-11DAC9441E07}" srcOrd="4" destOrd="0" presId="urn:microsoft.com/office/officeart/2005/8/layout/hierarchy3"/>
    <dgm:cxn modelId="{3D20CB00-7E62-4332-8E98-2949277C847D}" type="presParOf" srcId="{8D6BDA30-5743-424C-960B-B7E263F29C5E}" destId="{B7611B5C-CC43-4DB8-A387-2C3C43CEB75D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6C09B957-9A75-4033-8223-8B84BC367968}" type="doc">
      <dgm:prSet loTypeId="urn:microsoft.com/office/officeart/2005/8/layout/vList6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31E8BD36-F886-4842-BE8C-8DC3FFEF65A2}">
      <dgm:prSet phldrT="[Text]"/>
      <dgm:spPr/>
      <dgm:t>
        <a:bodyPr/>
        <a:lstStyle/>
        <a:p>
          <a:r>
            <a:rPr lang="en-US" b="1" dirty="0" smtClean="0"/>
            <a:t>Technical problems</a:t>
          </a:r>
          <a:endParaRPr lang="en-ZA" b="1" dirty="0"/>
        </a:p>
      </dgm:t>
    </dgm:pt>
    <dgm:pt modelId="{C23BA7A4-35C0-4255-B4BF-060C0C873C46}" type="parTrans" cxnId="{EF0755B7-0BDA-4426-9DD4-DA751FE6604E}">
      <dgm:prSet/>
      <dgm:spPr/>
      <dgm:t>
        <a:bodyPr/>
        <a:lstStyle/>
        <a:p>
          <a:endParaRPr lang="en-ZA"/>
        </a:p>
      </dgm:t>
    </dgm:pt>
    <dgm:pt modelId="{90E7A5FF-6BAC-4F58-B20C-B80D67277945}" type="sibTrans" cxnId="{EF0755B7-0BDA-4426-9DD4-DA751FE6604E}">
      <dgm:prSet/>
      <dgm:spPr/>
      <dgm:t>
        <a:bodyPr/>
        <a:lstStyle/>
        <a:p>
          <a:endParaRPr lang="en-ZA"/>
        </a:p>
      </dgm:t>
    </dgm:pt>
    <dgm:pt modelId="{E3E7E4B1-5052-4195-B26D-F905A8A69448}">
      <dgm:prSet/>
      <dgm:spPr/>
      <dgm:t>
        <a:bodyPr/>
        <a:lstStyle/>
        <a:p>
          <a:r>
            <a:rPr lang="en-ZA" dirty="0" smtClean="0"/>
            <a:t>Mechanical failure</a:t>
          </a:r>
          <a:endParaRPr lang="en-ZA" dirty="0"/>
        </a:p>
      </dgm:t>
    </dgm:pt>
    <dgm:pt modelId="{5E5B083A-93C3-4BB6-841E-4B2A236FF3E2}" type="parTrans" cxnId="{79904C22-FA00-4526-A19B-77A8D087220C}">
      <dgm:prSet/>
      <dgm:spPr/>
      <dgm:t>
        <a:bodyPr/>
        <a:lstStyle/>
        <a:p>
          <a:endParaRPr lang="en-ZA"/>
        </a:p>
      </dgm:t>
    </dgm:pt>
    <dgm:pt modelId="{DB670776-247C-4532-86E0-16496A74B51B}" type="sibTrans" cxnId="{79904C22-FA00-4526-A19B-77A8D087220C}">
      <dgm:prSet/>
      <dgm:spPr/>
      <dgm:t>
        <a:bodyPr/>
        <a:lstStyle/>
        <a:p>
          <a:endParaRPr lang="en-ZA"/>
        </a:p>
      </dgm:t>
    </dgm:pt>
    <dgm:pt modelId="{A703B23C-38CA-43E1-AE9B-490836109CF8}">
      <dgm:prSet/>
      <dgm:spPr/>
      <dgm:t>
        <a:bodyPr/>
        <a:lstStyle/>
        <a:p>
          <a:r>
            <a:rPr lang="en-ZA" dirty="0" smtClean="0"/>
            <a:t>Equipment failure</a:t>
          </a:r>
        </a:p>
      </dgm:t>
    </dgm:pt>
    <dgm:pt modelId="{DF39047A-C7C6-467D-A184-8DBB62B5BF93}" type="parTrans" cxnId="{06C673EC-3E59-4C89-A682-F13F399D48B3}">
      <dgm:prSet/>
      <dgm:spPr/>
      <dgm:t>
        <a:bodyPr/>
        <a:lstStyle/>
        <a:p>
          <a:endParaRPr lang="en-ZA"/>
        </a:p>
      </dgm:t>
    </dgm:pt>
    <dgm:pt modelId="{D8B4E2A3-34C3-4820-BD2F-C7417BE9F858}" type="sibTrans" cxnId="{06C673EC-3E59-4C89-A682-F13F399D48B3}">
      <dgm:prSet/>
      <dgm:spPr/>
      <dgm:t>
        <a:bodyPr/>
        <a:lstStyle/>
        <a:p>
          <a:endParaRPr lang="en-ZA"/>
        </a:p>
      </dgm:t>
    </dgm:pt>
    <dgm:pt modelId="{192BDA23-4644-4D7D-B84A-A51D6767BF11}">
      <dgm:prSet/>
      <dgm:spPr/>
      <dgm:t>
        <a:bodyPr/>
        <a:lstStyle/>
        <a:p>
          <a:r>
            <a:rPr lang="en-US" b="1" dirty="0" smtClean="0"/>
            <a:t>Possessions &amp; </a:t>
          </a:r>
        </a:p>
        <a:p>
          <a:r>
            <a:rPr lang="en-US" b="1" dirty="0" smtClean="0"/>
            <a:t>Property</a:t>
          </a:r>
        </a:p>
      </dgm:t>
    </dgm:pt>
    <dgm:pt modelId="{6DCA3C0C-4723-4547-B8F5-6BC506E55453}" type="parTrans" cxnId="{4AC1B78E-3567-44F8-BA0E-9BD1B5EE43E2}">
      <dgm:prSet/>
      <dgm:spPr/>
      <dgm:t>
        <a:bodyPr/>
        <a:lstStyle/>
        <a:p>
          <a:endParaRPr lang="en-ZA"/>
        </a:p>
      </dgm:t>
    </dgm:pt>
    <dgm:pt modelId="{A57D9E8B-47E8-410E-90AC-9001BD809DCF}" type="sibTrans" cxnId="{4AC1B78E-3567-44F8-BA0E-9BD1B5EE43E2}">
      <dgm:prSet/>
      <dgm:spPr/>
      <dgm:t>
        <a:bodyPr/>
        <a:lstStyle/>
        <a:p>
          <a:endParaRPr lang="en-ZA"/>
        </a:p>
      </dgm:t>
    </dgm:pt>
    <dgm:pt modelId="{9C3DBA8C-74A0-4BAA-B05A-1562D4745DEE}">
      <dgm:prSet/>
      <dgm:spPr/>
      <dgm:t>
        <a:bodyPr/>
        <a:lstStyle/>
        <a:p>
          <a:r>
            <a:rPr lang="en-ZA" dirty="0" smtClean="0"/>
            <a:t>Luggage problems</a:t>
          </a:r>
          <a:endParaRPr lang="en-ZA" dirty="0"/>
        </a:p>
      </dgm:t>
    </dgm:pt>
    <dgm:pt modelId="{9303C1F6-44F2-4D53-8BAD-23CF83AD868F}" type="parTrans" cxnId="{6BC85EA5-29D8-49A4-9C6C-D22DC61DBE36}">
      <dgm:prSet/>
      <dgm:spPr/>
      <dgm:t>
        <a:bodyPr/>
        <a:lstStyle/>
        <a:p>
          <a:endParaRPr lang="en-ZA"/>
        </a:p>
      </dgm:t>
    </dgm:pt>
    <dgm:pt modelId="{7EAA962D-A3D1-4919-A02B-69E8C6AF5198}" type="sibTrans" cxnId="{6BC85EA5-29D8-49A4-9C6C-D22DC61DBE36}">
      <dgm:prSet/>
      <dgm:spPr/>
      <dgm:t>
        <a:bodyPr/>
        <a:lstStyle/>
        <a:p>
          <a:endParaRPr lang="en-ZA"/>
        </a:p>
      </dgm:t>
    </dgm:pt>
    <dgm:pt modelId="{21813477-E517-4836-A584-1A1A11CC3672}">
      <dgm:prSet/>
      <dgm:spPr/>
      <dgm:t>
        <a:bodyPr/>
        <a:lstStyle/>
        <a:p>
          <a:r>
            <a:rPr lang="en-ZA" dirty="0" smtClean="0"/>
            <a:t>Theft</a:t>
          </a:r>
          <a:endParaRPr lang="en-ZA" dirty="0"/>
        </a:p>
      </dgm:t>
    </dgm:pt>
    <dgm:pt modelId="{5FAFBC35-3401-4E39-996E-6AE0398FD145}" type="parTrans" cxnId="{65AA2B97-3C99-4A81-B47D-83C861F585D3}">
      <dgm:prSet/>
      <dgm:spPr/>
      <dgm:t>
        <a:bodyPr/>
        <a:lstStyle/>
        <a:p>
          <a:endParaRPr lang="en-ZA"/>
        </a:p>
      </dgm:t>
    </dgm:pt>
    <dgm:pt modelId="{C94280AC-F298-47C0-9190-DF14D3EB65B3}" type="sibTrans" cxnId="{65AA2B97-3C99-4A81-B47D-83C861F585D3}">
      <dgm:prSet/>
      <dgm:spPr/>
      <dgm:t>
        <a:bodyPr/>
        <a:lstStyle/>
        <a:p>
          <a:endParaRPr lang="en-ZA"/>
        </a:p>
      </dgm:t>
    </dgm:pt>
    <dgm:pt modelId="{DF2E4298-5A74-44D7-9705-59CD6AF76CAE}" type="pres">
      <dgm:prSet presAssocID="{6C09B957-9A75-4033-8223-8B84BC36796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894331B-35B9-42E6-98BA-6807417EC16F}" type="pres">
      <dgm:prSet presAssocID="{31E8BD36-F886-4842-BE8C-8DC3FFEF65A2}" presName="linNode" presStyleCnt="0"/>
      <dgm:spPr/>
    </dgm:pt>
    <dgm:pt modelId="{84832A16-A1DF-4F89-8184-46DE81C900BC}" type="pres">
      <dgm:prSet presAssocID="{31E8BD36-F886-4842-BE8C-8DC3FFEF65A2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E5861FC-C999-4623-92B2-CBD9940BC151}" type="pres">
      <dgm:prSet presAssocID="{31E8BD36-F886-4842-BE8C-8DC3FFEF65A2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06653FC-348F-4C3C-BF4A-FB2DF959D0D0}" type="pres">
      <dgm:prSet presAssocID="{90E7A5FF-6BAC-4F58-B20C-B80D67277945}" presName="spacing" presStyleCnt="0"/>
      <dgm:spPr/>
    </dgm:pt>
    <dgm:pt modelId="{E2EF30EF-D143-422D-8070-E4166027150D}" type="pres">
      <dgm:prSet presAssocID="{192BDA23-4644-4D7D-B84A-A51D6767BF11}" presName="linNode" presStyleCnt="0"/>
      <dgm:spPr/>
    </dgm:pt>
    <dgm:pt modelId="{5E7A7476-F39A-44DA-BF79-5A1B9B259E2B}" type="pres">
      <dgm:prSet presAssocID="{192BDA23-4644-4D7D-B84A-A51D6767BF11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58BE7EA-5830-46DE-8636-9FF6BCF0A153}" type="pres">
      <dgm:prSet presAssocID="{192BDA23-4644-4D7D-B84A-A51D6767BF11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67D2C8-1F42-457D-9CAD-957E379EE643}" type="presOf" srcId="{31E8BD36-F886-4842-BE8C-8DC3FFEF65A2}" destId="{84832A16-A1DF-4F89-8184-46DE81C900BC}" srcOrd="0" destOrd="0" presId="urn:microsoft.com/office/officeart/2005/8/layout/vList6"/>
    <dgm:cxn modelId="{79904C22-FA00-4526-A19B-77A8D087220C}" srcId="{31E8BD36-F886-4842-BE8C-8DC3FFEF65A2}" destId="{E3E7E4B1-5052-4195-B26D-F905A8A69448}" srcOrd="0" destOrd="0" parTransId="{5E5B083A-93C3-4BB6-841E-4B2A236FF3E2}" sibTransId="{DB670776-247C-4532-86E0-16496A74B51B}"/>
    <dgm:cxn modelId="{6BC85EA5-29D8-49A4-9C6C-D22DC61DBE36}" srcId="{192BDA23-4644-4D7D-B84A-A51D6767BF11}" destId="{9C3DBA8C-74A0-4BAA-B05A-1562D4745DEE}" srcOrd="0" destOrd="0" parTransId="{9303C1F6-44F2-4D53-8BAD-23CF83AD868F}" sibTransId="{7EAA962D-A3D1-4919-A02B-69E8C6AF5198}"/>
    <dgm:cxn modelId="{FD8586E0-568D-4955-81F9-0198E1354857}" type="presOf" srcId="{A703B23C-38CA-43E1-AE9B-490836109CF8}" destId="{CE5861FC-C999-4623-92B2-CBD9940BC151}" srcOrd="0" destOrd="1" presId="urn:microsoft.com/office/officeart/2005/8/layout/vList6"/>
    <dgm:cxn modelId="{9CAAB023-E96C-441D-B893-2D0A806821E5}" type="presOf" srcId="{E3E7E4B1-5052-4195-B26D-F905A8A69448}" destId="{CE5861FC-C999-4623-92B2-CBD9940BC151}" srcOrd="0" destOrd="0" presId="urn:microsoft.com/office/officeart/2005/8/layout/vList6"/>
    <dgm:cxn modelId="{06C673EC-3E59-4C89-A682-F13F399D48B3}" srcId="{31E8BD36-F886-4842-BE8C-8DC3FFEF65A2}" destId="{A703B23C-38CA-43E1-AE9B-490836109CF8}" srcOrd="1" destOrd="0" parTransId="{DF39047A-C7C6-467D-A184-8DBB62B5BF93}" sibTransId="{D8B4E2A3-34C3-4820-BD2F-C7417BE9F858}"/>
    <dgm:cxn modelId="{EF0755B7-0BDA-4426-9DD4-DA751FE6604E}" srcId="{6C09B957-9A75-4033-8223-8B84BC367968}" destId="{31E8BD36-F886-4842-BE8C-8DC3FFEF65A2}" srcOrd="0" destOrd="0" parTransId="{C23BA7A4-35C0-4255-B4BF-060C0C873C46}" sibTransId="{90E7A5FF-6BAC-4F58-B20C-B80D67277945}"/>
    <dgm:cxn modelId="{65AA2B97-3C99-4A81-B47D-83C861F585D3}" srcId="{192BDA23-4644-4D7D-B84A-A51D6767BF11}" destId="{21813477-E517-4836-A584-1A1A11CC3672}" srcOrd="1" destOrd="0" parTransId="{5FAFBC35-3401-4E39-996E-6AE0398FD145}" sibTransId="{C94280AC-F298-47C0-9190-DF14D3EB65B3}"/>
    <dgm:cxn modelId="{F5EBEA8B-FFAD-40F7-8381-84B0D6C25834}" type="presOf" srcId="{6C09B957-9A75-4033-8223-8B84BC367968}" destId="{DF2E4298-5A74-44D7-9705-59CD6AF76CAE}" srcOrd="0" destOrd="0" presId="urn:microsoft.com/office/officeart/2005/8/layout/vList6"/>
    <dgm:cxn modelId="{AEB69709-E6AA-4CF0-9F28-7A22AFB8EA20}" type="presOf" srcId="{9C3DBA8C-74A0-4BAA-B05A-1562D4745DEE}" destId="{C58BE7EA-5830-46DE-8636-9FF6BCF0A153}" srcOrd="0" destOrd="0" presId="urn:microsoft.com/office/officeart/2005/8/layout/vList6"/>
    <dgm:cxn modelId="{BF614F2D-BBC0-4E6B-A0AF-EB7326623EA5}" type="presOf" srcId="{192BDA23-4644-4D7D-B84A-A51D6767BF11}" destId="{5E7A7476-F39A-44DA-BF79-5A1B9B259E2B}" srcOrd="0" destOrd="0" presId="urn:microsoft.com/office/officeart/2005/8/layout/vList6"/>
    <dgm:cxn modelId="{4AC1B78E-3567-44F8-BA0E-9BD1B5EE43E2}" srcId="{6C09B957-9A75-4033-8223-8B84BC367968}" destId="{192BDA23-4644-4D7D-B84A-A51D6767BF11}" srcOrd="1" destOrd="0" parTransId="{6DCA3C0C-4723-4547-B8F5-6BC506E55453}" sibTransId="{A57D9E8B-47E8-410E-90AC-9001BD809DCF}"/>
    <dgm:cxn modelId="{D3C58254-B8F3-4F7F-BB3B-51E345B3E7C5}" type="presOf" srcId="{21813477-E517-4836-A584-1A1A11CC3672}" destId="{C58BE7EA-5830-46DE-8636-9FF6BCF0A153}" srcOrd="0" destOrd="1" presId="urn:microsoft.com/office/officeart/2005/8/layout/vList6"/>
    <dgm:cxn modelId="{A5F6AB28-3C23-49F9-B673-83400708971C}" type="presParOf" srcId="{DF2E4298-5A74-44D7-9705-59CD6AF76CAE}" destId="{9894331B-35B9-42E6-98BA-6807417EC16F}" srcOrd="0" destOrd="0" presId="urn:microsoft.com/office/officeart/2005/8/layout/vList6"/>
    <dgm:cxn modelId="{5B696577-81EE-4B37-8BF5-0DFC74F91D75}" type="presParOf" srcId="{9894331B-35B9-42E6-98BA-6807417EC16F}" destId="{84832A16-A1DF-4F89-8184-46DE81C900BC}" srcOrd="0" destOrd="0" presId="urn:microsoft.com/office/officeart/2005/8/layout/vList6"/>
    <dgm:cxn modelId="{3ABB695E-80EB-4993-8C9B-6E799BAADDA8}" type="presParOf" srcId="{9894331B-35B9-42E6-98BA-6807417EC16F}" destId="{CE5861FC-C999-4623-92B2-CBD9940BC151}" srcOrd="1" destOrd="0" presId="urn:microsoft.com/office/officeart/2005/8/layout/vList6"/>
    <dgm:cxn modelId="{9D4BBCB4-CD7F-4441-A453-F5B178336145}" type="presParOf" srcId="{DF2E4298-5A74-44D7-9705-59CD6AF76CAE}" destId="{D06653FC-348F-4C3C-BF4A-FB2DF959D0D0}" srcOrd="1" destOrd="0" presId="urn:microsoft.com/office/officeart/2005/8/layout/vList6"/>
    <dgm:cxn modelId="{D6813F54-B117-4E36-BE96-9E41524EA43D}" type="presParOf" srcId="{DF2E4298-5A74-44D7-9705-59CD6AF76CAE}" destId="{E2EF30EF-D143-422D-8070-E4166027150D}" srcOrd="2" destOrd="0" presId="urn:microsoft.com/office/officeart/2005/8/layout/vList6"/>
    <dgm:cxn modelId="{3F2BDCCD-B7A9-4DB9-BEC2-A33E4CAEB81E}" type="presParOf" srcId="{E2EF30EF-D143-422D-8070-E4166027150D}" destId="{5E7A7476-F39A-44DA-BF79-5A1B9B259E2B}" srcOrd="0" destOrd="0" presId="urn:microsoft.com/office/officeart/2005/8/layout/vList6"/>
    <dgm:cxn modelId="{A1C6CBAA-D43C-474E-8D4F-697211E558F3}" type="presParOf" srcId="{E2EF30EF-D143-422D-8070-E4166027150D}" destId="{C58BE7EA-5830-46DE-8636-9FF6BCF0A15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D17366EE-81DF-4B48-BB17-22E8C8EB0359}" type="doc">
      <dgm:prSet loTypeId="urn:microsoft.com/office/officeart/2005/8/layout/hList1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88739A1C-4A3A-48AF-80A6-B100CFA5296E}">
      <dgm:prSet phldrT="[Text]" custT="1"/>
      <dgm:spPr/>
      <dgm:t>
        <a:bodyPr/>
        <a:lstStyle/>
        <a:p>
          <a:r>
            <a:rPr lang="en-US" sz="3600" b="1" dirty="0" smtClean="0"/>
            <a:t>Incidents</a:t>
          </a:r>
          <a:endParaRPr lang="en-ZA" sz="3600" b="1" dirty="0"/>
        </a:p>
      </dgm:t>
    </dgm:pt>
    <dgm:pt modelId="{5D2BA59C-00B3-4513-809F-E389FF2EC3A2}" type="parTrans" cxnId="{5B798D31-FD6C-4050-ACE8-59DA5146BD2A}">
      <dgm:prSet/>
      <dgm:spPr/>
      <dgm:t>
        <a:bodyPr/>
        <a:lstStyle/>
        <a:p>
          <a:endParaRPr lang="en-ZA"/>
        </a:p>
      </dgm:t>
    </dgm:pt>
    <dgm:pt modelId="{73C74383-41D8-41B8-8F17-D22CBBDB437B}" type="sibTrans" cxnId="{5B798D31-FD6C-4050-ACE8-59DA5146BD2A}">
      <dgm:prSet/>
      <dgm:spPr/>
      <dgm:t>
        <a:bodyPr/>
        <a:lstStyle/>
        <a:p>
          <a:endParaRPr lang="en-ZA"/>
        </a:p>
      </dgm:t>
    </dgm:pt>
    <dgm:pt modelId="{9F32FF7F-BF34-4459-A0B5-447FF4629297}">
      <dgm:prSet/>
      <dgm:spPr/>
      <dgm:t>
        <a:bodyPr/>
        <a:lstStyle/>
        <a:p>
          <a:r>
            <a:rPr lang="en-ZA" dirty="0" smtClean="0"/>
            <a:t>Group </a:t>
          </a:r>
          <a:r>
            <a:rPr lang="en-ZA" dirty="0" smtClean="0"/>
            <a:t>fights </a:t>
          </a:r>
          <a:endParaRPr lang="en-ZA" dirty="0"/>
        </a:p>
      </dgm:t>
    </dgm:pt>
    <dgm:pt modelId="{3C4D857A-5A76-4A78-8154-E00B96E9972F}" type="parTrans" cxnId="{F31867EE-9503-44EB-B165-E3DE05EED67B}">
      <dgm:prSet/>
      <dgm:spPr/>
      <dgm:t>
        <a:bodyPr/>
        <a:lstStyle/>
        <a:p>
          <a:endParaRPr lang="en-ZA"/>
        </a:p>
      </dgm:t>
    </dgm:pt>
    <dgm:pt modelId="{287761D1-8E73-48C3-9766-3AAFBA6ED70F}" type="sibTrans" cxnId="{F31867EE-9503-44EB-B165-E3DE05EED67B}">
      <dgm:prSet/>
      <dgm:spPr/>
      <dgm:t>
        <a:bodyPr/>
        <a:lstStyle/>
        <a:p>
          <a:endParaRPr lang="en-ZA"/>
        </a:p>
      </dgm:t>
    </dgm:pt>
    <dgm:pt modelId="{388D746F-0248-4CA4-B429-9B9549466B5A}">
      <dgm:prSet/>
      <dgm:spPr/>
      <dgm:t>
        <a:bodyPr/>
        <a:lstStyle/>
        <a:p>
          <a:r>
            <a:rPr lang="en-ZA" dirty="0" smtClean="0"/>
            <a:t>Participants behave badly</a:t>
          </a:r>
          <a:endParaRPr lang="en-ZA" dirty="0"/>
        </a:p>
      </dgm:t>
    </dgm:pt>
    <dgm:pt modelId="{C8B2DC87-8227-47C9-92B4-9CC17F6B6C88}" type="parTrans" cxnId="{9E866507-84C0-4FC4-BD70-F66E256C78B2}">
      <dgm:prSet/>
      <dgm:spPr/>
      <dgm:t>
        <a:bodyPr/>
        <a:lstStyle/>
        <a:p>
          <a:endParaRPr lang="en-ZA"/>
        </a:p>
      </dgm:t>
    </dgm:pt>
    <dgm:pt modelId="{EF1AEBF7-0689-4765-A95F-995820650EC3}" type="sibTrans" cxnId="{9E866507-84C0-4FC4-BD70-F66E256C78B2}">
      <dgm:prSet/>
      <dgm:spPr/>
      <dgm:t>
        <a:bodyPr/>
        <a:lstStyle/>
        <a:p>
          <a:endParaRPr lang="en-ZA"/>
        </a:p>
      </dgm:t>
    </dgm:pt>
    <dgm:pt modelId="{A4FF1B20-7E7B-4EFC-A91C-0E7FC9F0BEEF}">
      <dgm:prSet custT="1"/>
      <dgm:spPr/>
      <dgm:t>
        <a:bodyPr/>
        <a:lstStyle/>
        <a:p>
          <a:r>
            <a:rPr lang="en-US" sz="3600" b="1" smtClean="0"/>
            <a:t>Itinerary</a:t>
          </a:r>
          <a:endParaRPr lang="en-ZA" sz="3600" b="1" dirty="0" smtClean="0"/>
        </a:p>
      </dgm:t>
    </dgm:pt>
    <dgm:pt modelId="{2E301852-4495-4A62-A1ED-876511B73FDB}" type="parTrans" cxnId="{9564ED76-2D7F-47C5-AB6D-BA63217181AF}">
      <dgm:prSet/>
      <dgm:spPr/>
      <dgm:t>
        <a:bodyPr/>
        <a:lstStyle/>
        <a:p>
          <a:endParaRPr lang="en-ZA"/>
        </a:p>
      </dgm:t>
    </dgm:pt>
    <dgm:pt modelId="{7364B901-8363-4886-9B1D-089B18F3FDFF}" type="sibTrans" cxnId="{9564ED76-2D7F-47C5-AB6D-BA63217181AF}">
      <dgm:prSet/>
      <dgm:spPr/>
      <dgm:t>
        <a:bodyPr/>
        <a:lstStyle/>
        <a:p>
          <a:endParaRPr lang="en-ZA"/>
        </a:p>
      </dgm:t>
    </dgm:pt>
    <dgm:pt modelId="{E92DB606-D826-4797-825D-F85B185C3C0D}">
      <dgm:prSet/>
      <dgm:spPr/>
      <dgm:t>
        <a:bodyPr/>
        <a:lstStyle/>
        <a:p>
          <a:r>
            <a:rPr lang="en-ZA" dirty="0" smtClean="0"/>
            <a:t>A site is closed</a:t>
          </a:r>
          <a:endParaRPr lang="en-ZA" dirty="0"/>
        </a:p>
      </dgm:t>
    </dgm:pt>
    <dgm:pt modelId="{CF389B07-D29C-4A60-B476-C42DD7C4CD35}" type="parTrans" cxnId="{71F94BF1-4532-481D-B75D-623A0F2ADCDB}">
      <dgm:prSet/>
      <dgm:spPr/>
      <dgm:t>
        <a:bodyPr/>
        <a:lstStyle/>
        <a:p>
          <a:endParaRPr lang="en-ZA"/>
        </a:p>
      </dgm:t>
    </dgm:pt>
    <dgm:pt modelId="{0D92AB60-9F15-49F1-93B6-7338DA1E9B12}" type="sibTrans" cxnId="{71F94BF1-4532-481D-B75D-623A0F2ADCDB}">
      <dgm:prSet/>
      <dgm:spPr/>
      <dgm:t>
        <a:bodyPr/>
        <a:lstStyle/>
        <a:p>
          <a:endParaRPr lang="en-ZA"/>
        </a:p>
      </dgm:t>
    </dgm:pt>
    <dgm:pt modelId="{C4F54E92-651C-442E-878E-D5BEE4839AA5}">
      <dgm:prSet/>
      <dgm:spPr/>
      <dgm:t>
        <a:bodyPr/>
        <a:lstStyle/>
        <a:p>
          <a:r>
            <a:rPr lang="en-ZA" dirty="0" smtClean="0"/>
            <a:t>Festivals/community </a:t>
          </a:r>
          <a:r>
            <a:rPr lang="en-ZA" dirty="0" smtClean="0"/>
            <a:t>gather </a:t>
          </a:r>
          <a:r>
            <a:rPr lang="en-ZA" dirty="0" smtClean="0"/>
            <a:t>– </a:t>
          </a:r>
          <a:r>
            <a:rPr lang="en-ZA" dirty="0" smtClean="0"/>
            <a:t>causes </a:t>
          </a:r>
          <a:r>
            <a:rPr lang="en-ZA" dirty="0" smtClean="0"/>
            <a:t>traffic</a:t>
          </a:r>
          <a:endParaRPr lang="en-ZA" dirty="0"/>
        </a:p>
      </dgm:t>
    </dgm:pt>
    <dgm:pt modelId="{1D77FC82-4847-4EEB-8242-BB0C9F9E1BEC}" type="parTrans" cxnId="{41C60C4E-DAB3-4531-B9D7-0BE3B275663B}">
      <dgm:prSet/>
      <dgm:spPr/>
      <dgm:t>
        <a:bodyPr/>
        <a:lstStyle/>
        <a:p>
          <a:endParaRPr lang="en-ZA"/>
        </a:p>
      </dgm:t>
    </dgm:pt>
    <dgm:pt modelId="{E372AF58-C91C-4DF2-AE04-CD20876CC845}" type="sibTrans" cxnId="{41C60C4E-DAB3-4531-B9D7-0BE3B275663B}">
      <dgm:prSet/>
      <dgm:spPr/>
      <dgm:t>
        <a:bodyPr/>
        <a:lstStyle/>
        <a:p>
          <a:endParaRPr lang="en-ZA"/>
        </a:p>
      </dgm:t>
    </dgm:pt>
    <dgm:pt modelId="{44959BEF-2156-4E8A-9912-4A7B2EA61C9D}">
      <dgm:prSet/>
      <dgm:spPr/>
      <dgm:t>
        <a:bodyPr/>
        <a:lstStyle/>
        <a:p>
          <a:r>
            <a:rPr lang="en-ZA" dirty="0" smtClean="0"/>
            <a:t>Bad road conditions</a:t>
          </a:r>
          <a:endParaRPr lang="en-ZA" dirty="0"/>
        </a:p>
      </dgm:t>
    </dgm:pt>
    <dgm:pt modelId="{A4812A9D-5B43-4C90-B2F5-A622278361C5}" type="parTrans" cxnId="{A0C7E1C1-7AD4-4EE5-955A-22D60881994F}">
      <dgm:prSet/>
      <dgm:spPr/>
      <dgm:t>
        <a:bodyPr/>
        <a:lstStyle/>
        <a:p>
          <a:endParaRPr lang="en-ZA"/>
        </a:p>
      </dgm:t>
    </dgm:pt>
    <dgm:pt modelId="{196372A9-0B82-413C-A458-BB9C43F34A81}" type="sibTrans" cxnId="{A0C7E1C1-7AD4-4EE5-955A-22D60881994F}">
      <dgm:prSet/>
      <dgm:spPr/>
      <dgm:t>
        <a:bodyPr/>
        <a:lstStyle/>
        <a:p>
          <a:endParaRPr lang="en-ZA"/>
        </a:p>
      </dgm:t>
    </dgm:pt>
    <dgm:pt modelId="{D1560E52-0893-4245-867E-4649FAEA1BF6}">
      <dgm:prSet/>
      <dgm:spPr/>
      <dgm:t>
        <a:bodyPr/>
        <a:lstStyle/>
        <a:p>
          <a:r>
            <a:rPr lang="en-ZA" dirty="0" smtClean="0"/>
            <a:t>Bad traffic</a:t>
          </a:r>
          <a:endParaRPr lang="en-ZA" dirty="0"/>
        </a:p>
      </dgm:t>
    </dgm:pt>
    <dgm:pt modelId="{6BC53552-1F16-4C3E-AC9C-21BBE1888810}" type="parTrans" cxnId="{3D05D71A-9C5E-416B-B93B-6E1BA55A9254}">
      <dgm:prSet/>
      <dgm:spPr/>
      <dgm:t>
        <a:bodyPr/>
        <a:lstStyle/>
        <a:p>
          <a:endParaRPr lang="en-ZA"/>
        </a:p>
      </dgm:t>
    </dgm:pt>
    <dgm:pt modelId="{4225FB81-32FD-40DA-A8FE-B1AB523BA266}" type="sibTrans" cxnId="{3D05D71A-9C5E-416B-B93B-6E1BA55A9254}">
      <dgm:prSet/>
      <dgm:spPr/>
      <dgm:t>
        <a:bodyPr/>
        <a:lstStyle/>
        <a:p>
          <a:endParaRPr lang="en-ZA"/>
        </a:p>
      </dgm:t>
    </dgm:pt>
    <dgm:pt modelId="{64B0CCD0-92A5-4AF1-9424-F29E40478033}">
      <dgm:prSet/>
      <dgm:spPr/>
      <dgm:t>
        <a:bodyPr/>
        <a:lstStyle/>
        <a:p>
          <a:r>
            <a:rPr lang="en-ZA" dirty="0" smtClean="0"/>
            <a:t>Road accidents causing delays</a:t>
          </a:r>
          <a:endParaRPr lang="en-ZA" dirty="0"/>
        </a:p>
      </dgm:t>
    </dgm:pt>
    <dgm:pt modelId="{DA61AA2D-BD53-4DFD-A7F3-4FA67A28705D}" type="parTrans" cxnId="{1DD9C257-C07D-42A2-97E9-B72FEC68B721}">
      <dgm:prSet/>
      <dgm:spPr/>
      <dgm:t>
        <a:bodyPr/>
        <a:lstStyle/>
        <a:p>
          <a:endParaRPr lang="en-ZA"/>
        </a:p>
      </dgm:t>
    </dgm:pt>
    <dgm:pt modelId="{CAF9DB6A-32C8-4C2A-B34C-28984BD83075}" type="sibTrans" cxnId="{1DD9C257-C07D-42A2-97E9-B72FEC68B721}">
      <dgm:prSet/>
      <dgm:spPr/>
      <dgm:t>
        <a:bodyPr/>
        <a:lstStyle/>
        <a:p>
          <a:endParaRPr lang="en-ZA"/>
        </a:p>
      </dgm:t>
    </dgm:pt>
    <dgm:pt modelId="{546453A1-82B0-4B4A-8581-93C263DFD5DC}" type="pres">
      <dgm:prSet presAssocID="{D17366EE-81DF-4B48-BB17-22E8C8EB035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082E95-0918-4156-BC15-479C54D8E56C}" type="pres">
      <dgm:prSet presAssocID="{88739A1C-4A3A-48AF-80A6-B100CFA5296E}" presName="composite" presStyleCnt="0"/>
      <dgm:spPr/>
    </dgm:pt>
    <dgm:pt modelId="{32CA557A-92CE-4925-B080-AACFA240BC72}" type="pres">
      <dgm:prSet presAssocID="{88739A1C-4A3A-48AF-80A6-B100CFA5296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1B1CB7D-BC75-4B42-89D8-F99AF61AAD53}" type="pres">
      <dgm:prSet presAssocID="{88739A1C-4A3A-48AF-80A6-B100CFA5296E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2B58B2-2E55-44A8-A9C4-3BCB71AF50F1}" type="pres">
      <dgm:prSet presAssocID="{73C74383-41D8-41B8-8F17-D22CBBDB437B}" presName="space" presStyleCnt="0"/>
      <dgm:spPr/>
    </dgm:pt>
    <dgm:pt modelId="{EF672553-755B-41E2-865B-76BD168986EC}" type="pres">
      <dgm:prSet presAssocID="{A4FF1B20-7E7B-4EFC-A91C-0E7FC9F0BEEF}" presName="composite" presStyleCnt="0"/>
      <dgm:spPr/>
    </dgm:pt>
    <dgm:pt modelId="{2C00C290-D1D9-43F2-9E1B-57157C143232}" type="pres">
      <dgm:prSet presAssocID="{A4FF1B20-7E7B-4EFC-A91C-0E7FC9F0BEE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9D480A-5726-479B-B238-EDB13D72229C}" type="pres">
      <dgm:prSet presAssocID="{A4FF1B20-7E7B-4EFC-A91C-0E7FC9F0BEEF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564E3305-DC43-4F1A-84C0-71BDF3295286}" type="presOf" srcId="{64B0CCD0-92A5-4AF1-9424-F29E40478033}" destId="{A89D480A-5726-479B-B238-EDB13D72229C}" srcOrd="0" destOrd="3" presId="urn:microsoft.com/office/officeart/2005/8/layout/hList1"/>
    <dgm:cxn modelId="{1F4198D2-C339-4AFF-A976-2BA82525C2E4}" type="presOf" srcId="{9F32FF7F-BF34-4459-A0B5-447FF4629297}" destId="{81B1CB7D-BC75-4B42-89D8-F99AF61AAD53}" srcOrd="0" destOrd="0" presId="urn:microsoft.com/office/officeart/2005/8/layout/hList1"/>
    <dgm:cxn modelId="{13940507-FEBD-4A6F-B10C-E3A5E3BA8DAE}" type="presOf" srcId="{388D746F-0248-4CA4-B429-9B9549466B5A}" destId="{81B1CB7D-BC75-4B42-89D8-F99AF61AAD53}" srcOrd="0" destOrd="1" presId="urn:microsoft.com/office/officeart/2005/8/layout/hList1"/>
    <dgm:cxn modelId="{71F94BF1-4532-481D-B75D-623A0F2ADCDB}" srcId="{A4FF1B20-7E7B-4EFC-A91C-0E7FC9F0BEEF}" destId="{E92DB606-D826-4797-825D-F85B185C3C0D}" srcOrd="0" destOrd="0" parTransId="{CF389B07-D29C-4A60-B476-C42DD7C4CD35}" sibTransId="{0D92AB60-9F15-49F1-93B6-7338DA1E9B12}"/>
    <dgm:cxn modelId="{9564ED76-2D7F-47C5-AB6D-BA63217181AF}" srcId="{D17366EE-81DF-4B48-BB17-22E8C8EB0359}" destId="{A4FF1B20-7E7B-4EFC-A91C-0E7FC9F0BEEF}" srcOrd="1" destOrd="0" parTransId="{2E301852-4495-4A62-A1ED-876511B73FDB}" sibTransId="{7364B901-8363-4886-9B1D-089B18F3FDFF}"/>
    <dgm:cxn modelId="{480AB338-77B2-4722-8898-3C21EE7AE17C}" type="presOf" srcId="{D17366EE-81DF-4B48-BB17-22E8C8EB0359}" destId="{546453A1-82B0-4B4A-8581-93C263DFD5DC}" srcOrd="0" destOrd="0" presId="urn:microsoft.com/office/officeart/2005/8/layout/hList1"/>
    <dgm:cxn modelId="{9E866507-84C0-4FC4-BD70-F66E256C78B2}" srcId="{88739A1C-4A3A-48AF-80A6-B100CFA5296E}" destId="{388D746F-0248-4CA4-B429-9B9549466B5A}" srcOrd="1" destOrd="0" parTransId="{C8B2DC87-8227-47C9-92B4-9CC17F6B6C88}" sibTransId="{EF1AEBF7-0689-4765-A95F-995820650EC3}"/>
    <dgm:cxn modelId="{FE4DE206-0BD9-49EE-803A-B52BB086C9E5}" type="presOf" srcId="{A4FF1B20-7E7B-4EFC-A91C-0E7FC9F0BEEF}" destId="{2C00C290-D1D9-43F2-9E1B-57157C143232}" srcOrd="0" destOrd="0" presId="urn:microsoft.com/office/officeart/2005/8/layout/hList1"/>
    <dgm:cxn modelId="{BC6FCDA0-984A-4EAF-95F4-A2C6CAB654A2}" type="presOf" srcId="{C4F54E92-651C-442E-878E-D5BEE4839AA5}" destId="{A89D480A-5726-479B-B238-EDB13D72229C}" srcOrd="0" destOrd="4" presId="urn:microsoft.com/office/officeart/2005/8/layout/hList1"/>
    <dgm:cxn modelId="{41C60C4E-DAB3-4531-B9D7-0BE3B275663B}" srcId="{A4FF1B20-7E7B-4EFC-A91C-0E7FC9F0BEEF}" destId="{C4F54E92-651C-442E-878E-D5BEE4839AA5}" srcOrd="4" destOrd="0" parTransId="{1D77FC82-4847-4EEB-8242-BB0C9F9E1BEC}" sibTransId="{E372AF58-C91C-4DF2-AE04-CD20876CC845}"/>
    <dgm:cxn modelId="{7598B067-23A6-408D-B1D9-49EF4893E6AC}" type="presOf" srcId="{88739A1C-4A3A-48AF-80A6-B100CFA5296E}" destId="{32CA557A-92CE-4925-B080-AACFA240BC72}" srcOrd="0" destOrd="0" presId="urn:microsoft.com/office/officeart/2005/8/layout/hList1"/>
    <dgm:cxn modelId="{6D813F7C-96C9-4FDD-9AF0-CC9903CC2EA5}" type="presOf" srcId="{D1560E52-0893-4245-867E-4649FAEA1BF6}" destId="{A89D480A-5726-479B-B238-EDB13D72229C}" srcOrd="0" destOrd="2" presId="urn:microsoft.com/office/officeart/2005/8/layout/hList1"/>
    <dgm:cxn modelId="{3D05D71A-9C5E-416B-B93B-6E1BA55A9254}" srcId="{A4FF1B20-7E7B-4EFC-A91C-0E7FC9F0BEEF}" destId="{D1560E52-0893-4245-867E-4649FAEA1BF6}" srcOrd="2" destOrd="0" parTransId="{6BC53552-1F16-4C3E-AC9C-21BBE1888810}" sibTransId="{4225FB81-32FD-40DA-A8FE-B1AB523BA266}"/>
    <dgm:cxn modelId="{F31867EE-9503-44EB-B165-E3DE05EED67B}" srcId="{88739A1C-4A3A-48AF-80A6-B100CFA5296E}" destId="{9F32FF7F-BF34-4459-A0B5-447FF4629297}" srcOrd="0" destOrd="0" parTransId="{3C4D857A-5A76-4A78-8154-E00B96E9972F}" sibTransId="{287761D1-8E73-48C3-9766-3AAFBA6ED70F}"/>
    <dgm:cxn modelId="{A0C7E1C1-7AD4-4EE5-955A-22D60881994F}" srcId="{A4FF1B20-7E7B-4EFC-A91C-0E7FC9F0BEEF}" destId="{44959BEF-2156-4E8A-9912-4A7B2EA61C9D}" srcOrd="1" destOrd="0" parTransId="{A4812A9D-5B43-4C90-B2F5-A622278361C5}" sibTransId="{196372A9-0B82-413C-A458-BB9C43F34A81}"/>
    <dgm:cxn modelId="{1DD9C257-C07D-42A2-97E9-B72FEC68B721}" srcId="{A4FF1B20-7E7B-4EFC-A91C-0E7FC9F0BEEF}" destId="{64B0CCD0-92A5-4AF1-9424-F29E40478033}" srcOrd="3" destOrd="0" parTransId="{DA61AA2D-BD53-4DFD-A7F3-4FA67A28705D}" sibTransId="{CAF9DB6A-32C8-4C2A-B34C-28984BD83075}"/>
    <dgm:cxn modelId="{CAB747CA-39DF-4E4F-897F-5F7935080951}" type="presOf" srcId="{44959BEF-2156-4E8A-9912-4A7B2EA61C9D}" destId="{A89D480A-5726-479B-B238-EDB13D72229C}" srcOrd="0" destOrd="1" presId="urn:microsoft.com/office/officeart/2005/8/layout/hList1"/>
    <dgm:cxn modelId="{5B798D31-FD6C-4050-ACE8-59DA5146BD2A}" srcId="{D17366EE-81DF-4B48-BB17-22E8C8EB0359}" destId="{88739A1C-4A3A-48AF-80A6-B100CFA5296E}" srcOrd="0" destOrd="0" parTransId="{5D2BA59C-00B3-4513-809F-E389FF2EC3A2}" sibTransId="{73C74383-41D8-41B8-8F17-D22CBBDB437B}"/>
    <dgm:cxn modelId="{FAE7D9D9-DF47-424D-8528-ED9FA1C0A08A}" type="presOf" srcId="{E92DB606-D826-4797-825D-F85B185C3C0D}" destId="{A89D480A-5726-479B-B238-EDB13D72229C}" srcOrd="0" destOrd="0" presId="urn:microsoft.com/office/officeart/2005/8/layout/hList1"/>
    <dgm:cxn modelId="{4D5C08D2-A8D2-4683-9F8C-767AB94024D8}" type="presParOf" srcId="{546453A1-82B0-4B4A-8581-93C263DFD5DC}" destId="{19082E95-0918-4156-BC15-479C54D8E56C}" srcOrd="0" destOrd="0" presId="urn:microsoft.com/office/officeart/2005/8/layout/hList1"/>
    <dgm:cxn modelId="{F055A0FD-5653-498C-948B-A1738B000461}" type="presParOf" srcId="{19082E95-0918-4156-BC15-479C54D8E56C}" destId="{32CA557A-92CE-4925-B080-AACFA240BC72}" srcOrd="0" destOrd="0" presId="urn:microsoft.com/office/officeart/2005/8/layout/hList1"/>
    <dgm:cxn modelId="{34BA4027-D1CD-4ABB-8552-DF6598D06A1E}" type="presParOf" srcId="{19082E95-0918-4156-BC15-479C54D8E56C}" destId="{81B1CB7D-BC75-4B42-89D8-F99AF61AAD53}" srcOrd="1" destOrd="0" presId="urn:microsoft.com/office/officeart/2005/8/layout/hList1"/>
    <dgm:cxn modelId="{330576F7-71B4-467D-BB4A-6CBCF462A10C}" type="presParOf" srcId="{546453A1-82B0-4B4A-8581-93C263DFD5DC}" destId="{4E2B58B2-2E55-44A8-A9C4-3BCB71AF50F1}" srcOrd="1" destOrd="0" presId="urn:microsoft.com/office/officeart/2005/8/layout/hList1"/>
    <dgm:cxn modelId="{49877658-8168-47EF-BE5A-DBD1954C3E7C}" type="presParOf" srcId="{546453A1-82B0-4B4A-8581-93C263DFD5DC}" destId="{EF672553-755B-41E2-865B-76BD168986EC}" srcOrd="2" destOrd="0" presId="urn:microsoft.com/office/officeart/2005/8/layout/hList1"/>
    <dgm:cxn modelId="{9C707D18-E513-46E8-92F8-0B7A506D3DA9}" type="presParOf" srcId="{EF672553-755B-41E2-865B-76BD168986EC}" destId="{2C00C290-D1D9-43F2-9E1B-57157C143232}" srcOrd="0" destOrd="0" presId="urn:microsoft.com/office/officeart/2005/8/layout/hList1"/>
    <dgm:cxn modelId="{24181403-EFEB-425F-9858-532FEDDFC3E2}" type="presParOf" srcId="{EF672553-755B-41E2-865B-76BD168986EC}" destId="{A89D480A-5726-479B-B238-EDB13D72229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FE37F270-6460-4E99-96BA-D6B8EEEB62E6}" type="doc">
      <dgm:prSet loTypeId="urn:microsoft.com/office/officeart/2005/8/layout/vList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13D80ECD-F22C-4211-B366-F71C9265A247}">
      <dgm:prSet phldrT="[Text]"/>
      <dgm:spPr/>
      <dgm:t>
        <a:bodyPr/>
        <a:lstStyle/>
        <a:p>
          <a:r>
            <a:rPr lang="en-ZA" b="1" dirty="0" smtClean="0"/>
            <a:t>Injury, accident or death – involving:</a:t>
          </a:r>
          <a:endParaRPr lang="en-ZA" b="1" dirty="0"/>
        </a:p>
      </dgm:t>
    </dgm:pt>
    <dgm:pt modelId="{F9747577-452D-4275-91EB-6FEC9A079976}" type="parTrans" cxnId="{CC054F7B-ECB1-410E-8201-956DEC61D5F4}">
      <dgm:prSet/>
      <dgm:spPr/>
      <dgm:t>
        <a:bodyPr/>
        <a:lstStyle/>
        <a:p>
          <a:endParaRPr lang="en-ZA"/>
        </a:p>
      </dgm:t>
    </dgm:pt>
    <dgm:pt modelId="{8AAC7C98-4C42-4C7E-AB34-5F2A8454C3D3}" type="sibTrans" cxnId="{CC054F7B-ECB1-410E-8201-956DEC61D5F4}">
      <dgm:prSet/>
      <dgm:spPr/>
      <dgm:t>
        <a:bodyPr/>
        <a:lstStyle/>
        <a:p>
          <a:endParaRPr lang="en-ZA"/>
        </a:p>
      </dgm:t>
    </dgm:pt>
    <dgm:pt modelId="{75FC3827-E31F-4209-9401-E5621B34CEF1}">
      <dgm:prSet/>
      <dgm:spPr/>
      <dgm:t>
        <a:bodyPr/>
        <a:lstStyle/>
        <a:p>
          <a:r>
            <a:rPr lang="en-ZA" dirty="0" smtClean="0"/>
            <a:t>A tour group member </a:t>
          </a:r>
          <a:endParaRPr lang="en-ZA" dirty="0"/>
        </a:p>
      </dgm:t>
    </dgm:pt>
    <dgm:pt modelId="{C2361820-D2FF-4098-97E0-0BFC5BCDB1A1}" type="parTrans" cxnId="{C4394327-9F67-4989-876A-63A673589247}">
      <dgm:prSet/>
      <dgm:spPr/>
      <dgm:t>
        <a:bodyPr/>
        <a:lstStyle/>
        <a:p>
          <a:endParaRPr lang="en-ZA"/>
        </a:p>
      </dgm:t>
    </dgm:pt>
    <dgm:pt modelId="{5ED9D234-3C3D-448C-AD73-C407E99F69A9}" type="sibTrans" cxnId="{C4394327-9F67-4989-876A-63A673589247}">
      <dgm:prSet/>
      <dgm:spPr/>
      <dgm:t>
        <a:bodyPr/>
        <a:lstStyle/>
        <a:p>
          <a:endParaRPr lang="en-ZA"/>
        </a:p>
      </dgm:t>
    </dgm:pt>
    <dgm:pt modelId="{D9982CF6-0D33-4299-AA74-46357BE7998F}">
      <dgm:prSet/>
      <dgm:spPr/>
      <dgm:t>
        <a:bodyPr/>
        <a:lstStyle/>
        <a:p>
          <a:r>
            <a:rPr lang="en-ZA" dirty="0" smtClean="0"/>
            <a:t>A staff member</a:t>
          </a:r>
          <a:endParaRPr lang="en-ZA" dirty="0"/>
        </a:p>
      </dgm:t>
    </dgm:pt>
    <dgm:pt modelId="{E830183B-BD44-456A-B8FD-ADADBC9F9A21}" type="parTrans" cxnId="{7FC9BF4D-C1F4-42D4-A960-0FCAE6BCABE9}">
      <dgm:prSet/>
      <dgm:spPr/>
      <dgm:t>
        <a:bodyPr/>
        <a:lstStyle/>
        <a:p>
          <a:endParaRPr lang="en-ZA"/>
        </a:p>
      </dgm:t>
    </dgm:pt>
    <dgm:pt modelId="{40A9D3D0-71DC-49FB-B2D0-4994D8CB76C8}" type="sibTrans" cxnId="{7FC9BF4D-C1F4-42D4-A960-0FCAE6BCABE9}">
      <dgm:prSet/>
      <dgm:spPr/>
      <dgm:t>
        <a:bodyPr/>
        <a:lstStyle/>
        <a:p>
          <a:endParaRPr lang="en-ZA"/>
        </a:p>
      </dgm:t>
    </dgm:pt>
    <dgm:pt modelId="{20B645EF-17CD-4EDF-AA72-22032DAF800E}">
      <dgm:prSet/>
      <dgm:spPr/>
      <dgm:t>
        <a:bodyPr/>
        <a:lstStyle/>
        <a:p>
          <a:r>
            <a:rPr lang="en-ZA" dirty="0" smtClean="0"/>
            <a:t>A member of the public</a:t>
          </a:r>
          <a:endParaRPr lang="en-ZA" dirty="0"/>
        </a:p>
      </dgm:t>
    </dgm:pt>
    <dgm:pt modelId="{0A8E5C49-247A-41C9-A53C-FDC022A8DEFE}" type="parTrans" cxnId="{1FAC789E-5E9F-4550-9205-7FF64909C2B4}">
      <dgm:prSet/>
      <dgm:spPr/>
      <dgm:t>
        <a:bodyPr/>
        <a:lstStyle/>
        <a:p>
          <a:endParaRPr lang="en-ZA"/>
        </a:p>
      </dgm:t>
    </dgm:pt>
    <dgm:pt modelId="{BF2F5BC4-51AA-4D93-AF8B-FCEA97C8063B}" type="sibTrans" cxnId="{1FAC789E-5E9F-4550-9205-7FF64909C2B4}">
      <dgm:prSet/>
      <dgm:spPr/>
      <dgm:t>
        <a:bodyPr/>
        <a:lstStyle/>
        <a:p>
          <a:endParaRPr lang="en-ZA"/>
        </a:p>
      </dgm:t>
    </dgm:pt>
    <dgm:pt modelId="{9E575E9C-5447-41A6-9E13-B54D8620D10F}">
      <dgm:prSet/>
      <dgm:spPr/>
      <dgm:t>
        <a:bodyPr/>
        <a:lstStyle/>
        <a:p>
          <a:r>
            <a:rPr lang="en-ZA" dirty="0" smtClean="0"/>
            <a:t>An animal</a:t>
          </a:r>
          <a:endParaRPr lang="en-ZA" dirty="0"/>
        </a:p>
      </dgm:t>
    </dgm:pt>
    <dgm:pt modelId="{6A6F1245-FD04-4866-A0F4-77CE3581B72C}" type="parTrans" cxnId="{2B448DCC-E5F9-4E8F-AEA7-FFA54CB9FE2B}">
      <dgm:prSet/>
      <dgm:spPr/>
      <dgm:t>
        <a:bodyPr/>
        <a:lstStyle/>
        <a:p>
          <a:endParaRPr lang="en-ZA"/>
        </a:p>
      </dgm:t>
    </dgm:pt>
    <dgm:pt modelId="{4E6B1A67-799F-4592-9ED4-78F0D6308AF3}" type="sibTrans" cxnId="{2B448DCC-E5F9-4E8F-AEA7-FFA54CB9FE2B}">
      <dgm:prSet/>
      <dgm:spPr/>
      <dgm:t>
        <a:bodyPr/>
        <a:lstStyle/>
        <a:p>
          <a:endParaRPr lang="en-ZA"/>
        </a:p>
      </dgm:t>
    </dgm:pt>
    <dgm:pt modelId="{8E7495AB-8889-4CB7-B616-F869848F8468}">
      <dgm:prSet/>
      <dgm:spPr/>
      <dgm:t>
        <a:bodyPr/>
        <a:lstStyle/>
        <a:p>
          <a:r>
            <a:rPr lang="en-US" b="1" dirty="0" smtClean="0"/>
            <a:t>Environmental</a:t>
          </a:r>
          <a:endParaRPr lang="en-ZA" b="1" dirty="0" smtClean="0"/>
        </a:p>
      </dgm:t>
    </dgm:pt>
    <dgm:pt modelId="{E5FEE8C2-A06A-4B9D-A75A-292EE67C7C25}" type="parTrans" cxnId="{DDEF7C9F-CDC8-4A9A-B05A-053D8DB7A26E}">
      <dgm:prSet/>
      <dgm:spPr/>
      <dgm:t>
        <a:bodyPr/>
        <a:lstStyle/>
        <a:p>
          <a:endParaRPr lang="en-ZA"/>
        </a:p>
      </dgm:t>
    </dgm:pt>
    <dgm:pt modelId="{9845725A-C71E-4A16-AD6B-93FC2447B8D5}" type="sibTrans" cxnId="{DDEF7C9F-CDC8-4A9A-B05A-053D8DB7A26E}">
      <dgm:prSet/>
      <dgm:spPr/>
      <dgm:t>
        <a:bodyPr/>
        <a:lstStyle/>
        <a:p>
          <a:endParaRPr lang="en-ZA"/>
        </a:p>
      </dgm:t>
    </dgm:pt>
    <dgm:pt modelId="{2334E158-671C-4636-80C5-012D04A914F1}">
      <dgm:prSet/>
      <dgm:spPr/>
      <dgm:t>
        <a:bodyPr/>
        <a:lstStyle/>
        <a:p>
          <a:r>
            <a:rPr lang="en-ZA" dirty="0" smtClean="0"/>
            <a:t>Bad weather conditions – </a:t>
          </a:r>
          <a:r>
            <a:rPr lang="en-ZA" dirty="0" smtClean="0"/>
            <a:t>like:</a:t>
          </a:r>
          <a:endParaRPr lang="en-ZA" dirty="0"/>
        </a:p>
      </dgm:t>
    </dgm:pt>
    <dgm:pt modelId="{0E573F77-EF4F-47BD-90FB-802F726E2684}" type="parTrans" cxnId="{60E98E9C-9A9D-4CBF-9E14-23D056766FDD}">
      <dgm:prSet/>
      <dgm:spPr/>
      <dgm:t>
        <a:bodyPr/>
        <a:lstStyle/>
        <a:p>
          <a:endParaRPr lang="en-ZA"/>
        </a:p>
      </dgm:t>
    </dgm:pt>
    <dgm:pt modelId="{4204D365-21F1-425C-9E47-6765B99F32DC}" type="sibTrans" cxnId="{60E98E9C-9A9D-4CBF-9E14-23D056766FDD}">
      <dgm:prSet/>
      <dgm:spPr/>
      <dgm:t>
        <a:bodyPr/>
        <a:lstStyle/>
        <a:p>
          <a:endParaRPr lang="en-ZA"/>
        </a:p>
      </dgm:t>
    </dgm:pt>
    <dgm:pt modelId="{CBD1DDF5-EF7D-453E-8A8C-F5C3285DAD98}">
      <dgm:prSet/>
      <dgm:spPr/>
      <dgm:t>
        <a:bodyPr/>
        <a:lstStyle/>
        <a:p>
          <a:r>
            <a:rPr lang="en-ZA" dirty="0" smtClean="0"/>
            <a:t>Long-term bad weather, e.g. rain, heat, wind</a:t>
          </a:r>
          <a:endParaRPr lang="en-ZA" dirty="0"/>
        </a:p>
      </dgm:t>
    </dgm:pt>
    <dgm:pt modelId="{8997BDAE-02EE-47E4-8ED1-3B078144ADE8}" type="parTrans" cxnId="{C1D0F425-4CC2-4C13-806A-7B9D9D20E8DC}">
      <dgm:prSet/>
      <dgm:spPr/>
      <dgm:t>
        <a:bodyPr/>
        <a:lstStyle/>
        <a:p>
          <a:endParaRPr lang="en-ZA"/>
        </a:p>
      </dgm:t>
    </dgm:pt>
    <dgm:pt modelId="{598B4299-1520-484D-867B-DEE51F75848C}" type="sibTrans" cxnId="{C1D0F425-4CC2-4C13-806A-7B9D9D20E8DC}">
      <dgm:prSet/>
      <dgm:spPr/>
      <dgm:t>
        <a:bodyPr/>
        <a:lstStyle/>
        <a:p>
          <a:endParaRPr lang="en-ZA"/>
        </a:p>
      </dgm:t>
    </dgm:pt>
    <dgm:pt modelId="{AF20FA30-98BC-4AC8-B856-72AF17858FAC}">
      <dgm:prSet/>
      <dgm:spPr/>
      <dgm:t>
        <a:bodyPr/>
        <a:lstStyle/>
        <a:p>
          <a:r>
            <a:rPr lang="en-ZA" dirty="0" smtClean="0"/>
            <a:t>Bad weather conditions in a near-by area (e.g. typhoon in Vietnam) which will affect the actual tour area or the tour itself:  e.g. flooding.</a:t>
          </a:r>
          <a:endParaRPr lang="en-ZA" dirty="0"/>
        </a:p>
      </dgm:t>
    </dgm:pt>
    <dgm:pt modelId="{A18CC96D-B125-42F9-8C00-364773DD71C3}" type="parTrans" cxnId="{958A814A-95A4-4BB2-841A-3A5EDF7039BD}">
      <dgm:prSet/>
      <dgm:spPr/>
      <dgm:t>
        <a:bodyPr/>
        <a:lstStyle/>
        <a:p>
          <a:endParaRPr lang="en-ZA"/>
        </a:p>
      </dgm:t>
    </dgm:pt>
    <dgm:pt modelId="{F25E737B-4138-443B-83D9-87AD3DCE0DA8}" type="sibTrans" cxnId="{958A814A-95A4-4BB2-841A-3A5EDF7039BD}">
      <dgm:prSet/>
      <dgm:spPr/>
      <dgm:t>
        <a:bodyPr/>
        <a:lstStyle/>
        <a:p>
          <a:endParaRPr lang="en-ZA"/>
        </a:p>
      </dgm:t>
    </dgm:pt>
    <dgm:pt modelId="{68B65A63-F719-449A-85F0-BCACD9AC1927}" type="pres">
      <dgm:prSet presAssocID="{FE37F270-6460-4E99-96BA-D6B8EEEB62E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B151ED-92B2-4974-9EC6-827A87696E82}" type="pres">
      <dgm:prSet presAssocID="{13D80ECD-F22C-4211-B366-F71C9265A24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2C6DAB5-50C2-4582-B6B2-B7E9AA7AF162}" type="pres">
      <dgm:prSet presAssocID="{13D80ECD-F22C-4211-B366-F71C9265A247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F2AE797-BD42-4762-B67D-8A4F3DFEA485}" type="pres">
      <dgm:prSet presAssocID="{8E7495AB-8889-4CB7-B616-F869848F846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23696D-2211-4B0D-A048-62A3704327FF}" type="pres">
      <dgm:prSet presAssocID="{8E7495AB-8889-4CB7-B616-F869848F8468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DDEF7C9F-CDC8-4A9A-B05A-053D8DB7A26E}" srcId="{FE37F270-6460-4E99-96BA-D6B8EEEB62E6}" destId="{8E7495AB-8889-4CB7-B616-F869848F8468}" srcOrd="1" destOrd="0" parTransId="{E5FEE8C2-A06A-4B9D-A75A-292EE67C7C25}" sibTransId="{9845725A-C71E-4A16-AD6B-93FC2447B8D5}"/>
    <dgm:cxn modelId="{F8FA1F97-F870-450E-9E2D-7FA74B9F60D1}" type="presOf" srcId="{8E7495AB-8889-4CB7-B616-F869848F8468}" destId="{BF2AE797-BD42-4762-B67D-8A4F3DFEA485}" srcOrd="0" destOrd="0" presId="urn:microsoft.com/office/officeart/2005/8/layout/vList2"/>
    <dgm:cxn modelId="{8A80850A-B51F-4A0C-BFCB-A73A07509B34}" type="presOf" srcId="{AF20FA30-98BC-4AC8-B856-72AF17858FAC}" destId="{DB23696D-2211-4B0D-A048-62A3704327FF}" srcOrd="0" destOrd="2" presId="urn:microsoft.com/office/officeart/2005/8/layout/vList2"/>
    <dgm:cxn modelId="{1FAC789E-5E9F-4550-9205-7FF64909C2B4}" srcId="{13D80ECD-F22C-4211-B366-F71C9265A247}" destId="{20B645EF-17CD-4EDF-AA72-22032DAF800E}" srcOrd="2" destOrd="0" parTransId="{0A8E5C49-247A-41C9-A53C-FDC022A8DEFE}" sibTransId="{BF2F5BC4-51AA-4D93-AF8B-FCEA97C8063B}"/>
    <dgm:cxn modelId="{D244F035-C15D-4D44-95CA-6E61B3A5F66B}" type="presOf" srcId="{FE37F270-6460-4E99-96BA-D6B8EEEB62E6}" destId="{68B65A63-F719-449A-85F0-BCACD9AC1927}" srcOrd="0" destOrd="0" presId="urn:microsoft.com/office/officeart/2005/8/layout/vList2"/>
    <dgm:cxn modelId="{151FE8E2-6F94-4C91-845C-A0E51460AD14}" type="presOf" srcId="{13D80ECD-F22C-4211-B366-F71C9265A247}" destId="{29B151ED-92B2-4974-9EC6-827A87696E82}" srcOrd="0" destOrd="0" presId="urn:microsoft.com/office/officeart/2005/8/layout/vList2"/>
    <dgm:cxn modelId="{2B448DCC-E5F9-4E8F-AEA7-FFA54CB9FE2B}" srcId="{13D80ECD-F22C-4211-B366-F71C9265A247}" destId="{9E575E9C-5447-41A6-9E13-B54D8620D10F}" srcOrd="3" destOrd="0" parTransId="{6A6F1245-FD04-4866-A0F4-77CE3581B72C}" sibTransId="{4E6B1A67-799F-4592-9ED4-78F0D6308AF3}"/>
    <dgm:cxn modelId="{FE6801B2-B13A-4AFF-9DB5-EC1BA3B88D94}" type="presOf" srcId="{9E575E9C-5447-41A6-9E13-B54D8620D10F}" destId="{62C6DAB5-50C2-4582-B6B2-B7E9AA7AF162}" srcOrd="0" destOrd="3" presId="urn:microsoft.com/office/officeart/2005/8/layout/vList2"/>
    <dgm:cxn modelId="{B54DD1A5-BFD1-4285-82D5-52D22DEA665E}" type="presOf" srcId="{CBD1DDF5-EF7D-453E-8A8C-F5C3285DAD98}" destId="{DB23696D-2211-4B0D-A048-62A3704327FF}" srcOrd="0" destOrd="1" presId="urn:microsoft.com/office/officeart/2005/8/layout/vList2"/>
    <dgm:cxn modelId="{C4394327-9F67-4989-876A-63A673589247}" srcId="{13D80ECD-F22C-4211-B366-F71C9265A247}" destId="{75FC3827-E31F-4209-9401-E5621B34CEF1}" srcOrd="0" destOrd="0" parTransId="{C2361820-D2FF-4098-97E0-0BFC5BCDB1A1}" sibTransId="{5ED9D234-3C3D-448C-AD73-C407E99F69A9}"/>
    <dgm:cxn modelId="{A18FAF14-074C-4D05-BB24-B53E9C1163AE}" type="presOf" srcId="{75FC3827-E31F-4209-9401-E5621B34CEF1}" destId="{62C6DAB5-50C2-4582-B6B2-B7E9AA7AF162}" srcOrd="0" destOrd="0" presId="urn:microsoft.com/office/officeart/2005/8/layout/vList2"/>
    <dgm:cxn modelId="{CC054F7B-ECB1-410E-8201-956DEC61D5F4}" srcId="{FE37F270-6460-4E99-96BA-D6B8EEEB62E6}" destId="{13D80ECD-F22C-4211-B366-F71C9265A247}" srcOrd="0" destOrd="0" parTransId="{F9747577-452D-4275-91EB-6FEC9A079976}" sibTransId="{8AAC7C98-4C42-4C7E-AB34-5F2A8454C3D3}"/>
    <dgm:cxn modelId="{152A3E19-5660-4C17-BCF2-280523133C38}" type="presOf" srcId="{2334E158-671C-4636-80C5-012D04A914F1}" destId="{DB23696D-2211-4B0D-A048-62A3704327FF}" srcOrd="0" destOrd="0" presId="urn:microsoft.com/office/officeart/2005/8/layout/vList2"/>
    <dgm:cxn modelId="{0E1CF484-5551-465D-BEE5-317E408EEF46}" type="presOf" srcId="{D9982CF6-0D33-4299-AA74-46357BE7998F}" destId="{62C6DAB5-50C2-4582-B6B2-B7E9AA7AF162}" srcOrd="0" destOrd="1" presId="urn:microsoft.com/office/officeart/2005/8/layout/vList2"/>
    <dgm:cxn modelId="{5F93768E-3922-4FF3-AE74-125EB03B71D4}" type="presOf" srcId="{20B645EF-17CD-4EDF-AA72-22032DAF800E}" destId="{62C6DAB5-50C2-4582-B6B2-B7E9AA7AF162}" srcOrd="0" destOrd="2" presId="urn:microsoft.com/office/officeart/2005/8/layout/vList2"/>
    <dgm:cxn modelId="{958A814A-95A4-4BB2-841A-3A5EDF7039BD}" srcId="{8E7495AB-8889-4CB7-B616-F869848F8468}" destId="{AF20FA30-98BC-4AC8-B856-72AF17858FAC}" srcOrd="2" destOrd="0" parTransId="{A18CC96D-B125-42F9-8C00-364773DD71C3}" sibTransId="{F25E737B-4138-443B-83D9-87AD3DCE0DA8}"/>
    <dgm:cxn modelId="{60E98E9C-9A9D-4CBF-9E14-23D056766FDD}" srcId="{8E7495AB-8889-4CB7-B616-F869848F8468}" destId="{2334E158-671C-4636-80C5-012D04A914F1}" srcOrd="0" destOrd="0" parTransId="{0E573F77-EF4F-47BD-90FB-802F726E2684}" sibTransId="{4204D365-21F1-425C-9E47-6765B99F32DC}"/>
    <dgm:cxn modelId="{C1D0F425-4CC2-4C13-806A-7B9D9D20E8DC}" srcId="{8E7495AB-8889-4CB7-B616-F869848F8468}" destId="{CBD1DDF5-EF7D-453E-8A8C-F5C3285DAD98}" srcOrd="1" destOrd="0" parTransId="{8997BDAE-02EE-47E4-8ED1-3B078144ADE8}" sibTransId="{598B4299-1520-484D-867B-DEE51F75848C}"/>
    <dgm:cxn modelId="{7FC9BF4D-C1F4-42D4-A960-0FCAE6BCABE9}" srcId="{13D80ECD-F22C-4211-B366-F71C9265A247}" destId="{D9982CF6-0D33-4299-AA74-46357BE7998F}" srcOrd="1" destOrd="0" parTransId="{E830183B-BD44-456A-B8FD-ADADBC9F9A21}" sibTransId="{40A9D3D0-71DC-49FB-B2D0-4994D8CB76C8}"/>
    <dgm:cxn modelId="{6467FEE7-C9DB-4D13-8879-9AE3CAE59339}" type="presParOf" srcId="{68B65A63-F719-449A-85F0-BCACD9AC1927}" destId="{29B151ED-92B2-4974-9EC6-827A87696E82}" srcOrd="0" destOrd="0" presId="urn:microsoft.com/office/officeart/2005/8/layout/vList2"/>
    <dgm:cxn modelId="{CC5D423D-0F6E-457A-9131-0B2E2287F743}" type="presParOf" srcId="{68B65A63-F719-449A-85F0-BCACD9AC1927}" destId="{62C6DAB5-50C2-4582-B6B2-B7E9AA7AF162}" srcOrd="1" destOrd="0" presId="urn:microsoft.com/office/officeart/2005/8/layout/vList2"/>
    <dgm:cxn modelId="{14B7E64C-76BD-444C-A92B-3B8360296E82}" type="presParOf" srcId="{68B65A63-F719-449A-85F0-BCACD9AC1927}" destId="{BF2AE797-BD42-4762-B67D-8A4F3DFEA485}" srcOrd="2" destOrd="0" presId="urn:microsoft.com/office/officeart/2005/8/layout/vList2"/>
    <dgm:cxn modelId="{4E0AE6F6-EC27-48D8-AF13-776DD3D1E528}" type="presParOf" srcId="{68B65A63-F719-449A-85F0-BCACD9AC1927}" destId="{DB23696D-2211-4B0D-A048-62A3704327F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89A6FE6F-3357-4A2F-84D7-F10DF4CB81FA}" type="doc">
      <dgm:prSet loTypeId="urn:microsoft.com/office/officeart/2005/8/layout/hList1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E9FD7694-80D8-4FAE-9E3D-94A4A7D58324}">
      <dgm:prSet phldrT="[Text]"/>
      <dgm:spPr/>
      <dgm:t>
        <a:bodyPr/>
        <a:lstStyle/>
        <a:p>
          <a:r>
            <a:rPr lang="en-ZA" dirty="0" smtClean="0"/>
            <a:t>Natural </a:t>
          </a:r>
          <a:r>
            <a:rPr lang="en-ZA" b="1" dirty="0" smtClean="0"/>
            <a:t>weather or other event</a:t>
          </a:r>
          <a:r>
            <a:rPr lang="en-ZA" dirty="0" smtClean="0"/>
            <a:t> that’s unique and interesting:  special sunset</a:t>
          </a:r>
          <a:endParaRPr lang="en-ZA" dirty="0"/>
        </a:p>
      </dgm:t>
    </dgm:pt>
    <dgm:pt modelId="{98C3964F-CE25-42A1-A1AC-F9DAF152F48D}" type="parTrans" cxnId="{89D03BCD-1E80-4234-A774-26120136047E}">
      <dgm:prSet/>
      <dgm:spPr/>
      <dgm:t>
        <a:bodyPr/>
        <a:lstStyle/>
        <a:p>
          <a:endParaRPr lang="en-ZA"/>
        </a:p>
      </dgm:t>
    </dgm:pt>
    <dgm:pt modelId="{E6AEDD9C-46F6-4AE1-942A-BFC0EC7F80AE}" type="sibTrans" cxnId="{89D03BCD-1E80-4234-A774-26120136047E}">
      <dgm:prSet/>
      <dgm:spPr/>
      <dgm:t>
        <a:bodyPr/>
        <a:lstStyle/>
        <a:p>
          <a:endParaRPr lang="en-ZA"/>
        </a:p>
      </dgm:t>
    </dgm:pt>
    <dgm:pt modelId="{75F63F99-12BA-4ACD-A428-CC8198878072}">
      <dgm:prSet custT="1"/>
      <dgm:spPr/>
      <dgm:t>
        <a:bodyPr/>
        <a:lstStyle/>
        <a:p>
          <a:r>
            <a:rPr lang="en-US" sz="3200" b="1" dirty="0" smtClean="0"/>
            <a:t>Positive events</a:t>
          </a:r>
          <a:endParaRPr lang="en-ZA" b="0" dirty="0"/>
        </a:p>
      </dgm:t>
    </dgm:pt>
    <dgm:pt modelId="{4BC896C0-CA31-4979-8E5C-6CFDB13F4FB8}" type="parTrans" cxnId="{D8D0C809-5962-43F2-8575-5E109FDE700E}">
      <dgm:prSet/>
      <dgm:spPr/>
      <dgm:t>
        <a:bodyPr/>
        <a:lstStyle/>
        <a:p>
          <a:endParaRPr lang="en-ZA"/>
        </a:p>
      </dgm:t>
    </dgm:pt>
    <dgm:pt modelId="{43E65DB1-96D9-491C-AD5D-DF08C1804E23}" type="sibTrans" cxnId="{D8D0C809-5962-43F2-8575-5E109FDE700E}">
      <dgm:prSet/>
      <dgm:spPr/>
      <dgm:t>
        <a:bodyPr/>
        <a:lstStyle/>
        <a:p>
          <a:endParaRPr lang="en-ZA"/>
        </a:p>
      </dgm:t>
    </dgm:pt>
    <dgm:pt modelId="{FB649BA2-2126-4F2B-856E-C406E5040E4E}">
      <dgm:prSet/>
      <dgm:spPr/>
      <dgm:t>
        <a:bodyPr/>
        <a:lstStyle/>
        <a:p>
          <a:r>
            <a:rPr lang="en-ZA" dirty="0" smtClean="0"/>
            <a:t>Unexpected </a:t>
          </a:r>
          <a:r>
            <a:rPr lang="en-ZA" b="1" dirty="0" smtClean="0"/>
            <a:t>cultural activity </a:t>
          </a:r>
          <a:r>
            <a:rPr lang="en-ZA" dirty="0" smtClean="0"/>
            <a:t>– wedding, parade, festival, special market, boat race, etc.</a:t>
          </a:r>
          <a:endParaRPr lang="en-ZA" dirty="0"/>
        </a:p>
      </dgm:t>
    </dgm:pt>
    <dgm:pt modelId="{BF3F32BC-1274-4F57-B5A9-9D7A05449643}" type="parTrans" cxnId="{5FED7516-7E42-41F1-B0F2-6E28084A5B76}">
      <dgm:prSet/>
      <dgm:spPr/>
      <dgm:t>
        <a:bodyPr/>
        <a:lstStyle/>
        <a:p>
          <a:endParaRPr lang="en-ZA"/>
        </a:p>
      </dgm:t>
    </dgm:pt>
    <dgm:pt modelId="{9B0E119E-67FD-4F3E-A731-15996D7F9A47}" type="sibTrans" cxnId="{5FED7516-7E42-41F1-B0F2-6E28084A5B76}">
      <dgm:prSet/>
      <dgm:spPr/>
      <dgm:t>
        <a:bodyPr/>
        <a:lstStyle/>
        <a:p>
          <a:endParaRPr lang="en-ZA"/>
        </a:p>
      </dgm:t>
    </dgm:pt>
    <dgm:pt modelId="{2E690FAA-E14A-452E-B244-2A2EE5BA4FD2}">
      <dgm:prSet/>
      <dgm:spPr/>
      <dgm:t>
        <a:bodyPr/>
        <a:lstStyle/>
        <a:p>
          <a:r>
            <a:rPr lang="en-ZA" dirty="0" smtClean="0"/>
            <a:t>Seeing special </a:t>
          </a:r>
          <a:r>
            <a:rPr lang="en-ZA" b="1" dirty="0" smtClean="0"/>
            <a:t>wildlife</a:t>
          </a:r>
          <a:r>
            <a:rPr lang="en-ZA" dirty="0" smtClean="0"/>
            <a:t> – doesn’t </a:t>
          </a:r>
          <a:r>
            <a:rPr lang="en-ZA" dirty="0" smtClean="0"/>
            <a:t>normally take place</a:t>
          </a:r>
          <a:endParaRPr lang="en-ZA" dirty="0"/>
        </a:p>
      </dgm:t>
    </dgm:pt>
    <dgm:pt modelId="{B62E65EC-D13E-4778-BE5A-B902C4F86AE4}" type="parTrans" cxnId="{1E72254E-5EE4-4F1D-B9F4-76E70900B8AD}">
      <dgm:prSet/>
      <dgm:spPr/>
      <dgm:t>
        <a:bodyPr/>
        <a:lstStyle/>
        <a:p>
          <a:endParaRPr lang="en-ZA"/>
        </a:p>
      </dgm:t>
    </dgm:pt>
    <dgm:pt modelId="{0294BFC8-C84B-4ACC-82EA-E8CFADC2DABE}" type="sibTrans" cxnId="{1E72254E-5EE4-4F1D-B9F4-76E70900B8AD}">
      <dgm:prSet/>
      <dgm:spPr/>
      <dgm:t>
        <a:bodyPr/>
        <a:lstStyle/>
        <a:p>
          <a:endParaRPr lang="en-ZA"/>
        </a:p>
      </dgm:t>
    </dgm:pt>
    <dgm:pt modelId="{E927B0DF-A701-4FD2-AF0F-E32BF5258669}">
      <dgm:prSet/>
      <dgm:spPr/>
      <dgm:t>
        <a:bodyPr/>
        <a:lstStyle/>
        <a:p>
          <a:r>
            <a:rPr lang="en-ZA" dirty="0" smtClean="0"/>
            <a:t>Opportunities for engagement with an activity </a:t>
          </a:r>
          <a:r>
            <a:rPr lang="en-ZA" i="1" dirty="0" smtClean="0"/>
            <a:t>that’s not on this tour itinerary, </a:t>
          </a:r>
          <a:r>
            <a:rPr lang="en-ZA" dirty="0" smtClean="0"/>
            <a:t> but which has been part of another tour.  </a:t>
          </a:r>
          <a:endParaRPr lang="en-ZA" dirty="0"/>
        </a:p>
      </dgm:t>
    </dgm:pt>
    <dgm:pt modelId="{49DE71DC-1AC3-4A21-8C68-95425DACED03}" type="parTrans" cxnId="{836B8827-255A-4ED5-AC97-05260AD0025C}">
      <dgm:prSet/>
      <dgm:spPr/>
      <dgm:t>
        <a:bodyPr/>
        <a:lstStyle/>
        <a:p>
          <a:endParaRPr lang="en-ZA"/>
        </a:p>
      </dgm:t>
    </dgm:pt>
    <dgm:pt modelId="{E467453D-D446-43E3-8B5F-AE21807D4A54}" type="sibTrans" cxnId="{836B8827-255A-4ED5-AC97-05260AD0025C}">
      <dgm:prSet/>
      <dgm:spPr/>
      <dgm:t>
        <a:bodyPr/>
        <a:lstStyle/>
        <a:p>
          <a:endParaRPr lang="en-ZA"/>
        </a:p>
      </dgm:t>
    </dgm:pt>
    <dgm:pt modelId="{41246BCA-1C0D-4411-A7E8-DCC2E308AF2F}" type="pres">
      <dgm:prSet presAssocID="{89A6FE6F-3357-4A2F-84D7-F10DF4CB81F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81A03046-92AC-45F1-9238-8332FF95560D}" type="pres">
      <dgm:prSet presAssocID="{75F63F99-12BA-4ACD-A428-CC8198878072}" presName="composite" presStyleCnt="0"/>
      <dgm:spPr/>
    </dgm:pt>
    <dgm:pt modelId="{85EBC002-DE3C-4BA6-903E-9123A94EFE5E}" type="pres">
      <dgm:prSet presAssocID="{75F63F99-12BA-4ACD-A428-CC8198878072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7FA33F7-27EC-4739-B5E0-244F13112744}" type="pres">
      <dgm:prSet presAssocID="{75F63F99-12BA-4ACD-A428-CC8198878072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AD400E91-1DAA-42AB-926D-E91FF8AB3B0E}" type="presOf" srcId="{2E690FAA-E14A-452E-B244-2A2EE5BA4FD2}" destId="{07FA33F7-27EC-4739-B5E0-244F13112744}" srcOrd="0" destOrd="2" presId="urn:microsoft.com/office/officeart/2005/8/layout/hList1"/>
    <dgm:cxn modelId="{C32D375F-D444-48CB-8762-DBD0623E5F1A}" type="presOf" srcId="{E927B0DF-A701-4FD2-AF0F-E32BF5258669}" destId="{07FA33F7-27EC-4739-B5E0-244F13112744}" srcOrd="0" destOrd="3" presId="urn:microsoft.com/office/officeart/2005/8/layout/hList1"/>
    <dgm:cxn modelId="{D8D0C809-5962-43F2-8575-5E109FDE700E}" srcId="{89A6FE6F-3357-4A2F-84D7-F10DF4CB81FA}" destId="{75F63F99-12BA-4ACD-A428-CC8198878072}" srcOrd="0" destOrd="0" parTransId="{4BC896C0-CA31-4979-8E5C-6CFDB13F4FB8}" sibTransId="{43E65DB1-96D9-491C-AD5D-DF08C1804E23}"/>
    <dgm:cxn modelId="{1E72254E-5EE4-4F1D-B9F4-76E70900B8AD}" srcId="{75F63F99-12BA-4ACD-A428-CC8198878072}" destId="{2E690FAA-E14A-452E-B244-2A2EE5BA4FD2}" srcOrd="2" destOrd="0" parTransId="{B62E65EC-D13E-4778-BE5A-B902C4F86AE4}" sibTransId="{0294BFC8-C84B-4ACC-82EA-E8CFADC2DABE}"/>
    <dgm:cxn modelId="{5FED7516-7E42-41F1-B0F2-6E28084A5B76}" srcId="{75F63F99-12BA-4ACD-A428-CC8198878072}" destId="{FB649BA2-2126-4F2B-856E-C406E5040E4E}" srcOrd="1" destOrd="0" parTransId="{BF3F32BC-1274-4F57-B5A9-9D7A05449643}" sibTransId="{9B0E119E-67FD-4F3E-A731-15996D7F9A47}"/>
    <dgm:cxn modelId="{836B8827-255A-4ED5-AC97-05260AD0025C}" srcId="{75F63F99-12BA-4ACD-A428-CC8198878072}" destId="{E927B0DF-A701-4FD2-AF0F-E32BF5258669}" srcOrd="3" destOrd="0" parTransId="{49DE71DC-1AC3-4A21-8C68-95425DACED03}" sibTransId="{E467453D-D446-43E3-8B5F-AE21807D4A54}"/>
    <dgm:cxn modelId="{4571F176-7818-4F2C-B69D-67ABB8964B96}" type="presOf" srcId="{75F63F99-12BA-4ACD-A428-CC8198878072}" destId="{85EBC002-DE3C-4BA6-903E-9123A94EFE5E}" srcOrd="0" destOrd="0" presId="urn:microsoft.com/office/officeart/2005/8/layout/hList1"/>
    <dgm:cxn modelId="{B493C6C6-04CF-4F15-ACD9-AC7A9B4B09E2}" type="presOf" srcId="{E9FD7694-80D8-4FAE-9E3D-94A4A7D58324}" destId="{07FA33F7-27EC-4739-B5E0-244F13112744}" srcOrd="0" destOrd="0" presId="urn:microsoft.com/office/officeart/2005/8/layout/hList1"/>
    <dgm:cxn modelId="{466670FE-69FB-471B-925D-D9A27638E975}" type="presOf" srcId="{FB649BA2-2126-4F2B-856E-C406E5040E4E}" destId="{07FA33F7-27EC-4739-B5E0-244F13112744}" srcOrd="0" destOrd="1" presId="urn:microsoft.com/office/officeart/2005/8/layout/hList1"/>
    <dgm:cxn modelId="{89D03BCD-1E80-4234-A774-26120136047E}" srcId="{75F63F99-12BA-4ACD-A428-CC8198878072}" destId="{E9FD7694-80D8-4FAE-9E3D-94A4A7D58324}" srcOrd="0" destOrd="0" parTransId="{98C3964F-CE25-42A1-A1AC-F9DAF152F48D}" sibTransId="{E6AEDD9C-46F6-4AE1-942A-BFC0EC7F80AE}"/>
    <dgm:cxn modelId="{2371A896-46BD-4969-A7D5-A10B85DBFFC1}" type="presOf" srcId="{89A6FE6F-3357-4A2F-84D7-F10DF4CB81FA}" destId="{41246BCA-1C0D-4411-A7E8-DCC2E308AF2F}" srcOrd="0" destOrd="0" presId="urn:microsoft.com/office/officeart/2005/8/layout/hList1"/>
    <dgm:cxn modelId="{335E330C-DF3F-463C-AED3-CF42C5B0EF31}" type="presParOf" srcId="{41246BCA-1C0D-4411-A7E8-DCC2E308AF2F}" destId="{81A03046-92AC-45F1-9238-8332FF95560D}" srcOrd="0" destOrd="0" presId="urn:microsoft.com/office/officeart/2005/8/layout/hList1"/>
    <dgm:cxn modelId="{10BBE9BA-11CA-43E1-BB00-47F63CFB2856}" type="presParOf" srcId="{81A03046-92AC-45F1-9238-8332FF95560D}" destId="{85EBC002-DE3C-4BA6-903E-9123A94EFE5E}" srcOrd="0" destOrd="0" presId="urn:microsoft.com/office/officeart/2005/8/layout/hList1"/>
    <dgm:cxn modelId="{A6B30A29-2417-4956-8CBC-5C02479BE541}" type="presParOf" srcId="{81A03046-92AC-45F1-9238-8332FF95560D}" destId="{07FA33F7-27EC-4739-B5E0-244F1311274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89A6FE6F-3357-4A2F-84D7-F10DF4CB81FA}" type="doc">
      <dgm:prSet loTypeId="urn:microsoft.com/office/officeart/2005/8/layout/hList1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E9FD7694-80D8-4FAE-9E3D-94A4A7D58324}">
      <dgm:prSet phldrT="[Text]"/>
      <dgm:spPr/>
      <dgm:t>
        <a:bodyPr/>
        <a:lstStyle/>
        <a:p>
          <a:r>
            <a:rPr lang="en-ZA" dirty="0" smtClean="0"/>
            <a:t>Never allow tour group members to do something which has not been risk assessed, tested and approved by the tour operator.</a:t>
          </a:r>
          <a:endParaRPr lang="en-ZA" dirty="0"/>
        </a:p>
      </dgm:t>
    </dgm:pt>
    <dgm:pt modelId="{98C3964F-CE25-42A1-A1AC-F9DAF152F48D}" type="parTrans" cxnId="{89D03BCD-1E80-4234-A774-26120136047E}">
      <dgm:prSet/>
      <dgm:spPr/>
      <dgm:t>
        <a:bodyPr/>
        <a:lstStyle/>
        <a:p>
          <a:endParaRPr lang="en-ZA"/>
        </a:p>
      </dgm:t>
    </dgm:pt>
    <dgm:pt modelId="{E6AEDD9C-46F6-4AE1-942A-BFC0EC7F80AE}" type="sibTrans" cxnId="{89D03BCD-1E80-4234-A774-26120136047E}">
      <dgm:prSet/>
      <dgm:spPr/>
      <dgm:t>
        <a:bodyPr/>
        <a:lstStyle/>
        <a:p>
          <a:endParaRPr lang="en-ZA"/>
        </a:p>
      </dgm:t>
    </dgm:pt>
    <dgm:pt modelId="{75F63F99-12BA-4ACD-A428-CC8198878072}">
      <dgm:prSet custT="1"/>
      <dgm:spPr/>
      <dgm:t>
        <a:bodyPr/>
        <a:lstStyle/>
        <a:p>
          <a:r>
            <a:rPr lang="en-US" sz="3200" b="1" dirty="0" smtClean="0"/>
            <a:t>Positive events</a:t>
          </a:r>
          <a:endParaRPr lang="en-ZA" b="0" dirty="0"/>
        </a:p>
      </dgm:t>
    </dgm:pt>
    <dgm:pt modelId="{4BC896C0-CA31-4979-8E5C-6CFDB13F4FB8}" type="parTrans" cxnId="{D8D0C809-5962-43F2-8575-5E109FDE700E}">
      <dgm:prSet/>
      <dgm:spPr/>
      <dgm:t>
        <a:bodyPr/>
        <a:lstStyle/>
        <a:p>
          <a:endParaRPr lang="en-ZA"/>
        </a:p>
      </dgm:t>
    </dgm:pt>
    <dgm:pt modelId="{43E65DB1-96D9-491C-AD5D-DF08C1804E23}" type="sibTrans" cxnId="{D8D0C809-5962-43F2-8575-5E109FDE700E}">
      <dgm:prSet/>
      <dgm:spPr/>
      <dgm:t>
        <a:bodyPr/>
        <a:lstStyle/>
        <a:p>
          <a:endParaRPr lang="en-ZA"/>
        </a:p>
      </dgm:t>
    </dgm:pt>
    <dgm:pt modelId="{A9C18C48-7509-4D84-AC2B-36CB27B4B2F5}">
      <dgm:prSet phldrT="[Text]"/>
      <dgm:spPr/>
      <dgm:t>
        <a:bodyPr/>
        <a:lstStyle/>
        <a:p>
          <a:endParaRPr lang="en-ZA" dirty="0"/>
        </a:p>
      </dgm:t>
    </dgm:pt>
    <dgm:pt modelId="{8D3B8C92-3E41-4973-9497-9727F743975E}" type="parTrans" cxnId="{DD5F4B72-D09E-44B6-B758-4617CF596C42}">
      <dgm:prSet/>
      <dgm:spPr/>
      <dgm:t>
        <a:bodyPr/>
        <a:lstStyle/>
        <a:p>
          <a:endParaRPr lang="en-ZA"/>
        </a:p>
      </dgm:t>
    </dgm:pt>
    <dgm:pt modelId="{519EE04F-BD36-4480-8D8C-05210F289E0D}" type="sibTrans" cxnId="{DD5F4B72-D09E-44B6-B758-4617CF596C42}">
      <dgm:prSet/>
      <dgm:spPr/>
      <dgm:t>
        <a:bodyPr/>
        <a:lstStyle/>
        <a:p>
          <a:endParaRPr lang="en-ZA"/>
        </a:p>
      </dgm:t>
    </dgm:pt>
    <dgm:pt modelId="{41246BCA-1C0D-4411-A7E8-DCC2E308AF2F}" type="pres">
      <dgm:prSet presAssocID="{89A6FE6F-3357-4A2F-84D7-F10DF4CB81F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81A03046-92AC-45F1-9238-8332FF95560D}" type="pres">
      <dgm:prSet presAssocID="{75F63F99-12BA-4ACD-A428-CC8198878072}" presName="composite" presStyleCnt="0"/>
      <dgm:spPr/>
    </dgm:pt>
    <dgm:pt modelId="{85EBC002-DE3C-4BA6-903E-9123A94EFE5E}" type="pres">
      <dgm:prSet presAssocID="{75F63F99-12BA-4ACD-A428-CC8198878072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7FA33F7-27EC-4739-B5E0-244F13112744}" type="pres">
      <dgm:prSet presAssocID="{75F63F99-12BA-4ACD-A428-CC8198878072}" presName="desTx" presStyleLbl="alignAccFollowNode1" presStyleIdx="0" presStyleCnt="1" custScaleX="43989" custLinFactNeighborX="-30928" custLinFactNeighborY="129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5A6B3104-73E0-495D-8CAB-4AA5F3C4651F}" type="presOf" srcId="{A9C18C48-7509-4D84-AC2B-36CB27B4B2F5}" destId="{07FA33F7-27EC-4739-B5E0-244F13112744}" srcOrd="0" destOrd="1" presId="urn:microsoft.com/office/officeart/2005/8/layout/hList1"/>
    <dgm:cxn modelId="{E8FC090B-4B29-4F9A-9C18-7E6139B986F8}" type="presOf" srcId="{89A6FE6F-3357-4A2F-84D7-F10DF4CB81FA}" destId="{41246BCA-1C0D-4411-A7E8-DCC2E308AF2F}" srcOrd="0" destOrd="0" presId="urn:microsoft.com/office/officeart/2005/8/layout/hList1"/>
    <dgm:cxn modelId="{D8D0C809-5962-43F2-8575-5E109FDE700E}" srcId="{89A6FE6F-3357-4A2F-84D7-F10DF4CB81FA}" destId="{75F63F99-12BA-4ACD-A428-CC8198878072}" srcOrd="0" destOrd="0" parTransId="{4BC896C0-CA31-4979-8E5C-6CFDB13F4FB8}" sibTransId="{43E65DB1-96D9-491C-AD5D-DF08C1804E23}"/>
    <dgm:cxn modelId="{FEEF940D-7276-409F-BC2C-F72F7411E6A3}" type="presOf" srcId="{75F63F99-12BA-4ACD-A428-CC8198878072}" destId="{85EBC002-DE3C-4BA6-903E-9123A94EFE5E}" srcOrd="0" destOrd="0" presId="urn:microsoft.com/office/officeart/2005/8/layout/hList1"/>
    <dgm:cxn modelId="{27B9CB8B-50C7-4ADE-8636-033062C973F9}" type="presOf" srcId="{E9FD7694-80D8-4FAE-9E3D-94A4A7D58324}" destId="{07FA33F7-27EC-4739-B5E0-244F13112744}" srcOrd="0" destOrd="0" presId="urn:microsoft.com/office/officeart/2005/8/layout/hList1"/>
    <dgm:cxn modelId="{DD5F4B72-D09E-44B6-B758-4617CF596C42}" srcId="{75F63F99-12BA-4ACD-A428-CC8198878072}" destId="{A9C18C48-7509-4D84-AC2B-36CB27B4B2F5}" srcOrd="1" destOrd="0" parTransId="{8D3B8C92-3E41-4973-9497-9727F743975E}" sibTransId="{519EE04F-BD36-4480-8D8C-05210F289E0D}"/>
    <dgm:cxn modelId="{89D03BCD-1E80-4234-A774-26120136047E}" srcId="{75F63F99-12BA-4ACD-A428-CC8198878072}" destId="{E9FD7694-80D8-4FAE-9E3D-94A4A7D58324}" srcOrd="0" destOrd="0" parTransId="{98C3964F-CE25-42A1-A1AC-F9DAF152F48D}" sibTransId="{E6AEDD9C-46F6-4AE1-942A-BFC0EC7F80AE}"/>
    <dgm:cxn modelId="{7F45CB6C-DFD4-43DD-82A7-CD730BA69FC2}" type="presParOf" srcId="{41246BCA-1C0D-4411-A7E8-DCC2E308AF2F}" destId="{81A03046-92AC-45F1-9238-8332FF95560D}" srcOrd="0" destOrd="0" presId="urn:microsoft.com/office/officeart/2005/8/layout/hList1"/>
    <dgm:cxn modelId="{B6856083-514E-4AC8-AC99-23BB74FFBA9F}" type="presParOf" srcId="{81A03046-92AC-45F1-9238-8332FF95560D}" destId="{85EBC002-DE3C-4BA6-903E-9123A94EFE5E}" srcOrd="0" destOrd="0" presId="urn:microsoft.com/office/officeart/2005/8/layout/hList1"/>
    <dgm:cxn modelId="{053AE738-E189-4B72-B99B-AF8A8067DEEA}" type="presParOf" srcId="{81A03046-92AC-45F1-9238-8332FF95560D}" destId="{07FA33F7-27EC-4739-B5E0-244F1311274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0C952553-1419-4AE7-A51D-B50EA7220A84}" type="doc">
      <dgm:prSet loTypeId="urn:microsoft.com/office/officeart/2005/8/layout/hierarchy3" loCatId="hierarchy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E51999C6-F13A-4602-B244-F35B319383AE}">
      <dgm:prSet phldrT="[Text]" custT="1"/>
      <dgm:spPr/>
      <dgm:t>
        <a:bodyPr/>
        <a:lstStyle/>
        <a:p>
          <a:r>
            <a:rPr lang="en-ZA" sz="2000" b="1" dirty="0" smtClean="0"/>
            <a:t>1. Tell pax immediately</a:t>
          </a:r>
          <a:endParaRPr lang="en-ZA" sz="2000" b="1" dirty="0"/>
        </a:p>
      </dgm:t>
    </dgm:pt>
    <dgm:pt modelId="{E4F2AC15-6EB3-418F-AD42-F4E607C8D00F}" type="parTrans" cxnId="{8664AEDE-9A89-4290-B7DD-F86BC7D7B346}">
      <dgm:prSet/>
      <dgm:spPr/>
      <dgm:t>
        <a:bodyPr/>
        <a:lstStyle/>
        <a:p>
          <a:endParaRPr lang="en-ZA" sz="2000"/>
        </a:p>
      </dgm:t>
    </dgm:pt>
    <dgm:pt modelId="{845A59F6-ADEE-468B-8FAF-6E520AAC4B17}" type="sibTrans" cxnId="{8664AEDE-9A89-4290-B7DD-F86BC7D7B346}">
      <dgm:prSet custT="1"/>
      <dgm:spPr/>
      <dgm:t>
        <a:bodyPr/>
        <a:lstStyle/>
        <a:p>
          <a:endParaRPr lang="en-ZA" sz="1050"/>
        </a:p>
      </dgm:t>
    </dgm:pt>
    <dgm:pt modelId="{8D43401A-F8B0-4980-A1B9-73E10B6D1049}">
      <dgm:prSet custT="1"/>
      <dgm:spPr/>
      <dgm:t>
        <a:bodyPr/>
        <a:lstStyle/>
        <a:p>
          <a:r>
            <a:rPr lang="en-ZA" sz="1600" b="1" smtClean="0"/>
            <a:t>What</a:t>
          </a:r>
          <a:r>
            <a:rPr lang="en-ZA" sz="1600" smtClean="0"/>
            <a:t> the event/incident </a:t>
          </a:r>
          <a:r>
            <a:rPr lang="en-ZA" sz="1600" dirty="0" smtClean="0"/>
            <a:t>is</a:t>
          </a:r>
          <a:endParaRPr lang="en-ZA" sz="1600" dirty="0"/>
        </a:p>
      </dgm:t>
    </dgm:pt>
    <dgm:pt modelId="{A82D7B9B-B36B-4ED5-9F39-A45CB4E714FE}" type="parTrans" cxnId="{A814583B-C10F-4D28-9FC1-34E87A3E58FD}">
      <dgm:prSet/>
      <dgm:spPr/>
      <dgm:t>
        <a:bodyPr/>
        <a:lstStyle/>
        <a:p>
          <a:endParaRPr lang="en-ZA" sz="2000"/>
        </a:p>
      </dgm:t>
    </dgm:pt>
    <dgm:pt modelId="{8A9D83BC-59A2-4BA9-850B-FF149BED5069}" type="sibTrans" cxnId="{A814583B-C10F-4D28-9FC1-34E87A3E58FD}">
      <dgm:prSet custT="1"/>
      <dgm:spPr/>
      <dgm:t>
        <a:bodyPr/>
        <a:lstStyle/>
        <a:p>
          <a:endParaRPr lang="en-ZA" sz="1050"/>
        </a:p>
      </dgm:t>
    </dgm:pt>
    <dgm:pt modelId="{7835816F-C556-4DD1-A4FE-EFFB37453603}">
      <dgm:prSet custT="1"/>
      <dgm:spPr/>
      <dgm:t>
        <a:bodyPr/>
        <a:lstStyle/>
        <a:p>
          <a:r>
            <a:rPr lang="en-ZA" sz="1800" b="1" dirty="0" smtClean="0"/>
            <a:t>2. Decide how to respond: different ways </a:t>
          </a:r>
          <a:r>
            <a:rPr lang="en-ZA" sz="1800" b="1" dirty="0" smtClean="0"/>
            <a:t>:</a:t>
          </a:r>
          <a:endParaRPr lang="en-ZA" sz="1800" b="1" dirty="0"/>
        </a:p>
      </dgm:t>
    </dgm:pt>
    <dgm:pt modelId="{8690A4D4-A9B2-4CD4-9905-EB6C81FE5111}" type="parTrans" cxnId="{A309239D-0ADB-4EA0-8FB4-18B52B933FD0}">
      <dgm:prSet/>
      <dgm:spPr/>
      <dgm:t>
        <a:bodyPr/>
        <a:lstStyle/>
        <a:p>
          <a:endParaRPr lang="en-ZA" sz="2000"/>
        </a:p>
      </dgm:t>
    </dgm:pt>
    <dgm:pt modelId="{0B951141-A640-48B3-A6B2-A4D766B30928}" type="sibTrans" cxnId="{A309239D-0ADB-4EA0-8FB4-18B52B933FD0}">
      <dgm:prSet custT="1"/>
      <dgm:spPr/>
      <dgm:t>
        <a:bodyPr/>
        <a:lstStyle/>
        <a:p>
          <a:endParaRPr lang="en-ZA" sz="1050"/>
        </a:p>
      </dgm:t>
    </dgm:pt>
    <dgm:pt modelId="{881140AE-9E2D-4435-B6FE-259E7B105FE3}">
      <dgm:prSet custT="1"/>
      <dgm:spPr/>
      <dgm:t>
        <a:bodyPr/>
        <a:lstStyle/>
        <a:p>
          <a:r>
            <a:rPr lang="en-ZA" sz="1400" dirty="0" smtClean="0"/>
            <a:t>Use </a:t>
          </a:r>
          <a:r>
            <a:rPr lang="en-ZA" sz="1400" b="1" dirty="0" smtClean="0"/>
            <a:t>a Contingency plan </a:t>
          </a:r>
          <a:r>
            <a:rPr lang="en-ZA" sz="1400" dirty="0" smtClean="0"/>
            <a:t>(approved by the TO/DMC)</a:t>
          </a:r>
          <a:endParaRPr lang="en-ZA" sz="1400" dirty="0"/>
        </a:p>
      </dgm:t>
    </dgm:pt>
    <dgm:pt modelId="{AB1333C8-5ED6-40A9-9D42-8673EF4BA24A}" type="parTrans" cxnId="{4C5F4575-D8AA-47DD-A104-2A1D3B1D8387}">
      <dgm:prSet/>
      <dgm:spPr/>
      <dgm:t>
        <a:bodyPr/>
        <a:lstStyle/>
        <a:p>
          <a:endParaRPr lang="en-ZA" sz="2000"/>
        </a:p>
      </dgm:t>
    </dgm:pt>
    <dgm:pt modelId="{B3B0A7DA-927C-43BD-B1B4-6D343726543E}" type="sibTrans" cxnId="{4C5F4575-D8AA-47DD-A104-2A1D3B1D8387}">
      <dgm:prSet custT="1"/>
      <dgm:spPr/>
      <dgm:t>
        <a:bodyPr/>
        <a:lstStyle/>
        <a:p>
          <a:endParaRPr lang="en-ZA" sz="1050"/>
        </a:p>
      </dgm:t>
    </dgm:pt>
    <dgm:pt modelId="{D20D82CE-1121-496E-A381-C203AAEF1028}">
      <dgm:prSet custT="1"/>
      <dgm:spPr/>
      <dgm:t>
        <a:bodyPr/>
        <a:lstStyle/>
        <a:p>
          <a:r>
            <a:rPr lang="en-ZA" sz="1400" dirty="0" smtClean="0"/>
            <a:t>Use your own knowledge and common sense</a:t>
          </a:r>
          <a:endParaRPr lang="en-ZA" sz="1400" dirty="0"/>
        </a:p>
      </dgm:t>
    </dgm:pt>
    <dgm:pt modelId="{4EA08A20-E6C1-4833-BA0D-AB7FD2B179E6}" type="parTrans" cxnId="{E54F74EA-655B-40D1-90AB-4D49D667FE7D}">
      <dgm:prSet/>
      <dgm:spPr/>
      <dgm:t>
        <a:bodyPr/>
        <a:lstStyle/>
        <a:p>
          <a:endParaRPr lang="en-ZA" sz="2000"/>
        </a:p>
      </dgm:t>
    </dgm:pt>
    <dgm:pt modelId="{C0BECFA6-2E8F-4CCB-BD6B-A1C116849901}" type="sibTrans" cxnId="{E54F74EA-655B-40D1-90AB-4D49D667FE7D}">
      <dgm:prSet custT="1"/>
      <dgm:spPr/>
      <dgm:t>
        <a:bodyPr/>
        <a:lstStyle/>
        <a:p>
          <a:endParaRPr lang="en-ZA" sz="1050"/>
        </a:p>
      </dgm:t>
    </dgm:pt>
    <dgm:pt modelId="{F14C09F1-44D7-4368-A847-F0E81E681C4A}">
      <dgm:prSet custT="1"/>
      <dgm:spPr/>
      <dgm:t>
        <a:bodyPr/>
        <a:lstStyle/>
        <a:p>
          <a:r>
            <a:rPr lang="en-ZA" sz="2800" b="1" dirty="0" smtClean="0"/>
            <a:t>3. Give pax a choice</a:t>
          </a:r>
          <a:endParaRPr lang="en-ZA" sz="2800" b="1" dirty="0"/>
        </a:p>
      </dgm:t>
    </dgm:pt>
    <dgm:pt modelId="{8C04732D-7248-4633-861A-4A98CE6E6470}" type="parTrans" cxnId="{177B5A9E-1E46-4382-B0A9-BD642CCF1C9F}">
      <dgm:prSet/>
      <dgm:spPr/>
      <dgm:t>
        <a:bodyPr/>
        <a:lstStyle/>
        <a:p>
          <a:endParaRPr lang="en-ZA" sz="2000"/>
        </a:p>
      </dgm:t>
    </dgm:pt>
    <dgm:pt modelId="{692B4552-9BC1-44DB-B285-2397A33F7E2B}" type="sibTrans" cxnId="{177B5A9E-1E46-4382-B0A9-BD642CCF1C9F}">
      <dgm:prSet custT="1"/>
      <dgm:spPr/>
      <dgm:t>
        <a:bodyPr/>
        <a:lstStyle/>
        <a:p>
          <a:endParaRPr lang="en-ZA" sz="1050"/>
        </a:p>
      </dgm:t>
    </dgm:pt>
    <dgm:pt modelId="{A2FF8631-407B-4395-88BB-60611B9CB688}">
      <dgm:prSet custT="1"/>
      <dgm:spPr/>
      <dgm:t>
        <a:bodyPr/>
        <a:lstStyle/>
        <a:p>
          <a:r>
            <a:rPr lang="en-ZA" sz="2000" b="1" dirty="0" smtClean="0"/>
            <a:t>4. Inform pax of new arrangements </a:t>
          </a:r>
          <a:endParaRPr lang="en-ZA" sz="2000" b="1" dirty="0"/>
        </a:p>
      </dgm:t>
    </dgm:pt>
    <dgm:pt modelId="{32430FDF-3884-47EA-B23E-B36C1F097057}" type="parTrans" cxnId="{D51741AA-6595-4E84-8EFF-DCEE9FCD04ED}">
      <dgm:prSet/>
      <dgm:spPr/>
      <dgm:t>
        <a:bodyPr/>
        <a:lstStyle/>
        <a:p>
          <a:endParaRPr lang="en-ZA" sz="2000"/>
        </a:p>
      </dgm:t>
    </dgm:pt>
    <dgm:pt modelId="{C0A66950-768F-4719-88B1-7BE77149619F}" type="sibTrans" cxnId="{D51741AA-6595-4E84-8EFF-DCEE9FCD04ED}">
      <dgm:prSet/>
      <dgm:spPr/>
      <dgm:t>
        <a:bodyPr/>
        <a:lstStyle/>
        <a:p>
          <a:endParaRPr lang="en-ZA" sz="2000"/>
        </a:p>
      </dgm:t>
    </dgm:pt>
    <dgm:pt modelId="{626A6F66-B31C-4BE4-849E-9C5C08B1F5CB}">
      <dgm:prSet custT="1"/>
      <dgm:spPr/>
      <dgm:t>
        <a:bodyPr/>
        <a:lstStyle/>
        <a:p>
          <a:r>
            <a:rPr lang="en-ZA" sz="1600" dirty="0" smtClean="0"/>
            <a:t>Changes to itinerary</a:t>
          </a:r>
          <a:endParaRPr lang="en-ZA" sz="1600" dirty="0"/>
        </a:p>
      </dgm:t>
    </dgm:pt>
    <dgm:pt modelId="{764119EC-40C4-4726-BC6A-52F5DDA5C082}" type="parTrans" cxnId="{575B338C-9F58-4358-B8B2-75C7374EE340}">
      <dgm:prSet/>
      <dgm:spPr/>
      <dgm:t>
        <a:bodyPr/>
        <a:lstStyle/>
        <a:p>
          <a:endParaRPr lang="en-ZA"/>
        </a:p>
      </dgm:t>
    </dgm:pt>
    <dgm:pt modelId="{42CDF71E-B121-4344-9B19-AF2E9BD16E81}" type="sibTrans" cxnId="{575B338C-9F58-4358-B8B2-75C7374EE340}">
      <dgm:prSet/>
      <dgm:spPr/>
      <dgm:t>
        <a:bodyPr/>
        <a:lstStyle/>
        <a:p>
          <a:endParaRPr lang="en-ZA"/>
        </a:p>
      </dgm:t>
    </dgm:pt>
    <dgm:pt modelId="{8F33FBED-AC1F-42F6-B84D-FA72C0F23426}">
      <dgm:prSet custT="1"/>
      <dgm:spPr/>
      <dgm:t>
        <a:bodyPr/>
        <a:lstStyle/>
        <a:p>
          <a:r>
            <a:rPr lang="en-ZA" sz="1600" dirty="0" smtClean="0"/>
            <a:t>What will have to </a:t>
          </a:r>
          <a:r>
            <a:rPr lang="en-ZA" sz="1600" b="1" dirty="0" smtClean="0"/>
            <a:t>change</a:t>
          </a:r>
          <a:r>
            <a:rPr lang="en-ZA" sz="1600" dirty="0" smtClean="0"/>
            <a:t> on the itinerary</a:t>
          </a:r>
          <a:endParaRPr lang="en-ZA" sz="1600" dirty="0"/>
        </a:p>
      </dgm:t>
    </dgm:pt>
    <dgm:pt modelId="{DC08BDB3-065A-4F0D-84EF-23A10D3B2CB8}" type="parTrans" cxnId="{03121DE8-07C9-4D2E-A1E5-3B66F948BD3D}">
      <dgm:prSet/>
      <dgm:spPr/>
      <dgm:t>
        <a:bodyPr/>
        <a:lstStyle/>
        <a:p>
          <a:endParaRPr lang="en-ZA"/>
        </a:p>
      </dgm:t>
    </dgm:pt>
    <dgm:pt modelId="{1CCF0676-1394-41B3-8CF8-1F4B19DB8C59}" type="sibTrans" cxnId="{03121DE8-07C9-4D2E-A1E5-3B66F948BD3D}">
      <dgm:prSet/>
      <dgm:spPr/>
      <dgm:t>
        <a:bodyPr/>
        <a:lstStyle/>
        <a:p>
          <a:endParaRPr lang="en-ZA"/>
        </a:p>
      </dgm:t>
    </dgm:pt>
    <dgm:pt modelId="{61B57938-50B2-4E24-B04D-778B95B75105}">
      <dgm:prSet custT="1"/>
      <dgm:spPr/>
      <dgm:t>
        <a:bodyPr/>
        <a:lstStyle/>
        <a:p>
          <a:r>
            <a:rPr lang="en-ZA" sz="1600" dirty="0" smtClean="0"/>
            <a:t>Tell them </a:t>
          </a:r>
          <a:r>
            <a:rPr lang="en-ZA" sz="1600" b="1" i="0" dirty="0" smtClean="0"/>
            <a:t>how</a:t>
          </a:r>
          <a:r>
            <a:rPr lang="en-ZA" sz="1600" dirty="0" smtClean="0"/>
            <a:t> this event </a:t>
          </a:r>
          <a:r>
            <a:rPr lang="en-ZA" sz="1600" dirty="0" smtClean="0"/>
            <a:t>impacts the </a:t>
          </a:r>
          <a:r>
            <a:rPr lang="en-ZA" sz="1600" dirty="0" smtClean="0"/>
            <a:t>tour and itinerary</a:t>
          </a:r>
          <a:endParaRPr lang="en-ZA" sz="1600" dirty="0"/>
        </a:p>
      </dgm:t>
    </dgm:pt>
    <dgm:pt modelId="{EE11BB8B-72B3-419F-BAC5-BC21C6A62C87}" type="parTrans" cxnId="{AA0395A4-99DE-4C21-8C8E-D850813C63CC}">
      <dgm:prSet/>
      <dgm:spPr/>
      <dgm:t>
        <a:bodyPr/>
        <a:lstStyle/>
        <a:p>
          <a:endParaRPr lang="en-ZA"/>
        </a:p>
      </dgm:t>
    </dgm:pt>
    <dgm:pt modelId="{626B552C-EBA6-4B13-8A92-E9A0D6BC6EF4}" type="sibTrans" cxnId="{AA0395A4-99DE-4C21-8C8E-D850813C63CC}">
      <dgm:prSet/>
      <dgm:spPr/>
      <dgm:t>
        <a:bodyPr/>
        <a:lstStyle/>
        <a:p>
          <a:endParaRPr lang="en-ZA"/>
        </a:p>
      </dgm:t>
    </dgm:pt>
    <dgm:pt modelId="{BC9302FD-E70A-43CE-BDC1-16B8DE632CFA}">
      <dgm:prSet custT="1"/>
      <dgm:spPr/>
      <dgm:t>
        <a:bodyPr/>
        <a:lstStyle/>
        <a:p>
          <a:r>
            <a:rPr lang="en-ZA" sz="1400" dirty="0" smtClean="0"/>
            <a:t>Use </a:t>
          </a:r>
          <a:r>
            <a:rPr lang="en-ZA" sz="1400" b="1" dirty="0" smtClean="0"/>
            <a:t>Emergency Management </a:t>
          </a:r>
          <a:r>
            <a:rPr lang="en-ZA" sz="1400" dirty="0" smtClean="0"/>
            <a:t>plan from TO/DMC</a:t>
          </a:r>
          <a:endParaRPr lang="en-ZA" sz="1400" dirty="0"/>
        </a:p>
      </dgm:t>
    </dgm:pt>
    <dgm:pt modelId="{29B88367-238F-4CF6-8B7A-9319F5566561}" type="parTrans" cxnId="{7836FA1B-A71D-4748-B2FD-CF0A3BC4F24D}">
      <dgm:prSet/>
      <dgm:spPr/>
      <dgm:t>
        <a:bodyPr/>
        <a:lstStyle/>
        <a:p>
          <a:endParaRPr lang="en-ZA"/>
        </a:p>
      </dgm:t>
    </dgm:pt>
    <dgm:pt modelId="{A01A6996-7C5E-4521-A500-AAD2D8D37FE1}" type="sibTrans" cxnId="{7836FA1B-A71D-4748-B2FD-CF0A3BC4F24D}">
      <dgm:prSet/>
      <dgm:spPr/>
      <dgm:t>
        <a:bodyPr/>
        <a:lstStyle/>
        <a:p>
          <a:endParaRPr lang="en-ZA"/>
        </a:p>
      </dgm:t>
    </dgm:pt>
    <dgm:pt modelId="{AD54C896-BB99-4E7D-9449-0726606E9AE2}" type="pres">
      <dgm:prSet presAssocID="{0C952553-1419-4AE7-A51D-B50EA7220A8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FCC2A00-D2AF-44EA-81F6-15942C920D01}" type="pres">
      <dgm:prSet presAssocID="{E51999C6-F13A-4602-B244-F35B319383AE}" presName="root" presStyleCnt="0"/>
      <dgm:spPr/>
    </dgm:pt>
    <dgm:pt modelId="{59B1CD91-D060-43D2-855F-30135E5BCDD4}" type="pres">
      <dgm:prSet presAssocID="{E51999C6-F13A-4602-B244-F35B319383AE}" presName="rootComposite" presStyleCnt="0"/>
      <dgm:spPr/>
    </dgm:pt>
    <dgm:pt modelId="{F1967E9A-B301-4B64-A45A-93B8935E7B00}" type="pres">
      <dgm:prSet presAssocID="{E51999C6-F13A-4602-B244-F35B319383AE}" presName="rootText" presStyleLbl="node1" presStyleIdx="0" presStyleCnt="4" custScaleX="145192" custScaleY="192728"/>
      <dgm:spPr/>
      <dgm:t>
        <a:bodyPr/>
        <a:lstStyle/>
        <a:p>
          <a:endParaRPr lang="en-US"/>
        </a:p>
      </dgm:t>
    </dgm:pt>
    <dgm:pt modelId="{C18607E2-CE1B-470B-858A-0C92E5A1F068}" type="pres">
      <dgm:prSet presAssocID="{E51999C6-F13A-4602-B244-F35B319383AE}" presName="rootConnector" presStyleLbl="node1" presStyleIdx="0" presStyleCnt="4"/>
      <dgm:spPr/>
      <dgm:t>
        <a:bodyPr/>
        <a:lstStyle/>
        <a:p>
          <a:endParaRPr lang="en-US"/>
        </a:p>
      </dgm:t>
    </dgm:pt>
    <dgm:pt modelId="{3EEA300F-A279-4A5B-812F-0F9AA84D3F94}" type="pres">
      <dgm:prSet presAssocID="{E51999C6-F13A-4602-B244-F35B319383AE}" presName="childShape" presStyleCnt="0"/>
      <dgm:spPr/>
    </dgm:pt>
    <dgm:pt modelId="{F837EA2D-DDC5-4DF4-9F57-B4B0C2D63182}" type="pres">
      <dgm:prSet presAssocID="{A82D7B9B-B36B-4ED5-9F39-A45CB4E714FE}" presName="Name13" presStyleLbl="parChTrans1D2" presStyleIdx="0" presStyleCnt="7"/>
      <dgm:spPr/>
      <dgm:t>
        <a:bodyPr/>
        <a:lstStyle/>
        <a:p>
          <a:endParaRPr lang="en-US"/>
        </a:p>
      </dgm:t>
    </dgm:pt>
    <dgm:pt modelId="{84B05214-E3EE-48AC-A809-7B855A886758}" type="pres">
      <dgm:prSet presAssocID="{8D43401A-F8B0-4980-A1B9-73E10B6D1049}" presName="childText" presStyleLbl="bgAcc1" presStyleIdx="0" presStyleCnt="7" custScaleX="16063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C16E084-D246-4CDA-A367-9C63DDF66D93}" type="pres">
      <dgm:prSet presAssocID="{EE11BB8B-72B3-419F-BAC5-BC21C6A62C87}" presName="Name13" presStyleLbl="parChTrans1D2" presStyleIdx="1" presStyleCnt="7"/>
      <dgm:spPr/>
      <dgm:t>
        <a:bodyPr/>
        <a:lstStyle/>
        <a:p>
          <a:endParaRPr lang="en-US"/>
        </a:p>
      </dgm:t>
    </dgm:pt>
    <dgm:pt modelId="{D37D2074-BDDC-4AE8-8E59-884AD41E0F75}" type="pres">
      <dgm:prSet presAssocID="{61B57938-50B2-4E24-B04D-778B95B75105}" presName="childText" presStyleLbl="bgAcc1" presStyleIdx="1" presStyleCnt="7" custScaleX="160678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FE19CC6-82F1-4BB0-A4AB-2E5BBE76E7A1}" type="pres">
      <dgm:prSet presAssocID="{DC08BDB3-065A-4F0D-84EF-23A10D3B2CB8}" presName="Name13" presStyleLbl="parChTrans1D2" presStyleIdx="2" presStyleCnt="7"/>
      <dgm:spPr/>
      <dgm:t>
        <a:bodyPr/>
        <a:lstStyle/>
        <a:p>
          <a:endParaRPr lang="en-US"/>
        </a:p>
      </dgm:t>
    </dgm:pt>
    <dgm:pt modelId="{46E73B50-708E-48E2-B78B-7B92F4AB0497}" type="pres">
      <dgm:prSet presAssocID="{8F33FBED-AC1F-42F6-B84D-FA72C0F23426}" presName="childText" presStyleLbl="bgAcc1" presStyleIdx="2" presStyleCnt="7" custScaleX="166391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ABE732F-5D04-4290-AA7D-7975B760E6D5}" type="pres">
      <dgm:prSet presAssocID="{7835816F-C556-4DD1-A4FE-EFFB37453603}" presName="root" presStyleCnt="0"/>
      <dgm:spPr/>
    </dgm:pt>
    <dgm:pt modelId="{D1E926D3-BDFA-439A-9AFB-CDAD637B66BB}" type="pres">
      <dgm:prSet presAssocID="{7835816F-C556-4DD1-A4FE-EFFB37453603}" presName="rootComposite" presStyleCnt="0"/>
      <dgm:spPr/>
    </dgm:pt>
    <dgm:pt modelId="{8EF520F3-A9C1-4F32-BE52-7A0BD58FCC9B}" type="pres">
      <dgm:prSet presAssocID="{7835816F-C556-4DD1-A4FE-EFFB37453603}" presName="rootText" presStyleLbl="node1" presStyleIdx="1" presStyleCnt="4" custScaleX="163080" custScaleY="192728"/>
      <dgm:spPr/>
      <dgm:t>
        <a:bodyPr/>
        <a:lstStyle/>
        <a:p>
          <a:endParaRPr lang="en-US"/>
        </a:p>
      </dgm:t>
    </dgm:pt>
    <dgm:pt modelId="{882EA0D0-A299-4A72-965C-C4E16FF686C6}" type="pres">
      <dgm:prSet presAssocID="{7835816F-C556-4DD1-A4FE-EFFB37453603}" presName="rootConnector" presStyleLbl="node1" presStyleIdx="1" presStyleCnt="4"/>
      <dgm:spPr/>
      <dgm:t>
        <a:bodyPr/>
        <a:lstStyle/>
        <a:p>
          <a:endParaRPr lang="en-US"/>
        </a:p>
      </dgm:t>
    </dgm:pt>
    <dgm:pt modelId="{3F754DA7-B09F-4F9A-A821-0A5E1C391084}" type="pres">
      <dgm:prSet presAssocID="{7835816F-C556-4DD1-A4FE-EFFB37453603}" presName="childShape" presStyleCnt="0"/>
      <dgm:spPr/>
    </dgm:pt>
    <dgm:pt modelId="{27DD2483-A55E-43D0-AC4D-6B3FB39293A0}" type="pres">
      <dgm:prSet presAssocID="{AB1333C8-5ED6-40A9-9D42-8673EF4BA24A}" presName="Name13" presStyleLbl="parChTrans1D2" presStyleIdx="3" presStyleCnt="7"/>
      <dgm:spPr/>
      <dgm:t>
        <a:bodyPr/>
        <a:lstStyle/>
        <a:p>
          <a:endParaRPr lang="en-US"/>
        </a:p>
      </dgm:t>
    </dgm:pt>
    <dgm:pt modelId="{CE25B686-6643-4836-8D53-4F6745708F8C}" type="pres">
      <dgm:prSet presAssocID="{881140AE-9E2D-4435-B6FE-259E7B105FE3}" presName="childText" presStyleLbl="bgAcc1" presStyleIdx="3" presStyleCnt="7" custScaleX="20887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1257CAE-DAB5-49C9-99E8-4D479BACDB8B}" type="pres">
      <dgm:prSet presAssocID="{29B88367-238F-4CF6-8B7A-9319F5566561}" presName="Name13" presStyleLbl="parChTrans1D2" presStyleIdx="4" presStyleCnt="7"/>
      <dgm:spPr/>
      <dgm:t>
        <a:bodyPr/>
        <a:lstStyle/>
        <a:p>
          <a:endParaRPr lang="en-US"/>
        </a:p>
      </dgm:t>
    </dgm:pt>
    <dgm:pt modelId="{FC52A578-6E58-4906-B1F1-7384D186E706}" type="pres">
      <dgm:prSet presAssocID="{BC9302FD-E70A-43CE-BDC1-16B8DE632CFA}" presName="childText" presStyleLbl="bgAcc1" presStyleIdx="4" presStyleCnt="7" custScaleX="21113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6436DCF-9F3C-4BFE-987C-39A19D413A55}" type="pres">
      <dgm:prSet presAssocID="{4EA08A20-E6C1-4833-BA0D-AB7FD2B179E6}" presName="Name13" presStyleLbl="parChTrans1D2" presStyleIdx="5" presStyleCnt="7"/>
      <dgm:spPr/>
      <dgm:t>
        <a:bodyPr/>
        <a:lstStyle/>
        <a:p>
          <a:endParaRPr lang="en-US"/>
        </a:p>
      </dgm:t>
    </dgm:pt>
    <dgm:pt modelId="{889DDD27-4B66-4439-9C03-6F19260D2291}" type="pres">
      <dgm:prSet presAssocID="{D20D82CE-1121-496E-A381-C203AAEF1028}" presName="childText" presStyleLbl="bgAcc1" presStyleIdx="5" presStyleCnt="7" custScaleX="2206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9A80FD-E06A-46B5-8D0F-592BE0FB132E}" type="pres">
      <dgm:prSet presAssocID="{F14C09F1-44D7-4368-A847-F0E81E681C4A}" presName="root" presStyleCnt="0"/>
      <dgm:spPr/>
    </dgm:pt>
    <dgm:pt modelId="{F694939C-E025-45F5-81A2-2EA6116E014D}" type="pres">
      <dgm:prSet presAssocID="{F14C09F1-44D7-4368-A847-F0E81E681C4A}" presName="rootComposite" presStyleCnt="0"/>
      <dgm:spPr/>
    </dgm:pt>
    <dgm:pt modelId="{1445F300-1E65-4681-957A-F8C91904EE6A}" type="pres">
      <dgm:prSet presAssocID="{F14C09F1-44D7-4368-A847-F0E81E681C4A}" presName="rootText" presStyleLbl="node1" presStyleIdx="2" presStyleCnt="4" custScaleX="119576" custScaleY="192728"/>
      <dgm:spPr/>
      <dgm:t>
        <a:bodyPr/>
        <a:lstStyle/>
        <a:p>
          <a:endParaRPr lang="en-US"/>
        </a:p>
      </dgm:t>
    </dgm:pt>
    <dgm:pt modelId="{104ED4DE-5E20-4A00-A405-8971829249ED}" type="pres">
      <dgm:prSet presAssocID="{F14C09F1-44D7-4368-A847-F0E81E681C4A}" presName="rootConnector" presStyleLbl="node1" presStyleIdx="2" presStyleCnt="4"/>
      <dgm:spPr/>
      <dgm:t>
        <a:bodyPr/>
        <a:lstStyle/>
        <a:p>
          <a:endParaRPr lang="en-US"/>
        </a:p>
      </dgm:t>
    </dgm:pt>
    <dgm:pt modelId="{1400E499-5BC7-41C6-AF97-7CB07D931908}" type="pres">
      <dgm:prSet presAssocID="{F14C09F1-44D7-4368-A847-F0E81E681C4A}" presName="childShape" presStyleCnt="0"/>
      <dgm:spPr/>
    </dgm:pt>
    <dgm:pt modelId="{76557901-E53F-4155-ABF9-4FCE73306BAA}" type="pres">
      <dgm:prSet presAssocID="{A2FF8631-407B-4395-88BB-60611B9CB688}" presName="root" presStyleCnt="0"/>
      <dgm:spPr/>
    </dgm:pt>
    <dgm:pt modelId="{7E23A888-B854-4C54-8E93-6BD32D7333A9}" type="pres">
      <dgm:prSet presAssocID="{A2FF8631-407B-4395-88BB-60611B9CB688}" presName="rootComposite" presStyleCnt="0"/>
      <dgm:spPr/>
    </dgm:pt>
    <dgm:pt modelId="{A4BADB73-F3BE-490C-931A-84A037EF1489}" type="pres">
      <dgm:prSet presAssocID="{A2FF8631-407B-4395-88BB-60611B9CB688}" presName="rootText" presStyleLbl="node1" presStyleIdx="3" presStyleCnt="4" custScaleX="136975" custScaleY="192728"/>
      <dgm:spPr/>
      <dgm:t>
        <a:bodyPr/>
        <a:lstStyle/>
        <a:p>
          <a:endParaRPr lang="en-US"/>
        </a:p>
      </dgm:t>
    </dgm:pt>
    <dgm:pt modelId="{9F690083-AACB-48F7-91B1-C87A202B4CEB}" type="pres">
      <dgm:prSet presAssocID="{A2FF8631-407B-4395-88BB-60611B9CB688}" presName="rootConnector" presStyleLbl="node1" presStyleIdx="3" presStyleCnt="4"/>
      <dgm:spPr/>
      <dgm:t>
        <a:bodyPr/>
        <a:lstStyle/>
        <a:p>
          <a:endParaRPr lang="en-US"/>
        </a:p>
      </dgm:t>
    </dgm:pt>
    <dgm:pt modelId="{AB4940DA-AA3F-4864-9A2B-A2058B72F0D0}" type="pres">
      <dgm:prSet presAssocID="{A2FF8631-407B-4395-88BB-60611B9CB688}" presName="childShape" presStyleCnt="0"/>
      <dgm:spPr/>
    </dgm:pt>
    <dgm:pt modelId="{E1AE262A-91DA-432E-8C09-8170149FDE85}" type="pres">
      <dgm:prSet presAssocID="{764119EC-40C4-4726-BC6A-52F5DDA5C082}" presName="Name13" presStyleLbl="parChTrans1D2" presStyleIdx="6" presStyleCnt="7"/>
      <dgm:spPr/>
      <dgm:t>
        <a:bodyPr/>
        <a:lstStyle/>
        <a:p>
          <a:endParaRPr lang="en-US"/>
        </a:p>
      </dgm:t>
    </dgm:pt>
    <dgm:pt modelId="{3ABDE4C0-213D-434E-BA1C-2236B0AD378F}" type="pres">
      <dgm:prSet presAssocID="{626A6F66-B31C-4BE4-849E-9C5C08B1F5CB}" presName="childText" presStyleLbl="bgAcc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0A450A-5777-473E-93E9-4F95D5C503BA}" type="presOf" srcId="{8D43401A-F8B0-4980-A1B9-73E10B6D1049}" destId="{84B05214-E3EE-48AC-A809-7B855A886758}" srcOrd="0" destOrd="0" presId="urn:microsoft.com/office/officeart/2005/8/layout/hierarchy3"/>
    <dgm:cxn modelId="{03121DE8-07C9-4D2E-A1E5-3B66F948BD3D}" srcId="{E51999C6-F13A-4602-B244-F35B319383AE}" destId="{8F33FBED-AC1F-42F6-B84D-FA72C0F23426}" srcOrd="2" destOrd="0" parTransId="{DC08BDB3-065A-4F0D-84EF-23A10D3B2CB8}" sibTransId="{1CCF0676-1394-41B3-8CF8-1F4B19DB8C59}"/>
    <dgm:cxn modelId="{7836FA1B-A71D-4748-B2FD-CF0A3BC4F24D}" srcId="{7835816F-C556-4DD1-A4FE-EFFB37453603}" destId="{BC9302FD-E70A-43CE-BDC1-16B8DE632CFA}" srcOrd="1" destOrd="0" parTransId="{29B88367-238F-4CF6-8B7A-9319F5566561}" sibTransId="{A01A6996-7C5E-4521-A500-AAD2D8D37FE1}"/>
    <dgm:cxn modelId="{0D09840C-BAB7-4AC7-A906-D4F43531888E}" type="presOf" srcId="{F14C09F1-44D7-4368-A847-F0E81E681C4A}" destId="{104ED4DE-5E20-4A00-A405-8971829249ED}" srcOrd="1" destOrd="0" presId="urn:microsoft.com/office/officeart/2005/8/layout/hierarchy3"/>
    <dgm:cxn modelId="{761BFCD3-14A6-4F04-9DA7-A2AB205FFC3F}" type="presOf" srcId="{8F33FBED-AC1F-42F6-B84D-FA72C0F23426}" destId="{46E73B50-708E-48E2-B78B-7B92F4AB0497}" srcOrd="0" destOrd="0" presId="urn:microsoft.com/office/officeart/2005/8/layout/hierarchy3"/>
    <dgm:cxn modelId="{7C505BA8-ED10-4BB4-9CC4-3D502A266386}" type="presOf" srcId="{F14C09F1-44D7-4368-A847-F0E81E681C4A}" destId="{1445F300-1E65-4681-957A-F8C91904EE6A}" srcOrd="0" destOrd="0" presId="urn:microsoft.com/office/officeart/2005/8/layout/hierarchy3"/>
    <dgm:cxn modelId="{D8D101A2-C93E-42A6-A729-5E8561BBD2E3}" type="presOf" srcId="{7835816F-C556-4DD1-A4FE-EFFB37453603}" destId="{882EA0D0-A299-4A72-965C-C4E16FF686C6}" srcOrd="1" destOrd="0" presId="urn:microsoft.com/office/officeart/2005/8/layout/hierarchy3"/>
    <dgm:cxn modelId="{6CF954FC-F5C2-4EB4-B36C-59F711EB74B4}" type="presOf" srcId="{BC9302FD-E70A-43CE-BDC1-16B8DE632CFA}" destId="{FC52A578-6E58-4906-B1F1-7384D186E706}" srcOrd="0" destOrd="0" presId="urn:microsoft.com/office/officeart/2005/8/layout/hierarchy3"/>
    <dgm:cxn modelId="{8664AEDE-9A89-4290-B7DD-F86BC7D7B346}" srcId="{0C952553-1419-4AE7-A51D-B50EA7220A84}" destId="{E51999C6-F13A-4602-B244-F35B319383AE}" srcOrd="0" destOrd="0" parTransId="{E4F2AC15-6EB3-418F-AD42-F4E607C8D00F}" sibTransId="{845A59F6-ADEE-468B-8FAF-6E520AAC4B17}"/>
    <dgm:cxn modelId="{A814583B-C10F-4D28-9FC1-34E87A3E58FD}" srcId="{E51999C6-F13A-4602-B244-F35B319383AE}" destId="{8D43401A-F8B0-4980-A1B9-73E10B6D1049}" srcOrd="0" destOrd="0" parTransId="{A82D7B9B-B36B-4ED5-9F39-A45CB4E714FE}" sibTransId="{8A9D83BC-59A2-4BA9-850B-FF149BED5069}"/>
    <dgm:cxn modelId="{AAC2A175-1FA2-4A00-A653-92B70AA3E123}" type="presOf" srcId="{7835816F-C556-4DD1-A4FE-EFFB37453603}" destId="{8EF520F3-A9C1-4F32-BE52-7A0BD58FCC9B}" srcOrd="0" destOrd="0" presId="urn:microsoft.com/office/officeart/2005/8/layout/hierarchy3"/>
    <dgm:cxn modelId="{65174049-0D60-4B2F-9C74-AF34E9E534DF}" type="presOf" srcId="{29B88367-238F-4CF6-8B7A-9319F5566561}" destId="{11257CAE-DAB5-49C9-99E8-4D479BACDB8B}" srcOrd="0" destOrd="0" presId="urn:microsoft.com/office/officeart/2005/8/layout/hierarchy3"/>
    <dgm:cxn modelId="{387E1ED8-4462-4C25-B1B5-6C30ED185282}" type="presOf" srcId="{E51999C6-F13A-4602-B244-F35B319383AE}" destId="{C18607E2-CE1B-470B-858A-0C92E5A1F068}" srcOrd="1" destOrd="0" presId="urn:microsoft.com/office/officeart/2005/8/layout/hierarchy3"/>
    <dgm:cxn modelId="{7835FB07-72D1-4BEF-A5A3-45FF540AE092}" type="presOf" srcId="{A2FF8631-407B-4395-88BB-60611B9CB688}" destId="{9F690083-AACB-48F7-91B1-C87A202B4CEB}" srcOrd="1" destOrd="0" presId="urn:microsoft.com/office/officeart/2005/8/layout/hierarchy3"/>
    <dgm:cxn modelId="{D8697B03-15DD-427F-A407-4AC32162B5BF}" type="presOf" srcId="{AB1333C8-5ED6-40A9-9D42-8673EF4BA24A}" destId="{27DD2483-A55E-43D0-AC4D-6B3FB39293A0}" srcOrd="0" destOrd="0" presId="urn:microsoft.com/office/officeart/2005/8/layout/hierarchy3"/>
    <dgm:cxn modelId="{58E4D30B-558D-4A28-A8CB-1ED1CEA80101}" type="presOf" srcId="{4EA08A20-E6C1-4833-BA0D-AB7FD2B179E6}" destId="{D6436DCF-9F3C-4BFE-987C-39A19D413A55}" srcOrd="0" destOrd="0" presId="urn:microsoft.com/office/officeart/2005/8/layout/hierarchy3"/>
    <dgm:cxn modelId="{58FEDB11-F4AE-436B-BB58-300732E23DC4}" type="presOf" srcId="{626A6F66-B31C-4BE4-849E-9C5C08B1F5CB}" destId="{3ABDE4C0-213D-434E-BA1C-2236B0AD378F}" srcOrd="0" destOrd="0" presId="urn:microsoft.com/office/officeart/2005/8/layout/hierarchy3"/>
    <dgm:cxn modelId="{165F4C24-623B-4C65-9263-F9279681696A}" type="presOf" srcId="{EE11BB8B-72B3-419F-BAC5-BC21C6A62C87}" destId="{0C16E084-D246-4CDA-A367-9C63DDF66D93}" srcOrd="0" destOrd="0" presId="urn:microsoft.com/office/officeart/2005/8/layout/hierarchy3"/>
    <dgm:cxn modelId="{1C262F70-D863-4E32-934F-9EBB24AF67D8}" type="presOf" srcId="{A82D7B9B-B36B-4ED5-9F39-A45CB4E714FE}" destId="{F837EA2D-DDC5-4DF4-9F57-B4B0C2D63182}" srcOrd="0" destOrd="0" presId="urn:microsoft.com/office/officeart/2005/8/layout/hierarchy3"/>
    <dgm:cxn modelId="{4C5F4575-D8AA-47DD-A104-2A1D3B1D8387}" srcId="{7835816F-C556-4DD1-A4FE-EFFB37453603}" destId="{881140AE-9E2D-4435-B6FE-259E7B105FE3}" srcOrd="0" destOrd="0" parTransId="{AB1333C8-5ED6-40A9-9D42-8673EF4BA24A}" sibTransId="{B3B0A7DA-927C-43BD-B1B4-6D343726543E}"/>
    <dgm:cxn modelId="{E8C094E9-E3D4-44CD-8726-6F21632CBD67}" type="presOf" srcId="{61B57938-50B2-4E24-B04D-778B95B75105}" destId="{D37D2074-BDDC-4AE8-8E59-884AD41E0F75}" srcOrd="0" destOrd="0" presId="urn:microsoft.com/office/officeart/2005/8/layout/hierarchy3"/>
    <dgm:cxn modelId="{8A4F6986-A61D-43CE-ADEB-01BDBE531F09}" type="presOf" srcId="{881140AE-9E2D-4435-B6FE-259E7B105FE3}" destId="{CE25B686-6643-4836-8D53-4F6745708F8C}" srcOrd="0" destOrd="0" presId="urn:microsoft.com/office/officeart/2005/8/layout/hierarchy3"/>
    <dgm:cxn modelId="{AA0395A4-99DE-4C21-8C8E-D850813C63CC}" srcId="{E51999C6-F13A-4602-B244-F35B319383AE}" destId="{61B57938-50B2-4E24-B04D-778B95B75105}" srcOrd="1" destOrd="0" parTransId="{EE11BB8B-72B3-419F-BAC5-BC21C6A62C87}" sibTransId="{626B552C-EBA6-4B13-8A92-E9A0D6BC6EF4}"/>
    <dgm:cxn modelId="{7B12C2CD-FBFE-4F04-9E05-A7B982D1688C}" type="presOf" srcId="{764119EC-40C4-4726-BC6A-52F5DDA5C082}" destId="{E1AE262A-91DA-432E-8C09-8170149FDE85}" srcOrd="0" destOrd="0" presId="urn:microsoft.com/office/officeart/2005/8/layout/hierarchy3"/>
    <dgm:cxn modelId="{177B5A9E-1E46-4382-B0A9-BD642CCF1C9F}" srcId="{0C952553-1419-4AE7-A51D-B50EA7220A84}" destId="{F14C09F1-44D7-4368-A847-F0E81E681C4A}" srcOrd="2" destOrd="0" parTransId="{8C04732D-7248-4633-861A-4A98CE6E6470}" sibTransId="{692B4552-9BC1-44DB-B285-2397A33F7E2B}"/>
    <dgm:cxn modelId="{D51741AA-6595-4E84-8EFF-DCEE9FCD04ED}" srcId="{0C952553-1419-4AE7-A51D-B50EA7220A84}" destId="{A2FF8631-407B-4395-88BB-60611B9CB688}" srcOrd="3" destOrd="0" parTransId="{32430FDF-3884-47EA-B23E-B36C1F097057}" sibTransId="{C0A66950-768F-4719-88B1-7BE77149619F}"/>
    <dgm:cxn modelId="{8610108A-086C-448A-9A2F-0F800276D356}" type="presOf" srcId="{E51999C6-F13A-4602-B244-F35B319383AE}" destId="{F1967E9A-B301-4B64-A45A-93B8935E7B00}" srcOrd="0" destOrd="0" presId="urn:microsoft.com/office/officeart/2005/8/layout/hierarchy3"/>
    <dgm:cxn modelId="{575B338C-9F58-4358-B8B2-75C7374EE340}" srcId="{A2FF8631-407B-4395-88BB-60611B9CB688}" destId="{626A6F66-B31C-4BE4-849E-9C5C08B1F5CB}" srcOrd="0" destOrd="0" parTransId="{764119EC-40C4-4726-BC6A-52F5DDA5C082}" sibTransId="{42CDF71E-B121-4344-9B19-AF2E9BD16E81}"/>
    <dgm:cxn modelId="{8899203E-E1D2-43B0-B112-3A0A4545EE1C}" type="presOf" srcId="{0C952553-1419-4AE7-A51D-B50EA7220A84}" destId="{AD54C896-BB99-4E7D-9449-0726606E9AE2}" srcOrd="0" destOrd="0" presId="urn:microsoft.com/office/officeart/2005/8/layout/hierarchy3"/>
    <dgm:cxn modelId="{46B755F6-3CBF-4659-8AE9-E1624E6ADF7C}" type="presOf" srcId="{A2FF8631-407B-4395-88BB-60611B9CB688}" destId="{A4BADB73-F3BE-490C-931A-84A037EF1489}" srcOrd="0" destOrd="0" presId="urn:microsoft.com/office/officeart/2005/8/layout/hierarchy3"/>
    <dgm:cxn modelId="{B593FA64-9BDF-48A7-9E43-E5332A23F71B}" type="presOf" srcId="{DC08BDB3-065A-4F0D-84EF-23A10D3B2CB8}" destId="{9FE19CC6-82F1-4BB0-A4AB-2E5BBE76E7A1}" srcOrd="0" destOrd="0" presId="urn:microsoft.com/office/officeart/2005/8/layout/hierarchy3"/>
    <dgm:cxn modelId="{A309239D-0ADB-4EA0-8FB4-18B52B933FD0}" srcId="{0C952553-1419-4AE7-A51D-B50EA7220A84}" destId="{7835816F-C556-4DD1-A4FE-EFFB37453603}" srcOrd="1" destOrd="0" parTransId="{8690A4D4-A9B2-4CD4-9905-EB6C81FE5111}" sibTransId="{0B951141-A640-48B3-A6B2-A4D766B30928}"/>
    <dgm:cxn modelId="{E54F74EA-655B-40D1-90AB-4D49D667FE7D}" srcId="{7835816F-C556-4DD1-A4FE-EFFB37453603}" destId="{D20D82CE-1121-496E-A381-C203AAEF1028}" srcOrd="2" destOrd="0" parTransId="{4EA08A20-E6C1-4833-BA0D-AB7FD2B179E6}" sibTransId="{C0BECFA6-2E8F-4CCB-BD6B-A1C116849901}"/>
    <dgm:cxn modelId="{874D254A-5FD7-4994-BB1E-E577107529AA}" type="presOf" srcId="{D20D82CE-1121-496E-A381-C203AAEF1028}" destId="{889DDD27-4B66-4439-9C03-6F19260D2291}" srcOrd="0" destOrd="0" presId="urn:microsoft.com/office/officeart/2005/8/layout/hierarchy3"/>
    <dgm:cxn modelId="{27BAF041-05E3-4C1F-91DF-B0A78164F3A2}" type="presParOf" srcId="{AD54C896-BB99-4E7D-9449-0726606E9AE2}" destId="{4FCC2A00-D2AF-44EA-81F6-15942C920D01}" srcOrd="0" destOrd="0" presId="urn:microsoft.com/office/officeart/2005/8/layout/hierarchy3"/>
    <dgm:cxn modelId="{84334D31-C37B-40BE-A3A9-5E947AA17A33}" type="presParOf" srcId="{4FCC2A00-D2AF-44EA-81F6-15942C920D01}" destId="{59B1CD91-D060-43D2-855F-30135E5BCDD4}" srcOrd="0" destOrd="0" presId="urn:microsoft.com/office/officeart/2005/8/layout/hierarchy3"/>
    <dgm:cxn modelId="{CB3CBDA8-A66D-48B1-A28C-9A946DB23257}" type="presParOf" srcId="{59B1CD91-D060-43D2-855F-30135E5BCDD4}" destId="{F1967E9A-B301-4B64-A45A-93B8935E7B00}" srcOrd="0" destOrd="0" presId="urn:microsoft.com/office/officeart/2005/8/layout/hierarchy3"/>
    <dgm:cxn modelId="{15DB22ED-AEA0-4DCC-8A1A-1F9021E62970}" type="presParOf" srcId="{59B1CD91-D060-43D2-855F-30135E5BCDD4}" destId="{C18607E2-CE1B-470B-858A-0C92E5A1F068}" srcOrd="1" destOrd="0" presId="urn:microsoft.com/office/officeart/2005/8/layout/hierarchy3"/>
    <dgm:cxn modelId="{93751F35-1495-4D71-9FB4-DE01F5B88CC1}" type="presParOf" srcId="{4FCC2A00-D2AF-44EA-81F6-15942C920D01}" destId="{3EEA300F-A279-4A5B-812F-0F9AA84D3F94}" srcOrd="1" destOrd="0" presId="urn:microsoft.com/office/officeart/2005/8/layout/hierarchy3"/>
    <dgm:cxn modelId="{EFC3D74F-DE5B-4090-AB52-ADAE6FAFA908}" type="presParOf" srcId="{3EEA300F-A279-4A5B-812F-0F9AA84D3F94}" destId="{F837EA2D-DDC5-4DF4-9F57-B4B0C2D63182}" srcOrd="0" destOrd="0" presId="urn:microsoft.com/office/officeart/2005/8/layout/hierarchy3"/>
    <dgm:cxn modelId="{EF61D907-9249-44C6-9DA0-0240E6322DD3}" type="presParOf" srcId="{3EEA300F-A279-4A5B-812F-0F9AA84D3F94}" destId="{84B05214-E3EE-48AC-A809-7B855A886758}" srcOrd="1" destOrd="0" presId="urn:microsoft.com/office/officeart/2005/8/layout/hierarchy3"/>
    <dgm:cxn modelId="{92CBC8BF-C36C-41C4-9A07-D2B3FED27FDB}" type="presParOf" srcId="{3EEA300F-A279-4A5B-812F-0F9AA84D3F94}" destId="{0C16E084-D246-4CDA-A367-9C63DDF66D93}" srcOrd="2" destOrd="0" presId="urn:microsoft.com/office/officeart/2005/8/layout/hierarchy3"/>
    <dgm:cxn modelId="{24F82758-CCD5-4FA2-942B-7FF0DA7D8F5F}" type="presParOf" srcId="{3EEA300F-A279-4A5B-812F-0F9AA84D3F94}" destId="{D37D2074-BDDC-4AE8-8E59-884AD41E0F75}" srcOrd="3" destOrd="0" presId="urn:microsoft.com/office/officeart/2005/8/layout/hierarchy3"/>
    <dgm:cxn modelId="{9E10FC5D-C8A9-48B8-9BA2-A9DF2B2DAEB1}" type="presParOf" srcId="{3EEA300F-A279-4A5B-812F-0F9AA84D3F94}" destId="{9FE19CC6-82F1-4BB0-A4AB-2E5BBE76E7A1}" srcOrd="4" destOrd="0" presId="urn:microsoft.com/office/officeart/2005/8/layout/hierarchy3"/>
    <dgm:cxn modelId="{A877146A-2346-4AB9-A561-80ABF24353A9}" type="presParOf" srcId="{3EEA300F-A279-4A5B-812F-0F9AA84D3F94}" destId="{46E73B50-708E-48E2-B78B-7B92F4AB0497}" srcOrd="5" destOrd="0" presId="urn:microsoft.com/office/officeart/2005/8/layout/hierarchy3"/>
    <dgm:cxn modelId="{6017ECEE-D284-40A2-BE26-A468222A9E57}" type="presParOf" srcId="{AD54C896-BB99-4E7D-9449-0726606E9AE2}" destId="{EABE732F-5D04-4290-AA7D-7975B760E6D5}" srcOrd="1" destOrd="0" presId="urn:microsoft.com/office/officeart/2005/8/layout/hierarchy3"/>
    <dgm:cxn modelId="{169B823E-3CC8-4AB7-B87B-3625B1F847AF}" type="presParOf" srcId="{EABE732F-5D04-4290-AA7D-7975B760E6D5}" destId="{D1E926D3-BDFA-439A-9AFB-CDAD637B66BB}" srcOrd="0" destOrd="0" presId="urn:microsoft.com/office/officeart/2005/8/layout/hierarchy3"/>
    <dgm:cxn modelId="{A1ACBA9A-1250-4A9C-8D47-772ED05BB8C9}" type="presParOf" srcId="{D1E926D3-BDFA-439A-9AFB-CDAD637B66BB}" destId="{8EF520F3-A9C1-4F32-BE52-7A0BD58FCC9B}" srcOrd="0" destOrd="0" presId="urn:microsoft.com/office/officeart/2005/8/layout/hierarchy3"/>
    <dgm:cxn modelId="{95DB4B76-B158-4580-8FD1-DEF71F2858B8}" type="presParOf" srcId="{D1E926D3-BDFA-439A-9AFB-CDAD637B66BB}" destId="{882EA0D0-A299-4A72-965C-C4E16FF686C6}" srcOrd="1" destOrd="0" presId="urn:microsoft.com/office/officeart/2005/8/layout/hierarchy3"/>
    <dgm:cxn modelId="{F6A1DAD6-0070-4BCA-ADA6-3CB6D6C8218B}" type="presParOf" srcId="{EABE732F-5D04-4290-AA7D-7975B760E6D5}" destId="{3F754DA7-B09F-4F9A-A821-0A5E1C391084}" srcOrd="1" destOrd="0" presId="urn:microsoft.com/office/officeart/2005/8/layout/hierarchy3"/>
    <dgm:cxn modelId="{81D09CC4-E1A7-4DA5-9B1F-50D1D499093F}" type="presParOf" srcId="{3F754DA7-B09F-4F9A-A821-0A5E1C391084}" destId="{27DD2483-A55E-43D0-AC4D-6B3FB39293A0}" srcOrd="0" destOrd="0" presId="urn:microsoft.com/office/officeart/2005/8/layout/hierarchy3"/>
    <dgm:cxn modelId="{D7158649-16E2-4C2C-A648-27A8F4FC68C1}" type="presParOf" srcId="{3F754DA7-B09F-4F9A-A821-0A5E1C391084}" destId="{CE25B686-6643-4836-8D53-4F6745708F8C}" srcOrd="1" destOrd="0" presId="urn:microsoft.com/office/officeart/2005/8/layout/hierarchy3"/>
    <dgm:cxn modelId="{99679BE6-5D44-47A4-A007-1828C217141A}" type="presParOf" srcId="{3F754DA7-B09F-4F9A-A821-0A5E1C391084}" destId="{11257CAE-DAB5-49C9-99E8-4D479BACDB8B}" srcOrd="2" destOrd="0" presId="urn:microsoft.com/office/officeart/2005/8/layout/hierarchy3"/>
    <dgm:cxn modelId="{3D4FB3F9-B956-4E04-8BE9-6BC9CE66075D}" type="presParOf" srcId="{3F754DA7-B09F-4F9A-A821-0A5E1C391084}" destId="{FC52A578-6E58-4906-B1F1-7384D186E706}" srcOrd="3" destOrd="0" presId="urn:microsoft.com/office/officeart/2005/8/layout/hierarchy3"/>
    <dgm:cxn modelId="{3BAB40C9-2992-4129-A98D-DA640428C163}" type="presParOf" srcId="{3F754DA7-B09F-4F9A-A821-0A5E1C391084}" destId="{D6436DCF-9F3C-4BFE-987C-39A19D413A55}" srcOrd="4" destOrd="0" presId="urn:microsoft.com/office/officeart/2005/8/layout/hierarchy3"/>
    <dgm:cxn modelId="{E79E70A2-AF62-4289-9EB1-839DD1149BC3}" type="presParOf" srcId="{3F754DA7-B09F-4F9A-A821-0A5E1C391084}" destId="{889DDD27-4B66-4439-9C03-6F19260D2291}" srcOrd="5" destOrd="0" presId="urn:microsoft.com/office/officeart/2005/8/layout/hierarchy3"/>
    <dgm:cxn modelId="{8D6D1734-EE40-48AB-892F-5E352AE9B6C2}" type="presParOf" srcId="{AD54C896-BB99-4E7D-9449-0726606E9AE2}" destId="{C99A80FD-E06A-46B5-8D0F-592BE0FB132E}" srcOrd="2" destOrd="0" presId="urn:microsoft.com/office/officeart/2005/8/layout/hierarchy3"/>
    <dgm:cxn modelId="{AED23A56-6288-40E7-A5CD-3071D7A2EC62}" type="presParOf" srcId="{C99A80FD-E06A-46B5-8D0F-592BE0FB132E}" destId="{F694939C-E025-45F5-81A2-2EA6116E014D}" srcOrd="0" destOrd="0" presId="urn:microsoft.com/office/officeart/2005/8/layout/hierarchy3"/>
    <dgm:cxn modelId="{119A7D0C-AE9A-4D3F-A571-A32BB129F5B8}" type="presParOf" srcId="{F694939C-E025-45F5-81A2-2EA6116E014D}" destId="{1445F300-1E65-4681-957A-F8C91904EE6A}" srcOrd="0" destOrd="0" presId="urn:microsoft.com/office/officeart/2005/8/layout/hierarchy3"/>
    <dgm:cxn modelId="{DE7BBAE7-57BD-4A89-BEBB-8CFB139C0D96}" type="presParOf" srcId="{F694939C-E025-45F5-81A2-2EA6116E014D}" destId="{104ED4DE-5E20-4A00-A405-8971829249ED}" srcOrd="1" destOrd="0" presId="urn:microsoft.com/office/officeart/2005/8/layout/hierarchy3"/>
    <dgm:cxn modelId="{505BF3B8-1C68-4BC2-B2C9-5BF610F74619}" type="presParOf" srcId="{C99A80FD-E06A-46B5-8D0F-592BE0FB132E}" destId="{1400E499-5BC7-41C6-AF97-7CB07D931908}" srcOrd="1" destOrd="0" presId="urn:microsoft.com/office/officeart/2005/8/layout/hierarchy3"/>
    <dgm:cxn modelId="{471F2345-1707-4F31-86D8-851AEB1C75AD}" type="presParOf" srcId="{AD54C896-BB99-4E7D-9449-0726606E9AE2}" destId="{76557901-E53F-4155-ABF9-4FCE73306BAA}" srcOrd="3" destOrd="0" presId="urn:microsoft.com/office/officeart/2005/8/layout/hierarchy3"/>
    <dgm:cxn modelId="{461C62E1-87AE-47C4-986F-4205EE46A973}" type="presParOf" srcId="{76557901-E53F-4155-ABF9-4FCE73306BAA}" destId="{7E23A888-B854-4C54-8E93-6BD32D7333A9}" srcOrd="0" destOrd="0" presId="urn:microsoft.com/office/officeart/2005/8/layout/hierarchy3"/>
    <dgm:cxn modelId="{62F589EF-4B01-44B9-BFD0-DC9DBB0B1273}" type="presParOf" srcId="{7E23A888-B854-4C54-8E93-6BD32D7333A9}" destId="{A4BADB73-F3BE-490C-931A-84A037EF1489}" srcOrd="0" destOrd="0" presId="urn:microsoft.com/office/officeart/2005/8/layout/hierarchy3"/>
    <dgm:cxn modelId="{2C5FEA30-A5CF-4E2E-8734-C4EA257744E1}" type="presParOf" srcId="{7E23A888-B854-4C54-8E93-6BD32D7333A9}" destId="{9F690083-AACB-48F7-91B1-C87A202B4CEB}" srcOrd="1" destOrd="0" presId="urn:microsoft.com/office/officeart/2005/8/layout/hierarchy3"/>
    <dgm:cxn modelId="{A52320E5-2F8E-4363-8129-4EC5C8B40334}" type="presParOf" srcId="{76557901-E53F-4155-ABF9-4FCE73306BAA}" destId="{AB4940DA-AA3F-4864-9A2B-A2058B72F0D0}" srcOrd="1" destOrd="0" presId="urn:microsoft.com/office/officeart/2005/8/layout/hierarchy3"/>
    <dgm:cxn modelId="{19E85F2D-91B0-4656-9EF6-2212ED8744BC}" type="presParOf" srcId="{AB4940DA-AA3F-4864-9A2B-A2058B72F0D0}" destId="{E1AE262A-91DA-432E-8C09-8170149FDE85}" srcOrd="0" destOrd="0" presId="urn:microsoft.com/office/officeart/2005/8/layout/hierarchy3"/>
    <dgm:cxn modelId="{3B9DBB7B-F889-4EDD-B7F6-9C74A968603C}" type="presParOf" srcId="{AB4940DA-AA3F-4864-9A2B-A2058B72F0D0}" destId="{3ABDE4C0-213D-434E-BA1C-2236B0AD378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DCCFEFD3-4D8C-4BB8-AA63-AAB527DCB277}" type="doc">
      <dgm:prSet loTypeId="urn:microsoft.com/office/officeart/2005/8/layout/vList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1512F316-A094-41B4-8974-4CA60623426B}">
      <dgm:prSet phldrT="[Text]" custT="1"/>
      <dgm:spPr/>
      <dgm:t>
        <a:bodyPr/>
        <a:lstStyle/>
        <a:p>
          <a:r>
            <a:rPr lang="en-ZA" sz="2400" b="1" dirty="0" smtClean="0"/>
            <a:t>Drop the </a:t>
          </a:r>
          <a:r>
            <a:rPr lang="en-ZA" sz="2400" b="1" dirty="0" smtClean="0"/>
            <a:t>activity and replace </a:t>
          </a:r>
          <a:r>
            <a:rPr lang="en-ZA" sz="2400" dirty="0" smtClean="0"/>
            <a:t>with another one of the same type of value, quality and experience.  </a:t>
          </a:r>
        </a:p>
        <a:p>
          <a:r>
            <a:rPr lang="en-ZA" sz="2400" dirty="0" smtClean="0"/>
            <a:t>NB:  only with TO/DMC approval!</a:t>
          </a:r>
        </a:p>
      </dgm:t>
    </dgm:pt>
    <dgm:pt modelId="{28E2E8FC-0D87-4094-9EB4-33DFB853B23E}" type="parTrans" cxnId="{BAEE3E72-008E-49CC-B38E-2231B67282CF}">
      <dgm:prSet/>
      <dgm:spPr/>
      <dgm:t>
        <a:bodyPr/>
        <a:lstStyle/>
        <a:p>
          <a:endParaRPr lang="en-ZA" sz="6000"/>
        </a:p>
      </dgm:t>
    </dgm:pt>
    <dgm:pt modelId="{17D8A6BF-EE0F-4520-8F8F-00FEE1A3C3B5}" type="sibTrans" cxnId="{BAEE3E72-008E-49CC-B38E-2231B67282CF}">
      <dgm:prSet/>
      <dgm:spPr/>
      <dgm:t>
        <a:bodyPr/>
        <a:lstStyle/>
        <a:p>
          <a:endParaRPr lang="en-ZA" sz="6000"/>
        </a:p>
      </dgm:t>
    </dgm:pt>
    <dgm:pt modelId="{06EAFBE8-E5DB-4ED3-887E-042ADDAD0E44}">
      <dgm:prSet custT="1"/>
      <dgm:spPr/>
      <dgm:t>
        <a:bodyPr/>
        <a:lstStyle/>
        <a:p>
          <a:r>
            <a:rPr lang="en-ZA" sz="3200" dirty="0" smtClean="0"/>
            <a:t>Go </a:t>
          </a:r>
          <a:r>
            <a:rPr lang="en-ZA" sz="3200" b="1" dirty="0" smtClean="0"/>
            <a:t>faster</a:t>
          </a:r>
          <a:r>
            <a:rPr lang="en-ZA" sz="3200" dirty="0" smtClean="0"/>
            <a:t> with activities or commentaries</a:t>
          </a:r>
          <a:endParaRPr lang="en-ZA" sz="3200" dirty="0"/>
        </a:p>
      </dgm:t>
    </dgm:pt>
    <dgm:pt modelId="{7872ECF6-61D9-4C3F-9664-3A5AB9D14930}" type="parTrans" cxnId="{DB8F99DA-C5EE-4A96-A8D1-51364EC78D9A}">
      <dgm:prSet/>
      <dgm:spPr/>
      <dgm:t>
        <a:bodyPr/>
        <a:lstStyle/>
        <a:p>
          <a:endParaRPr lang="en-ZA" sz="6000"/>
        </a:p>
      </dgm:t>
    </dgm:pt>
    <dgm:pt modelId="{2D185B44-2278-4460-8BAD-4451852A407D}" type="sibTrans" cxnId="{DB8F99DA-C5EE-4A96-A8D1-51364EC78D9A}">
      <dgm:prSet/>
      <dgm:spPr/>
      <dgm:t>
        <a:bodyPr/>
        <a:lstStyle/>
        <a:p>
          <a:endParaRPr lang="en-ZA" sz="6000"/>
        </a:p>
      </dgm:t>
    </dgm:pt>
    <dgm:pt modelId="{C99C53D5-4D31-45D7-B05F-F010C403E060}">
      <dgm:prSet custT="1"/>
      <dgm:spPr/>
      <dgm:t>
        <a:bodyPr/>
        <a:lstStyle/>
        <a:p>
          <a:r>
            <a:rPr lang="en-ZA" sz="3200" b="1" dirty="0" smtClean="0"/>
            <a:t>Only take a few questions from clients</a:t>
          </a:r>
          <a:endParaRPr lang="en-ZA" sz="3200" dirty="0"/>
        </a:p>
      </dgm:t>
    </dgm:pt>
    <dgm:pt modelId="{8BBF6F0D-82FF-4D7D-82EF-0BD7B9897E5B}" type="parTrans" cxnId="{023B3240-839D-4408-87A2-7502152026F5}">
      <dgm:prSet/>
      <dgm:spPr/>
      <dgm:t>
        <a:bodyPr/>
        <a:lstStyle/>
        <a:p>
          <a:endParaRPr lang="en-ZA" sz="6000"/>
        </a:p>
      </dgm:t>
    </dgm:pt>
    <dgm:pt modelId="{6690E8A7-50A8-46DD-8D35-31E94E1A5C32}" type="sibTrans" cxnId="{023B3240-839D-4408-87A2-7502152026F5}">
      <dgm:prSet/>
      <dgm:spPr/>
      <dgm:t>
        <a:bodyPr/>
        <a:lstStyle/>
        <a:p>
          <a:endParaRPr lang="en-ZA" sz="6000"/>
        </a:p>
      </dgm:t>
    </dgm:pt>
    <dgm:pt modelId="{618D2300-1502-4021-8349-11B114B61CE3}" type="pres">
      <dgm:prSet presAssocID="{DCCFEFD3-4D8C-4BB8-AA63-AAB527DCB27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75F6C9E-33D2-40BC-9382-CFD9B3608784}" type="pres">
      <dgm:prSet presAssocID="{1512F316-A094-41B4-8974-4CA60623426B}" presName="parentText" presStyleLbl="node1" presStyleIdx="0" presStyleCnt="3" custScaleY="109481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46E80D4-A984-4A66-9638-D18469DC4728}" type="pres">
      <dgm:prSet presAssocID="{17D8A6BF-EE0F-4520-8F8F-00FEE1A3C3B5}" presName="spacer" presStyleCnt="0"/>
      <dgm:spPr/>
    </dgm:pt>
    <dgm:pt modelId="{E7CA7BDA-CBAD-46F0-A187-9D13E0BDB0CB}" type="pres">
      <dgm:prSet presAssocID="{06EAFBE8-E5DB-4ED3-887E-042ADDAD0E4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9F85205-8904-4D2C-B4C7-7B91B62410A4}" type="pres">
      <dgm:prSet presAssocID="{2D185B44-2278-4460-8BAD-4451852A407D}" presName="spacer" presStyleCnt="0"/>
      <dgm:spPr/>
    </dgm:pt>
    <dgm:pt modelId="{9C26B5FB-B21A-4721-B109-1B0A63AD7D34}" type="pres">
      <dgm:prSet presAssocID="{C99C53D5-4D31-45D7-B05F-F010C403E06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2E83F8C7-011D-4F08-B231-CD7976BC1D24}" type="presOf" srcId="{C99C53D5-4D31-45D7-B05F-F010C403E060}" destId="{9C26B5FB-B21A-4721-B109-1B0A63AD7D34}" srcOrd="0" destOrd="0" presId="urn:microsoft.com/office/officeart/2005/8/layout/vList2"/>
    <dgm:cxn modelId="{BAEE3E72-008E-49CC-B38E-2231B67282CF}" srcId="{DCCFEFD3-4D8C-4BB8-AA63-AAB527DCB277}" destId="{1512F316-A094-41B4-8974-4CA60623426B}" srcOrd="0" destOrd="0" parTransId="{28E2E8FC-0D87-4094-9EB4-33DFB853B23E}" sibTransId="{17D8A6BF-EE0F-4520-8F8F-00FEE1A3C3B5}"/>
    <dgm:cxn modelId="{AA4DFE07-C736-4F7F-885F-EFB8D5640DF1}" type="presOf" srcId="{DCCFEFD3-4D8C-4BB8-AA63-AAB527DCB277}" destId="{618D2300-1502-4021-8349-11B114B61CE3}" srcOrd="0" destOrd="0" presId="urn:microsoft.com/office/officeart/2005/8/layout/vList2"/>
    <dgm:cxn modelId="{B9EFB9FD-8485-4110-AFAC-214CB0E7877F}" type="presOf" srcId="{1512F316-A094-41B4-8974-4CA60623426B}" destId="{975F6C9E-33D2-40BC-9382-CFD9B3608784}" srcOrd="0" destOrd="0" presId="urn:microsoft.com/office/officeart/2005/8/layout/vList2"/>
    <dgm:cxn modelId="{1A8606B7-494C-421C-9E87-3DC48F8D8EBA}" type="presOf" srcId="{06EAFBE8-E5DB-4ED3-887E-042ADDAD0E44}" destId="{E7CA7BDA-CBAD-46F0-A187-9D13E0BDB0CB}" srcOrd="0" destOrd="0" presId="urn:microsoft.com/office/officeart/2005/8/layout/vList2"/>
    <dgm:cxn modelId="{DB8F99DA-C5EE-4A96-A8D1-51364EC78D9A}" srcId="{DCCFEFD3-4D8C-4BB8-AA63-AAB527DCB277}" destId="{06EAFBE8-E5DB-4ED3-887E-042ADDAD0E44}" srcOrd="1" destOrd="0" parTransId="{7872ECF6-61D9-4C3F-9664-3A5AB9D14930}" sibTransId="{2D185B44-2278-4460-8BAD-4451852A407D}"/>
    <dgm:cxn modelId="{023B3240-839D-4408-87A2-7502152026F5}" srcId="{DCCFEFD3-4D8C-4BB8-AA63-AAB527DCB277}" destId="{C99C53D5-4D31-45D7-B05F-F010C403E060}" srcOrd="2" destOrd="0" parTransId="{8BBF6F0D-82FF-4D7D-82EF-0BD7B9897E5B}" sibTransId="{6690E8A7-50A8-46DD-8D35-31E94E1A5C32}"/>
    <dgm:cxn modelId="{F42CFA97-FA0D-49AD-BAD0-D7E210556CA3}" type="presParOf" srcId="{618D2300-1502-4021-8349-11B114B61CE3}" destId="{975F6C9E-33D2-40BC-9382-CFD9B3608784}" srcOrd="0" destOrd="0" presId="urn:microsoft.com/office/officeart/2005/8/layout/vList2"/>
    <dgm:cxn modelId="{1A6F3E36-5E1A-4972-9501-58E8CEB4F8B1}" type="presParOf" srcId="{618D2300-1502-4021-8349-11B114B61CE3}" destId="{D46E80D4-A984-4A66-9638-D18469DC4728}" srcOrd="1" destOrd="0" presId="urn:microsoft.com/office/officeart/2005/8/layout/vList2"/>
    <dgm:cxn modelId="{60FEDDD9-0A97-4631-904B-220A5516E369}" type="presParOf" srcId="{618D2300-1502-4021-8349-11B114B61CE3}" destId="{E7CA7BDA-CBAD-46F0-A187-9D13E0BDB0CB}" srcOrd="2" destOrd="0" presId="urn:microsoft.com/office/officeart/2005/8/layout/vList2"/>
    <dgm:cxn modelId="{8C6F64D3-FCBA-4C43-B4DB-6995E5F6B2A9}" type="presParOf" srcId="{618D2300-1502-4021-8349-11B114B61CE3}" destId="{F9F85205-8904-4D2C-B4C7-7B91B62410A4}" srcOrd="3" destOrd="0" presId="urn:microsoft.com/office/officeart/2005/8/layout/vList2"/>
    <dgm:cxn modelId="{2C36721B-1A3D-4CA0-B072-EC1F37D7CA1F}" type="presParOf" srcId="{618D2300-1502-4021-8349-11B114B61CE3}" destId="{9C26B5FB-B21A-4721-B109-1B0A63AD7D3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6F4B05B7-D34E-4874-910F-94736DF26C8F}" type="doc">
      <dgm:prSet loTypeId="urn:microsoft.com/office/officeart/2005/8/layout/hierarchy3" loCatId="hierarchy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C34246CF-9FC1-405D-8CAF-DFEAF3E68A9E}">
      <dgm:prSet phldrT="[Text]"/>
      <dgm:spPr/>
      <dgm:t>
        <a:bodyPr/>
        <a:lstStyle/>
        <a:p>
          <a:r>
            <a:rPr lang="en-ZA" dirty="0" smtClean="0"/>
            <a:t>Be positive and ‘sell’ the new plan to the group telling them:</a:t>
          </a:r>
          <a:endParaRPr lang="en-ZA" dirty="0"/>
        </a:p>
      </dgm:t>
    </dgm:pt>
    <dgm:pt modelId="{0774F59E-9AB8-4A1F-B2CC-11F16C319F12}" type="parTrans" cxnId="{5FF8763C-C693-442B-8A62-D520DDA5DA84}">
      <dgm:prSet/>
      <dgm:spPr/>
      <dgm:t>
        <a:bodyPr/>
        <a:lstStyle/>
        <a:p>
          <a:endParaRPr lang="en-ZA"/>
        </a:p>
      </dgm:t>
    </dgm:pt>
    <dgm:pt modelId="{0C6B6B85-0D52-49AA-A6F4-A0AC86137FFF}" type="sibTrans" cxnId="{5FF8763C-C693-442B-8A62-D520DDA5DA84}">
      <dgm:prSet/>
      <dgm:spPr/>
      <dgm:t>
        <a:bodyPr/>
        <a:lstStyle/>
        <a:p>
          <a:endParaRPr lang="en-ZA"/>
        </a:p>
      </dgm:t>
    </dgm:pt>
    <dgm:pt modelId="{0A3D34A4-0B25-433F-9011-F7A0F9DCB17E}">
      <dgm:prSet custT="1"/>
      <dgm:spPr/>
      <dgm:t>
        <a:bodyPr/>
        <a:lstStyle/>
        <a:p>
          <a:r>
            <a:rPr lang="en-ZA" sz="2800" b="1" dirty="0" smtClean="0"/>
            <a:t>Worries about their safety</a:t>
          </a:r>
          <a:endParaRPr lang="en-ZA" sz="2800" b="1" dirty="0"/>
        </a:p>
      </dgm:t>
    </dgm:pt>
    <dgm:pt modelId="{D5013363-EED6-4B9D-A241-1FB733B2DACE}" type="parTrans" cxnId="{B1D22117-125B-4DF2-80DC-E89F256C73D5}">
      <dgm:prSet/>
      <dgm:spPr/>
      <dgm:t>
        <a:bodyPr/>
        <a:lstStyle/>
        <a:p>
          <a:endParaRPr lang="en-ZA"/>
        </a:p>
      </dgm:t>
    </dgm:pt>
    <dgm:pt modelId="{3114639E-D437-4BA6-B6B4-EDFE8A3218B9}" type="sibTrans" cxnId="{B1D22117-125B-4DF2-80DC-E89F256C73D5}">
      <dgm:prSet/>
      <dgm:spPr/>
      <dgm:t>
        <a:bodyPr/>
        <a:lstStyle/>
        <a:p>
          <a:endParaRPr lang="en-ZA"/>
        </a:p>
      </dgm:t>
    </dgm:pt>
    <dgm:pt modelId="{A39771CA-28A0-4112-93AD-FAEA64804CCF}">
      <dgm:prSet custT="1"/>
      <dgm:spPr/>
      <dgm:t>
        <a:bodyPr/>
        <a:lstStyle/>
        <a:p>
          <a:r>
            <a:rPr lang="en-ZA" sz="2800" b="1" dirty="0" smtClean="0"/>
            <a:t>Need to stay on time</a:t>
          </a:r>
          <a:endParaRPr lang="en-ZA" sz="2800" b="1" dirty="0"/>
        </a:p>
      </dgm:t>
    </dgm:pt>
    <dgm:pt modelId="{94E7BE1A-679F-4418-AEFD-69495F2E778D}" type="parTrans" cxnId="{AEC9E1F0-0F19-42F8-AFF2-3DC8B30DC6B4}">
      <dgm:prSet/>
      <dgm:spPr/>
      <dgm:t>
        <a:bodyPr/>
        <a:lstStyle/>
        <a:p>
          <a:endParaRPr lang="en-ZA"/>
        </a:p>
      </dgm:t>
    </dgm:pt>
    <dgm:pt modelId="{0DA85B6B-5CE9-47C0-BA72-9D0C96EA6150}" type="sibTrans" cxnId="{AEC9E1F0-0F19-42F8-AFF2-3DC8B30DC6B4}">
      <dgm:prSet/>
      <dgm:spPr/>
      <dgm:t>
        <a:bodyPr/>
        <a:lstStyle/>
        <a:p>
          <a:endParaRPr lang="en-ZA"/>
        </a:p>
      </dgm:t>
    </dgm:pt>
    <dgm:pt modelId="{3F9FA2AD-99E6-4DC4-A4D6-24D8D1261555}">
      <dgm:prSet custT="1"/>
      <dgm:spPr/>
      <dgm:t>
        <a:bodyPr/>
        <a:lstStyle/>
        <a:p>
          <a:r>
            <a:rPr lang="en-ZA" sz="2800" b="1" dirty="0" smtClean="0"/>
            <a:t>How wonderful the new, replacement activity is </a:t>
          </a:r>
          <a:r>
            <a:rPr lang="en-ZA" sz="2800" b="1" dirty="0" smtClean="0">
              <a:sym typeface="Wingdings" pitchFamily="2" charset="2"/>
            </a:rPr>
            <a:t></a:t>
          </a:r>
          <a:endParaRPr lang="en-ZA" sz="2800" b="1" dirty="0"/>
        </a:p>
      </dgm:t>
    </dgm:pt>
    <dgm:pt modelId="{F2B84DD4-3309-446D-A811-6EF708D36D65}" type="parTrans" cxnId="{08919EB5-9350-4327-9D96-473C1DE82CEC}">
      <dgm:prSet/>
      <dgm:spPr/>
      <dgm:t>
        <a:bodyPr/>
        <a:lstStyle/>
        <a:p>
          <a:endParaRPr lang="en-ZA"/>
        </a:p>
      </dgm:t>
    </dgm:pt>
    <dgm:pt modelId="{028F4893-1EF0-4FDB-B13A-2B1708C9B73D}" type="sibTrans" cxnId="{08919EB5-9350-4327-9D96-473C1DE82CEC}">
      <dgm:prSet/>
      <dgm:spPr/>
      <dgm:t>
        <a:bodyPr/>
        <a:lstStyle/>
        <a:p>
          <a:endParaRPr lang="en-ZA"/>
        </a:p>
      </dgm:t>
    </dgm:pt>
    <dgm:pt modelId="{F71C14FE-9159-41D2-880C-447189D85545}">
      <dgm:prSet/>
      <dgm:spPr/>
      <dgm:t>
        <a:bodyPr/>
        <a:lstStyle/>
        <a:p>
          <a:r>
            <a:rPr lang="en-ZA" b="1" dirty="0" smtClean="0"/>
            <a:t>Arrangements </a:t>
          </a:r>
          <a:r>
            <a:rPr lang="en-ZA" b="1" dirty="0" smtClean="0"/>
            <a:t>(</a:t>
          </a:r>
          <a:r>
            <a:rPr lang="en-ZA" b="1" dirty="0" smtClean="0"/>
            <a:t>refunds, discounts, free tour) where a planned activity cannot be </a:t>
          </a:r>
          <a:r>
            <a:rPr lang="en-ZA" b="1" dirty="0" smtClean="0"/>
            <a:t>done </a:t>
          </a:r>
          <a:endParaRPr lang="en-ZA" b="1" dirty="0"/>
        </a:p>
      </dgm:t>
    </dgm:pt>
    <dgm:pt modelId="{977EFF8D-C34A-490C-B927-660CA37D988C}" type="parTrans" cxnId="{7B95117F-38F5-4F40-BC7E-A28B35B94E1B}">
      <dgm:prSet/>
      <dgm:spPr/>
      <dgm:t>
        <a:bodyPr/>
        <a:lstStyle/>
        <a:p>
          <a:endParaRPr lang="en-ZA"/>
        </a:p>
      </dgm:t>
    </dgm:pt>
    <dgm:pt modelId="{8B6C449E-C5D9-4641-8D1B-E80C0D060462}" type="sibTrans" cxnId="{7B95117F-38F5-4F40-BC7E-A28B35B94E1B}">
      <dgm:prSet/>
      <dgm:spPr/>
      <dgm:t>
        <a:bodyPr/>
        <a:lstStyle/>
        <a:p>
          <a:endParaRPr lang="en-ZA"/>
        </a:p>
      </dgm:t>
    </dgm:pt>
    <dgm:pt modelId="{720A5F98-65FE-49E9-8F0C-985ED1E13D40}" type="pres">
      <dgm:prSet presAssocID="{6F4B05B7-D34E-4874-910F-94736DF26C8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0F4DA17-A1ED-4E7D-9F70-D7A69BAC1047}" type="pres">
      <dgm:prSet presAssocID="{C34246CF-9FC1-405D-8CAF-DFEAF3E68A9E}" presName="root" presStyleCnt="0"/>
      <dgm:spPr/>
    </dgm:pt>
    <dgm:pt modelId="{DB7E6601-4E3D-4191-9A89-ED9DD5F76639}" type="pres">
      <dgm:prSet presAssocID="{C34246CF-9FC1-405D-8CAF-DFEAF3E68A9E}" presName="rootComposite" presStyleCnt="0"/>
      <dgm:spPr/>
    </dgm:pt>
    <dgm:pt modelId="{6751823C-FC5C-472E-9701-33C67B8C5B08}" type="pres">
      <dgm:prSet presAssocID="{C34246CF-9FC1-405D-8CAF-DFEAF3E68A9E}" presName="rootText" presStyleLbl="node1" presStyleIdx="0" presStyleCnt="1" custScaleX="408073"/>
      <dgm:spPr/>
      <dgm:t>
        <a:bodyPr/>
        <a:lstStyle/>
        <a:p>
          <a:endParaRPr lang="en-ZA"/>
        </a:p>
      </dgm:t>
    </dgm:pt>
    <dgm:pt modelId="{93567B32-FB2A-41FD-ABA2-40526C51567D}" type="pres">
      <dgm:prSet presAssocID="{C34246CF-9FC1-405D-8CAF-DFEAF3E68A9E}" presName="rootConnector" presStyleLbl="node1" presStyleIdx="0" presStyleCnt="1"/>
      <dgm:spPr/>
      <dgm:t>
        <a:bodyPr/>
        <a:lstStyle/>
        <a:p>
          <a:endParaRPr lang="en-US"/>
        </a:p>
      </dgm:t>
    </dgm:pt>
    <dgm:pt modelId="{F6319873-6B1C-47DC-BB83-F35C15420F07}" type="pres">
      <dgm:prSet presAssocID="{C34246CF-9FC1-405D-8CAF-DFEAF3E68A9E}" presName="childShape" presStyleCnt="0"/>
      <dgm:spPr/>
    </dgm:pt>
    <dgm:pt modelId="{7EB7FC8E-F054-4000-B459-24E72274E571}" type="pres">
      <dgm:prSet presAssocID="{D5013363-EED6-4B9D-A241-1FB733B2DACE}" presName="Name13" presStyleLbl="parChTrans1D2" presStyleIdx="0" presStyleCnt="4"/>
      <dgm:spPr/>
      <dgm:t>
        <a:bodyPr/>
        <a:lstStyle/>
        <a:p>
          <a:endParaRPr lang="en-US"/>
        </a:p>
      </dgm:t>
    </dgm:pt>
    <dgm:pt modelId="{85FD5D2E-AA9B-4C22-8C5F-6DFDCFEF5A5F}" type="pres">
      <dgm:prSet presAssocID="{0A3D34A4-0B25-433F-9011-F7A0F9DCB17E}" presName="childText" presStyleLbl="bgAcc1" presStyleIdx="0" presStyleCnt="4" custScaleX="4512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9A54AA-98EF-4671-9C98-97C8BEE8ABBF}" type="pres">
      <dgm:prSet presAssocID="{94E7BE1A-679F-4418-AEFD-69495F2E778D}" presName="Name13" presStyleLbl="parChTrans1D2" presStyleIdx="1" presStyleCnt="4"/>
      <dgm:spPr/>
      <dgm:t>
        <a:bodyPr/>
        <a:lstStyle/>
        <a:p>
          <a:endParaRPr lang="en-US"/>
        </a:p>
      </dgm:t>
    </dgm:pt>
    <dgm:pt modelId="{DBB8607F-BDFB-45F3-9EDE-492780FF8B7F}" type="pres">
      <dgm:prSet presAssocID="{A39771CA-28A0-4112-93AD-FAEA64804CCF}" presName="childText" presStyleLbl="bgAcc1" presStyleIdx="1" presStyleCnt="4" custScaleX="4512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864371-8AFE-4AB2-A6F7-07DDE3D08937}" type="pres">
      <dgm:prSet presAssocID="{F2B84DD4-3309-446D-A811-6EF708D36D65}" presName="Name13" presStyleLbl="parChTrans1D2" presStyleIdx="2" presStyleCnt="4"/>
      <dgm:spPr/>
      <dgm:t>
        <a:bodyPr/>
        <a:lstStyle/>
        <a:p>
          <a:endParaRPr lang="en-US"/>
        </a:p>
      </dgm:t>
    </dgm:pt>
    <dgm:pt modelId="{85B9FB50-0BE8-4F0B-B0C5-AF46801EB832}" type="pres">
      <dgm:prSet presAssocID="{3F9FA2AD-99E6-4DC4-A4D6-24D8D1261555}" presName="childText" presStyleLbl="bgAcc1" presStyleIdx="2" presStyleCnt="4" custScaleX="4512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CBA227-0733-4888-AA3A-EEEC00FC9987}" type="pres">
      <dgm:prSet presAssocID="{977EFF8D-C34A-490C-B927-660CA37D988C}" presName="Name13" presStyleLbl="parChTrans1D2" presStyleIdx="3" presStyleCnt="4"/>
      <dgm:spPr/>
      <dgm:t>
        <a:bodyPr/>
        <a:lstStyle/>
        <a:p>
          <a:endParaRPr lang="en-US"/>
        </a:p>
      </dgm:t>
    </dgm:pt>
    <dgm:pt modelId="{E0954E4D-5B6D-4ED9-8A25-D9A9E692ABDF}" type="pres">
      <dgm:prSet presAssocID="{F71C14FE-9159-41D2-880C-447189D85545}" presName="childText" presStyleLbl="bgAcc1" presStyleIdx="3" presStyleCnt="4" custScaleX="451219" custScaleY="1788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1C42FD-9142-47C5-AC97-C69D18BD9FEE}" type="presOf" srcId="{94E7BE1A-679F-4418-AEFD-69495F2E778D}" destId="{929A54AA-98EF-4671-9C98-97C8BEE8ABBF}" srcOrd="0" destOrd="0" presId="urn:microsoft.com/office/officeart/2005/8/layout/hierarchy3"/>
    <dgm:cxn modelId="{7B95117F-38F5-4F40-BC7E-A28B35B94E1B}" srcId="{C34246CF-9FC1-405D-8CAF-DFEAF3E68A9E}" destId="{F71C14FE-9159-41D2-880C-447189D85545}" srcOrd="3" destOrd="0" parTransId="{977EFF8D-C34A-490C-B927-660CA37D988C}" sibTransId="{8B6C449E-C5D9-4641-8D1B-E80C0D060462}"/>
    <dgm:cxn modelId="{901B4B55-9049-49C1-AADA-D6BA2A1F23F5}" type="presOf" srcId="{F2B84DD4-3309-446D-A811-6EF708D36D65}" destId="{96864371-8AFE-4AB2-A6F7-07DDE3D08937}" srcOrd="0" destOrd="0" presId="urn:microsoft.com/office/officeart/2005/8/layout/hierarchy3"/>
    <dgm:cxn modelId="{D73738CB-21F5-4724-A1A7-39264BFD146C}" type="presOf" srcId="{D5013363-EED6-4B9D-A241-1FB733B2DACE}" destId="{7EB7FC8E-F054-4000-B459-24E72274E571}" srcOrd="0" destOrd="0" presId="urn:microsoft.com/office/officeart/2005/8/layout/hierarchy3"/>
    <dgm:cxn modelId="{57FE2AF9-1EAB-495E-AE41-3A7E2CA4D781}" type="presOf" srcId="{F71C14FE-9159-41D2-880C-447189D85545}" destId="{E0954E4D-5B6D-4ED9-8A25-D9A9E692ABDF}" srcOrd="0" destOrd="0" presId="urn:microsoft.com/office/officeart/2005/8/layout/hierarchy3"/>
    <dgm:cxn modelId="{5FF8763C-C693-442B-8A62-D520DDA5DA84}" srcId="{6F4B05B7-D34E-4874-910F-94736DF26C8F}" destId="{C34246CF-9FC1-405D-8CAF-DFEAF3E68A9E}" srcOrd="0" destOrd="0" parTransId="{0774F59E-9AB8-4A1F-B2CC-11F16C319F12}" sibTransId="{0C6B6B85-0D52-49AA-A6F4-A0AC86137FFF}"/>
    <dgm:cxn modelId="{AEC9E1F0-0F19-42F8-AFF2-3DC8B30DC6B4}" srcId="{C34246CF-9FC1-405D-8CAF-DFEAF3E68A9E}" destId="{A39771CA-28A0-4112-93AD-FAEA64804CCF}" srcOrd="1" destOrd="0" parTransId="{94E7BE1A-679F-4418-AEFD-69495F2E778D}" sibTransId="{0DA85B6B-5CE9-47C0-BA72-9D0C96EA6150}"/>
    <dgm:cxn modelId="{7605FF25-EC6F-473E-AF60-1B1F889C799D}" type="presOf" srcId="{6F4B05B7-D34E-4874-910F-94736DF26C8F}" destId="{720A5F98-65FE-49E9-8F0C-985ED1E13D40}" srcOrd="0" destOrd="0" presId="urn:microsoft.com/office/officeart/2005/8/layout/hierarchy3"/>
    <dgm:cxn modelId="{1B505961-E367-43D3-B5EE-F426122E826F}" type="presOf" srcId="{C34246CF-9FC1-405D-8CAF-DFEAF3E68A9E}" destId="{93567B32-FB2A-41FD-ABA2-40526C51567D}" srcOrd="1" destOrd="0" presId="urn:microsoft.com/office/officeart/2005/8/layout/hierarchy3"/>
    <dgm:cxn modelId="{B1D22117-125B-4DF2-80DC-E89F256C73D5}" srcId="{C34246CF-9FC1-405D-8CAF-DFEAF3E68A9E}" destId="{0A3D34A4-0B25-433F-9011-F7A0F9DCB17E}" srcOrd="0" destOrd="0" parTransId="{D5013363-EED6-4B9D-A241-1FB733B2DACE}" sibTransId="{3114639E-D437-4BA6-B6B4-EDFE8A3218B9}"/>
    <dgm:cxn modelId="{F1A3B1C2-8561-4D0C-B01C-8DF416E95FB4}" type="presOf" srcId="{0A3D34A4-0B25-433F-9011-F7A0F9DCB17E}" destId="{85FD5D2E-AA9B-4C22-8C5F-6DFDCFEF5A5F}" srcOrd="0" destOrd="0" presId="urn:microsoft.com/office/officeart/2005/8/layout/hierarchy3"/>
    <dgm:cxn modelId="{12E68A00-CA4E-4D64-9FA5-3A8958C79866}" type="presOf" srcId="{3F9FA2AD-99E6-4DC4-A4D6-24D8D1261555}" destId="{85B9FB50-0BE8-4F0B-B0C5-AF46801EB832}" srcOrd="0" destOrd="0" presId="urn:microsoft.com/office/officeart/2005/8/layout/hierarchy3"/>
    <dgm:cxn modelId="{131863C4-67BA-4B88-B3EC-C887E8401A36}" type="presOf" srcId="{977EFF8D-C34A-490C-B927-660CA37D988C}" destId="{C7CBA227-0733-4888-AA3A-EEEC00FC9987}" srcOrd="0" destOrd="0" presId="urn:microsoft.com/office/officeart/2005/8/layout/hierarchy3"/>
    <dgm:cxn modelId="{9A84AA2B-8694-453D-A2BF-B653D7C393D6}" type="presOf" srcId="{C34246CF-9FC1-405D-8CAF-DFEAF3E68A9E}" destId="{6751823C-FC5C-472E-9701-33C67B8C5B08}" srcOrd="0" destOrd="0" presId="urn:microsoft.com/office/officeart/2005/8/layout/hierarchy3"/>
    <dgm:cxn modelId="{5501497B-BBF8-4FDF-8ED9-82CB9DE0EC51}" type="presOf" srcId="{A39771CA-28A0-4112-93AD-FAEA64804CCF}" destId="{DBB8607F-BDFB-45F3-9EDE-492780FF8B7F}" srcOrd="0" destOrd="0" presId="urn:microsoft.com/office/officeart/2005/8/layout/hierarchy3"/>
    <dgm:cxn modelId="{08919EB5-9350-4327-9D96-473C1DE82CEC}" srcId="{C34246CF-9FC1-405D-8CAF-DFEAF3E68A9E}" destId="{3F9FA2AD-99E6-4DC4-A4D6-24D8D1261555}" srcOrd="2" destOrd="0" parTransId="{F2B84DD4-3309-446D-A811-6EF708D36D65}" sibTransId="{028F4893-1EF0-4FDB-B13A-2B1708C9B73D}"/>
    <dgm:cxn modelId="{44CB2373-37AA-4A2A-91C1-F7AFB704CF85}" type="presParOf" srcId="{720A5F98-65FE-49E9-8F0C-985ED1E13D40}" destId="{D0F4DA17-A1ED-4E7D-9F70-D7A69BAC1047}" srcOrd="0" destOrd="0" presId="urn:microsoft.com/office/officeart/2005/8/layout/hierarchy3"/>
    <dgm:cxn modelId="{7AEFCA81-EC40-4481-806D-9CFDA113D1EE}" type="presParOf" srcId="{D0F4DA17-A1ED-4E7D-9F70-D7A69BAC1047}" destId="{DB7E6601-4E3D-4191-9A89-ED9DD5F76639}" srcOrd="0" destOrd="0" presId="urn:microsoft.com/office/officeart/2005/8/layout/hierarchy3"/>
    <dgm:cxn modelId="{885A6121-B86B-44DD-8990-B2C43064CF00}" type="presParOf" srcId="{DB7E6601-4E3D-4191-9A89-ED9DD5F76639}" destId="{6751823C-FC5C-472E-9701-33C67B8C5B08}" srcOrd="0" destOrd="0" presId="urn:microsoft.com/office/officeart/2005/8/layout/hierarchy3"/>
    <dgm:cxn modelId="{A52DF640-1586-4569-AC87-3CD774FB8476}" type="presParOf" srcId="{DB7E6601-4E3D-4191-9A89-ED9DD5F76639}" destId="{93567B32-FB2A-41FD-ABA2-40526C51567D}" srcOrd="1" destOrd="0" presId="urn:microsoft.com/office/officeart/2005/8/layout/hierarchy3"/>
    <dgm:cxn modelId="{C00CE3BF-69C8-4703-9833-E518FE63E89E}" type="presParOf" srcId="{D0F4DA17-A1ED-4E7D-9F70-D7A69BAC1047}" destId="{F6319873-6B1C-47DC-BB83-F35C15420F07}" srcOrd="1" destOrd="0" presId="urn:microsoft.com/office/officeart/2005/8/layout/hierarchy3"/>
    <dgm:cxn modelId="{31CDAA7B-F35E-4C5B-9CC7-08155C4C19B6}" type="presParOf" srcId="{F6319873-6B1C-47DC-BB83-F35C15420F07}" destId="{7EB7FC8E-F054-4000-B459-24E72274E571}" srcOrd="0" destOrd="0" presId="urn:microsoft.com/office/officeart/2005/8/layout/hierarchy3"/>
    <dgm:cxn modelId="{21C21C76-FB57-4704-BD72-3F1056E37360}" type="presParOf" srcId="{F6319873-6B1C-47DC-BB83-F35C15420F07}" destId="{85FD5D2E-AA9B-4C22-8C5F-6DFDCFEF5A5F}" srcOrd="1" destOrd="0" presId="urn:microsoft.com/office/officeart/2005/8/layout/hierarchy3"/>
    <dgm:cxn modelId="{FA7839CE-5240-4671-96CF-140867214C49}" type="presParOf" srcId="{F6319873-6B1C-47DC-BB83-F35C15420F07}" destId="{929A54AA-98EF-4671-9C98-97C8BEE8ABBF}" srcOrd="2" destOrd="0" presId="urn:microsoft.com/office/officeart/2005/8/layout/hierarchy3"/>
    <dgm:cxn modelId="{3979934C-AC1C-4BF4-95C3-D00EEEF71F21}" type="presParOf" srcId="{F6319873-6B1C-47DC-BB83-F35C15420F07}" destId="{DBB8607F-BDFB-45F3-9EDE-492780FF8B7F}" srcOrd="3" destOrd="0" presId="urn:microsoft.com/office/officeart/2005/8/layout/hierarchy3"/>
    <dgm:cxn modelId="{EB5B7868-9770-4EFC-A589-ED1791C873B7}" type="presParOf" srcId="{F6319873-6B1C-47DC-BB83-F35C15420F07}" destId="{96864371-8AFE-4AB2-A6F7-07DDE3D08937}" srcOrd="4" destOrd="0" presId="urn:microsoft.com/office/officeart/2005/8/layout/hierarchy3"/>
    <dgm:cxn modelId="{C431F0DE-B91B-42F8-B3D5-E8AA6972D8C6}" type="presParOf" srcId="{F6319873-6B1C-47DC-BB83-F35C15420F07}" destId="{85B9FB50-0BE8-4F0B-B0C5-AF46801EB832}" srcOrd="5" destOrd="0" presId="urn:microsoft.com/office/officeart/2005/8/layout/hierarchy3"/>
    <dgm:cxn modelId="{8EE1A44D-1F6B-4EC5-87CF-50121A201092}" type="presParOf" srcId="{F6319873-6B1C-47DC-BB83-F35C15420F07}" destId="{C7CBA227-0733-4888-AA3A-EEEC00FC9987}" srcOrd="6" destOrd="0" presId="urn:microsoft.com/office/officeart/2005/8/layout/hierarchy3"/>
    <dgm:cxn modelId="{576CE3DB-4E79-457B-9C5B-145B74CC5E96}" type="presParOf" srcId="{F6319873-6B1C-47DC-BB83-F35C15420F07}" destId="{E0954E4D-5B6D-4ED9-8A25-D9A9E692ABDF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0DCDE278-C36B-4DDC-AEDE-BBF6178CA9B0}" type="doc">
      <dgm:prSet loTypeId="urn:microsoft.com/office/officeart/2005/8/layout/process2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74C276F1-B6FE-4DC7-B1B2-514915CE901E}">
      <dgm:prSet phldrT="[Text]" custT="1"/>
      <dgm:spPr/>
      <dgm:t>
        <a:bodyPr/>
        <a:lstStyle/>
        <a:p>
          <a:r>
            <a:rPr lang="en-ZA" sz="2400" b="1" dirty="0" smtClean="0"/>
            <a:t>Immediately tell management and others </a:t>
          </a:r>
          <a:r>
            <a:rPr lang="en-ZA" sz="2400" b="1" dirty="0" smtClean="0"/>
            <a:t>who need to know </a:t>
          </a:r>
          <a:r>
            <a:rPr lang="en-ZA" sz="2400" dirty="0" smtClean="0"/>
            <a:t>(attractions, restaurants, hotels, etc.) of changes – and reasons for changes: </a:t>
          </a:r>
        </a:p>
        <a:p>
          <a:r>
            <a:rPr lang="en-ZA" sz="2400" dirty="0" smtClean="0"/>
            <a:t>Update them about changed times and/or non-arrival</a:t>
          </a:r>
          <a:endParaRPr lang="en-ZA" sz="2400" dirty="0"/>
        </a:p>
      </dgm:t>
    </dgm:pt>
    <dgm:pt modelId="{50B8E3AC-1C88-49F2-8A19-79BE998721B4}" type="parTrans" cxnId="{B809B19B-46A3-41F5-92E5-3773AAC1069A}">
      <dgm:prSet/>
      <dgm:spPr/>
      <dgm:t>
        <a:bodyPr/>
        <a:lstStyle/>
        <a:p>
          <a:endParaRPr lang="en-ZA" sz="2800"/>
        </a:p>
      </dgm:t>
    </dgm:pt>
    <dgm:pt modelId="{61256151-6929-4050-B360-CA6687F44B01}" type="sibTrans" cxnId="{B809B19B-46A3-41F5-92E5-3773AAC1069A}">
      <dgm:prSet custT="1"/>
      <dgm:spPr/>
      <dgm:t>
        <a:bodyPr/>
        <a:lstStyle/>
        <a:p>
          <a:endParaRPr lang="en-ZA" sz="2800"/>
        </a:p>
      </dgm:t>
    </dgm:pt>
    <dgm:pt modelId="{88177031-59A6-41A3-BDAD-A7FCB9C97B7E}">
      <dgm:prSet custT="1"/>
      <dgm:spPr/>
      <dgm:t>
        <a:bodyPr/>
        <a:lstStyle/>
        <a:p>
          <a:r>
            <a:rPr lang="en-ZA" sz="2400" b="1" dirty="0" smtClean="0"/>
            <a:t>Always</a:t>
          </a:r>
          <a:r>
            <a:rPr lang="en-ZA" sz="2400" dirty="0" smtClean="0"/>
            <a:t> follow management/organisational policy and practice – Never go beyond authority you have as a Tour Guide – often decisions are up to you but must be approved by Management</a:t>
          </a:r>
          <a:endParaRPr lang="en-ZA" sz="2400" dirty="0"/>
        </a:p>
      </dgm:t>
    </dgm:pt>
    <dgm:pt modelId="{CD099759-8D09-4718-BC4D-021EC460EAC7}" type="parTrans" cxnId="{EBAAD5AB-6C1B-452F-B80F-917C3E51940E}">
      <dgm:prSet/>
      <dgm:spPr/>
      <dgm:t>
        <a:bodyPr/>
        <a:lstStyle/>
        <a:p>
          <a:endParaRPr lang="en-ZA" sz="2800"/>
        </a:p>
      </dgm:t>
    </dgm:pt>
    <dgm:pt modelId="{E2C4BA19-2428-4F06-8758-2E4EB757AE62}" type="sibTrans" cxnId="{EBAAD5AB-6C1B-452F-B80F-917C3E51940E}">
      <dgm:prSet/>
      <dgm:spPr/>
      <dgm:t>
        <a:bodyPr/>
        <a:lstStyle/>
        <a:p>
          <a:endParaRPr lang="en-ZA" sz="2800"/>
        </a:p>
      </dgm:t>
    </dgm:pt>
    <dgm:pt modelId="{1A791343-C68B-49C8-9073-C89DAEC2500B}" type="pres">
      <dgm:prSet presAssocID="{0DCDE278-C36B-4DDC-AEDE-BBF6178CA9B0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A14D18-DDB0-41D5-9317-B7FE7F24AD71}" type="pres">
      <dgm:prSet presAssocID="{74C276F1-B6FE-4DC7-B1B2-514915CE901E}" presName="node" presStyleLbl="node1" presStyleIdx="0" presStyleCnt="2" custScaleX="223944" custScaleY="121614" custLinFactNeighborY="92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AAE11B-FD2C-477B-80EC-B11BDE7B01E6}" type="pres">
      <dgm:prSet presAssocID="{61256151-6929-4050-B360-CA6687F44B01}" presName="sibTrans" presStyleLbl="sibTrans2D1" presStyleIdx="0" presStyleCnt="1" custScaleX="126200" custLinFactNeighborX="-10753" custLinFactNeighborY="2934"/>
      <dgm:spPr/>
      <dgm:t>
        <a:bodyPr/>
        <a:lstStyle/>
        <a:p>
          <a:endParaRPr lang="en-US"/>
        </a:p>
      </dgm:t>
    </dgm:pt>
    <dgm:pt modelId="{57E108E3-98B9-42A7-9807-94C30EE718C0}" type="pres">
      <dgm:prSet presAssocID="{61256151-6929-4050-B360-CA6687F44B01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9E0DD205-E86F-4ACD-83E6-B4ECA23249D7}" type="pres">
      <dgm:prSet presAssocID="{88177031-59A6-41A3-BDAD-A7FCB9C97B7E}" presName="node" presStyleLbl="node1" presStyleIdx="1" presStyleCnt="2" custScaleX="2239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ABA4A2-C479-49E1-88F5-CA6C490588E7}" type="presOf" srcId="{0DCDE278-C36B-4DDC-AEDE-BBF6178CA9B0}" destId="{1A791343-C68B-49C8-9073-C89DAEC2500B}" srcOrd="0" destOrd="0" presId="urn:microsoft.com/office/officeart/2005/8/layout/process2"/>
    <dgm:cxn modelId="{F6BBB6FF-A2CD-402F-8293-CF55C2A9ACEB}" type="presOf" srcId="{61256151-6929-4050-B360-CA6687F44B01}" destId="{7CAAE11B-FD2C-477B-80EC-B11BDE7B01E6}" srcOrd="0" destOrd="0" presId="urn:microsoft.com/office/officeart/2005/8/layout/process2"/>
    <dgm:cxn modelId="{B809B19B-46A3-41F5-92E5-3773AAC1069A}" srcId="{0DCDE278-C36B-4DDC-AEDE-BBF6178CA9B0}" destId="{74C276F1-B6FE-4DC7-B1B2-514915CE901E}" srcOrd="0" destOrd="0" parTransId="{50B8E3AC-1C88-49F2-8A19-79BE998721B4}" sibTransId="{61256151-6929-4050-B360-CA6687F44B01}"/>
    <dgm:cxn modelId="{8EE39671-9019-4244-A158-7EC9B6C84E2F}" type="presOf" srcId="{88177031-59A6-41A3-BDAD-A7FCB9C97B7E}" destId="{9E0DD205-E86F-4ACD-83E6-B4ECA23249D7}" srcOrd="0" destOrd="0" presId="urn:microsoft.com/office/officeart/2005/8/layout/process2"/>
    <dgm:cxn modelId="{3EA783DB-64DB-41CD-BE11-351E6808FAAE}" type="presOf" srcId="{74C276F1-B6FE-4DC7-B1B2-514915CE901E}" destId="{16A14D18-DDB0-41D5-9317-B7FE7F24AD71}" srcOrd="0" destOrd="0" presId="urn:microsoft.com/office/officeart/2005/8/layout/process2"/>
    <dgm:cxn modelId="{EBAAD5AB-6C1B-452F-B80F-917C3E51940E}" srcId="{0DCDE278-C36B-4DDC-AEDE-BBF6178CA9B0}" destId="{88177031-59A6-41A3-BDAD-A7FCB9C97B7E}" srcOrd="1" destOrd="0" parTransId="{CD099759-8D09-4718-BC4D-021EC460EAC7}" sibTransId="{E2C4BA19-2428-4F06-8758-2E4EB757AE62}"/>
    <dgm:cxn modelId="{4D4A7DC0-7B0F-4CFC-AAD2-F8BB1932F784}" type="presOf" srcId="{61256151-6929-4050-B360-CA6687F44B01}" destId="{57E108E3-98B9-42A7-9807-94C30EE718C0}" srcOrd="1" destOrd="0" presId="urn:microsoft.com/office/officeart/2005/8/layout/process2"/>
    <dgm:cxn modelId="{A093AB20-5823-4739-A4D2-92425D346D4B}" type="presParOf" srcId="{1A791343-C68B-49C8-9073-C89DAEC2500B}" destId="{16A14D18-DDB0-41D5-9317-B7FE7F24AD71}" srcOrd="0" destOrd="0" presId="urn:microsoft.com/office/officeart/2005/8/layout/process2"/>
    <dgm:cxn modelId="{2B27FF8C-D1CF-4E52-A528-E8EFEF89F935}" type="presParOf" srcId="{1A791343-C68B-49C8-9073-C89DAEC2500B}" destId="{7CAAE11B-FD2C-477B-80EC-B11BDE7B01E6}" srcOrd="1" destOrd="0" presId="urn:microsoft.com/office/officeart/2005/8/layout/process2"/>
    <dgm:cxn modelId="{8AAB451A-E54E-4550-8837-A76068037D24}" type="presParOf" srcId="{7CAAE11B-FD2C-477B-80EC-B11BDE7B01E6}" destId="{57E108E3-98B9-42A7-9807-94C30EE718C0}" srcOrd="0" destOrd="0" presId="urn:microsoft.com/office/officeart/2005/8/layout/process2"/>
    <dgm:cxn modelId="{806B3592-8D98-4A80-826B-57FEEEEB145C}" type="presParOf" srcId="{1A791343-C68B-49C8-9073-C89DAEC2500B}" destId="{9E0DD205-E86F-4ACD-83E6-B4ECA23249D7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0DCDE278-C36B-4DDC-AEDE-BBF6178CA9B0}" type="doc">
      <dgm:prSet loTypeId="urn:microsoft.com/office/officeart/2005/8/layout/defaul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9EA8651D-C3C3-472B-AFDB-113A084F62AA}">
      <dgm:prSet custT="1"/>
      <dgm:spPr/>
      <dgm:t>
        <a:bodyPr/>
        <a:lstStyle/>
        <a:p>
          <a:r>
            <a:rPr lang="en-ZA" sz="3200" dirty="0" smtClean="0"/>
            <a:t>Always remember ‘</a:t>
          </a:r>
          <a:r>
            <a:rPr lang="en-ZA" sz="32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cost</a:t>
          </a:r>
          <a:r>
            <a:rPr lang="en-ZA" sz="3200" dirty="0" smtClean="0"/>
            <a:t>’</a:t>
          </a:r>
          <a:endParaRPr lang="en-ZA" sz="3200" dirty="0"/>
        </a:p>
      </dgm:t>
    </dgm:pt>
    <dgm:pt modelId="{51E6C486-6F21-439A-B1AE-11322A596D2D}" type="parTrans" cxnId="{44924B24-1A52-4187-89DA-CD8EA760327E}">
      <dgm:prSet/>
      <dgm:spPr/>
      <dgm:t>
        <a:bodyPr/>
        <a:lstStyle/>
        <a:p>
          <a:endParaRPr lang="en-ZA" sz="2400"/>
        </a:p>
      </dgm:t>
    </dgm:pt>
    <dgm:pt modelId="{6246E546-348E-4AA9-ADE7-F0B069505250}" type="sibTrans" cxnId="{44924B24-1A52-4187-89DA-CD8EA760327E}">
      <dgm:prSet/>
      <dgm:spPr/>
      <dgm:t>
        <a:bodyPr/>
        <a:lstStyle/>
        <a:p>
          <a:endParaRPr lang="en-ZA" sz="2400"/>
        </a:p>
      </dgm:t>
    </dgm:pt>
    <dgm:pt modelId="{92D5E62F-8E31-48F5-97E2-45243F87515E}">
      <dgm:prSet custT="1"/>
      <dgm:spPr/>
      <dgm:t>
        <a:bodyPr/>
        <a:lstStyle/>
        <a:p>
          <a:r>
            <a:rPr lang="en-ZA" sz="4800" b="1" dirty="0" smtClean="0"/>
            <a:t>Time is money!</a:t>
          </a:r>
        </a:p>
        <a:p>
          <a:r>
            <a:rPr lang="en-ZA" sz="3200" dirty="0" smtClean="0"/>
            <a:t>Any change from approved itinerary may cost the Tour Operator or someone else some money</a:t>
          </a:r>
          <a:endParaRPr lang="en-ZA" sz="3200" dirty="0"/>
        </a:p>
      </dgm:t>
    </dgm:pt>
    <dgm:pt modelId="{5982FA1C-48C2-4510-9A53-8DFA137715F8}" type="parTrans" cxnId="{3DF9A668-C2F3-4354-91C6-CCB5682D7447}">
      <dgm:prSet/>
      <dgm:spPr/>
      <dgm:t>
        <a:bodyPr/>
        <a:lstStyle/>
        <a:p>
          <a:endParaRPr lang="en-ZA" sz="2400"/>
        </a:p>
      </dgm:t>
    </dgm:pt>
    <dgm:pt modelId="{0D381AFD-A8C2-433F-99AF-9FA779013BBA}" type="sibTrans" cxnId="{3DF9A668-C2F3-4354-91C6-CCB5682D7447}">
      <dgm:prSet/>
      <dgm:spPr/>
      <dgm:t>
        <a:bodyPr/>
        <a:lstStyle/>
        <a:p>
          <a:endParaRPr lang="en-ZA" sz="2400"/>
        </a:p>
      </dgm:t>
    </dgm:pt>
    <dgm:pt modelId="{B9D705FB-4A73-4214-B2CD-E42FFC7D7D56}" type="pres">
      <dgm:prSet presAssocID="{0DCDE278-C36B-4DDC-AEDE-BBF6178CA9B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111812-4AB5-405D-B9AF-EE949BB4A12D}" type="pres">
      <dgm:prSet presAssocID="{9EA8651D-C3C3-472B-AFDB-113A084F62AA}" presName="node" presStyleLbl="node1" presStyleIdx="0" presStyleCnt="2" custScaleX="47735" custLinFactNeighborX="-23" custLinFactNeighborY="-138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4D0AAF-0DD1-4371-893F-5A9EF9A30A03}" type="pres">
      <dgm:prSet presAssocID="{6246E546-348E-4AA9-ADE7-F0B069505250}" presName="sibTrans" presStyleCnt="0"/>
      <dgm:spPr/>
    </dgm:pt>
    <dgm:pt modelId="{94923337-3127-44DD-9C74-3554FA1A7510}" type="pres">
      <dgm:prSet presAssocID="{92D5E62F-8E31-48F5-97E2-45243F87515E}" presName="node" presStyleLbl="node1" presStyleIdx="1" presStyleCnt="2" custScaleY="127375" custLinFactNeighborX="23" custLinFactNeighborY="-653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978075CB-2012-4CC2-81B6-80FF5ED147CB}" type="presOf" srcId="{9EA8651D-C3C3-472B-AFDB-113A084F62AA}" destId="{E2111812-4AB5-405D-B9AF-EE949BB4A12D}" srcOrd="0" destOrd="0" presId="urn:microsoft.com/office/officeart/2005/8/layout/default"/>
    <dgm:cxn modelId="{C1E60A56-0A10-404B-AE6A-FB5CDA28AF50}" type="presOf" srcId="{0DCDE278-C36B-4DDC-AEDE-BBF6178CA9B0}" destId="{B9D705FB-4A73-4214-B2CD-E42FFC7D7D56}" srcOrd="0" destOrd="0" presId="urn:microsoft.com/office/officeart/2005/8/layout/default"/>
    <dgm:cxn modelId="{9753B718-2122-4B1F-9BAF-4E6DD17D40DC}" type="presOf" srcId="{92D5E62F-8E31-48F5-97E2-45243F87515E}" destId="{94923337-3127-44DD-9C74-3554FA1A7510}" srcOrd="0" destOrd="0" presId="urn:microsoft.com/office/officeart/2005/8/layout/default"/>
    <dgm:cxn modelId="{44924B24-1A52-4187-89DA-CD8EA760327E}" srcId="{0DCDE278-C36B-4DDC-AEDE-BBF6178CA9B0}" destId="{9EA8651D-C3C3-472B-AFDB-113A084F62AA}" srcOrd="0" destOrd="0" parTransId="{51E6C486-6F21-439A-B1AE-11322A596D2D}" sibTransId="{6246E546-348E-4AA9-ADE7-F0B069505250}"/>
    <dgm:cxn modelId="{3DF9A668-C2F3-4354-91C6-CCB5682D7447}" srcId="{0DCDE278-C36B-4DDC-AEDE-BBF6178CA9B0}" destId="{92D5E62F-8E31-48F5-97E2-45243F87515E}" srcOrd="1" destOrd="0" parTransId="{5982FA1C-48C2-4510-9A53-8DFA137715F8}" sibTransId="{0D381AFD-A8C2-433F-99AF-9FA779013BBA}"/>
    <dgm:cxn modelId="{3900B541-877F-4C1D-97C5-6AD2948574EA}" type="presParOf" srcId="{B9D705FB-4A73-4214-B2CD-E42FFC7D7D56}" destId="{E2111812-4AB5-405D-B9AF-EE949BB4A12D}" srcOrd="0" destOrd="0" presId="urn:microsoft.com/office/officeart/2005/8/layout/default"/>
    <dgm:cxn modelId="{B07C2F91-4CF3-420D-99E6-3D12E942BB3E}" type="presParOf" srcId="{B9D705FB-4A73-4214-B2CD-E42FFC7D7D56}" destId="{6D4D0AAF-0DD1-4371-893F-5A9EF9A30A03}" srcOrd="1" destOrd="0" presId="urn:microsoft.com/office/officeart/2005/8/layout/default"/>
    <dgm:cxn modelId="{C74E4CE9-D257-4802-B1E0-A6F6AE32DEC0}" type="presParOf" srcId="{B9D705FB-4A73-4214-B2CD-E42FFC7D7D56}" destId="{94923337-3127-44DD-9C74-3554FA1A7510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745C73-61DA-4C90-BE51-38C4179EE3F0}" type="doc">
      <dgm:prSet loTypeId="urn:microsoft.com/office/officeart/2005/8/layout/list1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606AE332-0D2A-4190-AD72-02C6036C6CAF}">
      <dgm:prSet phldrT="[Text]" custT="1"/>
      <dgm:spPr/>
      <dgm:t>
        <a:bodyPr/>
        <a:lstStyle/>
        <a:p>
          <a:r>
            <a:rPr lang="en-ZA" sz="2800" b="1" dirty="0" smtClean="0"/>
            <a:t>Call especially if the solution involves money!</a:t>
          </a:r>
          <a:endParaRPr lang="en-ZA" sz="2800" b="1" dirty="0"/>
        </a:p>
      </dgm:t>
    </dgm:pt>
    <dgm:pt modelId="{73032D19-5D70-426C-804F-D6799C55D58C}" type="parTrans" cxnId="{E36DBE39-B65F-4980-B68B-5FFBBB6415D7}">
      <dgm:prSet/>
      <dgm:spPr/>
      <dgm:t>
        <a:bodyPr/>
        <a:lstStyle/>
        <a:p>
          <a:endParaRPr lang="en-ZA" sz="4400"/>
        </a:p>
      </dgm:t>
    </dgm:pt>
    <dgm:pt modelId="{059BFEC3-6031-47EC-A5AD-62DF87C048F6}" type="sibTrans" cxnId="{E36DBE39-B65F-4980-B68B-5FFBBB6415D7}">
      <dgm:prSet/>
      <dgm:spPr/>
      <dgm:t>
        <a:bodyPr/>
        <a:lstStyle/>
        <a:p>
          <a:endParaRPr lang="en-ZA" sz="4400"/>
        </a:p>
      </dgm:t>
    </dgm:pt>
    <dgm:pt modelId="{4A7E2263-50E4-4C5D-93E5-46D1FDE749AC}">
      <dgm:prSet custT="1"/>
      <dgm:spPr/>
      <dgm:t>
        <a:bodyPr/>
        <a:lstStyle/>
        <a:p>
          <a:r>
            <a:rPr lang="en-ZA" sz="2400" b="1" dirty="0" smtClean="0"/>
            <a:t>Don’t call </a:t>
          </a:r>
          <a:r>
            <a:rPr lang="en-ZA" sz="2400" dirty="0" smtClean="0"/>
            <a:t>for small problems that you can solve right there – like guest who wants a different  room</a:t>
          </a:r>
          <a:endParaRPr lang="en-ZA" sz="2400" dirty="0"/>
        </a:p>
      </dgm:t>
    </dgm:pt>
    <dgm:pt modelId="{31A8D1AE-837D-425C-A300-AF72EE607FC6}" type="parTrans" cxnId="{1AF6986B-94DF-41A5-8337-8CE640FD6E92}">
      <dgm:prSet/>
      <dgm:spPr/>
      <dgm:t>
        <a:bodyPr/>
        <a:lstStyle/>
        <a:p>
          <a:endParaRPr lang="en-ZA"/>
        </a:p>
      </dgm:t>
    </dgm:pt>
    <dgm:pt modelId="{627C9B5C-52F9-461A-B34F-442374EBA1C1}" type="sibTrans" cxnId="{1AF6986B-94DF-41A5-8337-8CE640FD6E92}">
      <dgm:prSet/>
      <dgm:spPr/>
      <dgm:t>
        <a:bodyPr/>
        <a:lstStyle/>
        <a:p>
          <a:endParaRPr lang="en-ZA"/>
        </a:p>
      </dgm:t>
    </dgm:pt>
    <dgm:pt modelId="{C31A9B07-E603-45E4-BF20-AD08034F9123}">
      <dgm:prSet custT="1"/>
      <dgm:spPr/>
      <dgm:t>
        <a:bodyPr/>
        <a:lstStyle/>
        <a:p>
          <a:r>
            <a:rPr lang="en-ZA" sz="2400" b="1" dirty="0" smtClean="0"/>
            <a:t>For a road accident, or a flat tyre </a:t>
          </a:r>
          <a:r>
            <a:rPr lang="en-ZA" sz="2400" dirty="0" smtClean="0"/>
            <a:t>– call operations so that they know about the problem</a:t>
          </a:r>
          <a:endParaRPr lang="en-ZA" sz="2400" dirty="0">
            <a:solidFill>
              <a:prstClr val="white"/>
            </a:solidFill>
          </a:endParaRPr>
        </a:p>
      </dgm:t>
    </dgm:pt>
    <dgm:pt modelId="{742BD75F-892A-4236-8A89-1FC40CBAB254}" type="parTrans" cxnId="{304D553A-9CF3-45E7-B134-CEDF8B246C5D}">
      <dgm:prSet/>
      <dgm:spPr/>
      <dgm:t>
        <a:bodyPr/>
        <a:lstStyle/>
        <a:p>
          <a:endParaRPr lang="en-ZA"/>
        </a:p>
      </dgm:t>
    </dgm:pt>
    <dgm:pt modelId="{FCEAB4AB-95DB-4B37-8713-C4E604626D46}" type="sibTrans" cxnId="{304D553A-9CF3-45E7-B134-CEDF8B246C5D}">
      <dgm:prSet/>
      <dgm:spPr/>
      <dgm:t>
        <a:bodyPr/>
        <a:lstStyle/>
        <a:p>
          <a:endParaRPr lang="en-ZA"/>
        </a:p>
      </dgm:t>
    </dgm:pt>
    <dgm:pt modelId="{F028FE7F-A23E-4103-84AA-96AE87A0068E}" type="pres">
      <dgm:prSet presAssocID="{9B745C73-61DA-4C90-BE51-38C4179EE3F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73D98C2-1200-4A2B-BBE1-858F35A2990B}" type="pres">
      <dgm:prSet presAssocID="{606AE332-0D2A-4190-AD72-02C6036C6CAF}" presName="parentLin" presStyleCnt="0"/>
      <dgm:spPr/>
    </dgm:pt>
    <dgm:pt modelId="{50F0C1EC-898B-48E8-A020-C74D495CE852}" type="pres">
      <dgm:prSet presAssocID="{606AE332-0D2A-4190-AD72-02C6036C6CAF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CC54B24F-0C04-48A1-A3D0-38C5BEA3B5A1}" type="pres">
      <dgm:prSet presAssocID="{606AE332-0D2A-4190-AD72-02C6036C6CAF}" presName="parentText" presStyleLbl="node1" presStyleIdx="0" presStyleCnt="3" custScaleX="130234" custScaleY="127660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21AD5B8-C983-481A-A31D-445CB1BD973C}" type="pres">
      <dgm:prSet presAssocID="{606AE332-0D2A-4190-AD72-02C6036C6CAF}" presName="negativeSpace" presStyleCnt="0"/>
      <dgm:spPr/>
    </dgm:pt>
    <dgm:pt modelId="{697D0CB5-01D4-4146-9BD9-3DC54780B51A}" type="pres">
      <dgm:prSet presAssocID="{606AE332-0D2A-4190-AD72-02C6036C6CAF}" presName="childText" presStyleLbl="conFgAcc1" presStyleIdx="0" presStyleCnt="3">
        <dgm:presLayoutVars>
          <dgm:bulletEnabled val="1"/>
        </dgm:presLayoutVars>
      </dgm:prSet>
      <dgm:spPr/>
    </dgm:pt>
    <dgm:pt modelId="{678CB350-6453-4751-BAA9-F6342F2A4F9E}" type="pres">
      <dgm:prSet presAssocID="{059BFEC3-6031-47EC-A5AD-62DF87C048F6}" presName="spaceBetweenRectangles" presStyleCnt="0"/>
      <dgm:spPr/>
    </dgm:pt>
    <dgm:pt modelId="{9F6A54D5-291C-44E7-A4D1-CB6A2C7A77AE}" type="pres">
      <dgm:prSet presAssocID="{4A7E2263-50E4-4C5D-93E5-46D1FDE749AC}" presName="parentLin" presStyleCnt="0"/>
      <dgm:spPr/>
    </dgm:pt>
    <dgm:pt modelId="{C40B3407-9115-45FA-B60C-A9BAEC06B483}" type="pres">
      <dgm:prSet presAssocID="{4A7E2263-50E4-4C5D-93E5-46D1FDE749AC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C73CCC4D-15AC-4EDE-A06F-33CA4B51DC78}" type="pres">
      <dgm:prSet presAssocID="{4A7E2263-50E4-4C5D-93E5-46D1FDE749AC}" presName="parentText" presStyleLbl="node1" presStyleIdx="1" presStyleCnt="3" custScaleX="12996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798AD8-8FB2-4DAD-BF77-7FC4025C23DD}" type="pres">
      <dgm:prSet presAssocID="{4A7E2263-50E4-4C5D-93E5-46D1FDE749AC}" presName="negativeSpace" presStyleCnt="0"/>
      <dgm:spPr/>
    </dgm:pt>
    <dgm:pt modelId="{4907272A-A7B4-45A7-84C9-B47314134F67}" type="pres">
      <dgm:prSet presAssocID="{4A7E2263-50E4-4C5D-93E5-46D1FDE749AC}" presName="childText" presStyleLbl="conFgAcc1" presStyleIdx="1" presStyleCnt="3">
        <dgm:presLayoutVars>
          <dgm:bulletEnabled val="1"/>
        </dgm:presLayoutVars>
      </dgm:prSet>
      <dgm:spPr/>
    </dgm:pt>
    <dgm:pt modelId="{3D51AA3B-8575-4EBB-8ECC-667C9D4CF092}" type="pres">
      <dgm:prSet presAssocID="{627C9B5C-52F9-461A-B34F-442374EBA1C1}" presName="spaceBetweenRectangles" presStyleCnt="0"/>
      <dgm:spPr/>
    </dgm:pt>
    <dgm:pt modelId="{B4F8283B-9F54-413F-B05C-0676CD8FE347}" type="pres">
      <dgm:prSet presAssocID="{C31A9B07-E603-45E4-BF20-AD08034F9123}" presName="parentLin" presStyleCnt="0"/>
      <dgm:spPr/>
    </dgm:pt>
    <dgm:pt modelId="{28A6EBF6-6B68-4B71-8ED2-0784CAA77377}" type="pres">
      <dgm:prSet presAssocID="{C31A9B07-E603-45E4-BF20-AD08034F9123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71619AC2-2321-4F0A-8AFA-08FC8788C080}" type="pres">
      <dgm:prSet presAssocID="{C31A9B07-E603-45E4-BF20-AD08034F9123}" presName="parentText" presStyleLbl="node1" presStyleIdx="2" presStyleCnt="3" custScaleX="12996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73C1B2-584B-455D-8199-A2B894A86124}" type="pres">
      <dgm:prSet presAssocID="{C31A9B07-E603-45E4-BF20-AD08034F9123}" presName="negativeSpace" presStyleCnt="0"/>
      <dgm:spPr/>
    </dgm:pt>
    <dgm:pt modelId="{3862E312-5D92-4394-A9B5-D36BECDBBD69}" type="pres">
      <dgm:prSet presAssocID="{C31A9B07-E603-45E4-BF20-AD08034F912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D47D0F4-D52D-4E51-852C-EC98EB41D3D2}" type="presOf" srcId="{4A7E2263-50E4-4C5D-93E5-46D1FDE749AC}" destId="{C73CCC4D-15AC-4EDE-A06F-33CA4B51DC78}" srcOrd="1" destOrd="0" presId="urn:microsoft.com/office/officeart/2005/8/layout/list1"/>
    <dgm:cxn modelId="{B6D01903-C764-4459-B3BD-19678E4AC891}" type="presOf" srcId="{C31A9B07-E603-45E4-BF20-AD08034F9123}" destId="{28A6EBF6-6B68-4B71-8ED2-0784CAA77377}" srcOrd="0" destOrd="0" presId="urn:microsoft.com/office/officeart/2005/8/layout/list1"/>
    <dgm:cxn modelId="{E36DBE39-B65F-4980-B68B-5FFBBB6415D7}" srcId="{9B745C73-61DA-4C90-BE51-38C4179EE3F0}" destId="{606AE332-0D2A-4190-AD72-02C6036C6CAF}" srcOrd="0" destOrd="0" parTransId="{73032D19-5D70-426C-804F-D6799C55D58C}" sibTransId="{059BFEC3-6031-47EC-A5AD-62DF87C048F6}"/>
    <dgm:cxn modelId="{1AF6986B-94DF-41A5-8337-8CE640FD6E92}" srcId="{9B745C73-61DA-4C90-BE51-38C4179EE3F0}" destId="{4A7E2263-50E4-4C5D-93E5-46D1FDE749AC}" srcOrd="1" destOrd="0" parTransId="{31A8D1AE-837D-425C-A300-AF72EE607FC6}" sibTransId="{627C9B5C-52F9-461A-B34F-442374EBA1C1}"/>
    <dgm:cxn modelId="{12C17B49-6B4A-4C5C-8A6C-93AC688D0CAA}" type="presOf" srcId="{606AE332-0D2A-4190-AD72-02C6036C6CAF}" destId="{CC54B24F-0C04-48A1-A3D0-38C5BEA3B5A1}" srcOrd="1" destOrd="0" presId="urn:microsoft.com/office/officeart/2005/8/layout/list1"/>
    <dgm:cxn modelId="{304D553A-9CF3-45E7-B134-CEDF8B246C5D}" srcId="{9B745C73-61DA-4C90-BE51-38C4179EE3F0}" destId="{C31A9B07-E603-45E4-BF20-AD08034F9123}" srcOrd="2" destOrd="0" parTransId="{742BD75F-892A-4236-8A89-1FC40CBAB254}" sibTransId="{FCEAB4AB-95DB-4B37-8713-C4E604626D46}"/>
    <dgm:cxn modelId="{3B093333-D70B-42D2-9F02-854DFCF4A2B9}" type="presOf" srcId="{606AE332-0D2A-4190-AD72-02C6036C6CAF}" destId="{50F0C1EC-898B-48E8-A020-C74D495CE852}" srcOrd="0" destOrd="0" presId="urn:microsoft.com/office/officeart/2005/8/layout/list1"/>
    <dgm:cxn modelId="{7F9955AD-D109-4061-8D78-C10876E2959B}" type="presOf" srcId="{9B745C73-61DA-4C90-BE51-38C4179EE3F0}" destId="{F028FE7F-A23E-4103-84AA-96AE87A0068E}" srcOrd="0" destOrd="0" presId="urn:microsoft.com/office/officeart/2005/8/layout/list1"/>
    <dgm:cxn modelId="{9100B5DE-5E58-4AFF-8DD1-F7B4FC466F1A}" type="presOf" srcId="{C31A9B07-E603-45E4-BF20-AD08034F9123}" destId="{71619AC2-2321-4F0A-8AFA-08FC8788C080}" srcOrd="1" destOrd="0" presId="urn:microsoft.com/office/officeart/2005/8/layout/list1"/>
    <dgm:cxn modelId="{D8D04A8C-7379-423F-96AA-5327FBD70D17}" type="presOf" srcId="{4A7E2263-50E4-4C5D-93E5-46D1FDE749AC}" destId="{C40B3407-9115-45FA-B60C-A9BAEC06B483}" srcOrd="0" destOrd="0" presId="urn:microsoft.com/office/officeart/2005/8/layout/list1"/>
    <dgm:cxn modelId="{7019C71C-DE18-4BE3-BBA4-C01FD97FF012}" type="presParOf" srcId="{F028FE7F-A23E-4103-84AA-96AE87A0068E}" destId="{073D98C2-1200-4A2B-BBE1-858F35A2990B}" srcOrd="0" destOrd="0" presId="urn:microsoft.com/office/officeart/2005/8/layout/list1"/>
    <dgm:cxn modelId="{5941575C-2307-446D-B3D5-D307D0880CC4}" type="presParOf" srcId="{073D98C2-1200-4A2B-BBE1-858F35A2990B}" destId="{50F0C1EC-898B-48E8-A020-C74D495CE852}" srcOrd="0" destOrd="0" presId="urn:microsoft.com/office/officeart/2005/8/layout/list1"/>
    <dgm:cxn modelId="{91B36618-5CCB-4A01-A7B4-C6D41AAD6D9F}" type="presParOf" srcId="{073D98C2-1200-4A2B-BBE1-858F35A2990B}" destId="{CC54B24F-0C04-48A1-A3D0-38C5BEA3B5A1}" srcOrd="1" destOrd="0" presId="urn:microsoft.com/office/officeart/2005/8/layout/list1"/>
    <dgm:cxn modelId="{4ECC8C7F-8B6F-4A57-8D69-09B6875EF274}" type="presParOf" srcId="{F028FE7F-A23E-4103-84AA-96AE87A0068E}" destId="{B21AD5B8-C983-481A-A31D-445CB1BD973C}" srcOrd="1" destOrd="0" presId="urn:microsoft.com/office/officeart/2005/8/layout/list1"/>
    <dgm:cxn modelId="{AA695753-7494-4887-9ACA-764387A7E0F7}" type="presParOf" srcId="{F028FE7F-A23E-4103-84AA-96AE87A0068E}" destId="{697D0CB5-01D4-4146-9BD9-3DC54780B51A}" srcOrd="2" destOrd="0" presId="urn:microsoft.com/office/officeart/2005/8/layout/list1"/>
    <dgm:cxn modelId="{CDB052CD-C16A-4C49-87CA-51E46D29EEA7}" type="presParOf" srcId="{F028FE7F-A23E-4103-84AA-96AE87A0068E}" destId="{678CB350-6453-4751-BAA9-F6342F2A4F9E}" srcOrd="3" destOrd="0" presId="urn:microsoft.com/office/officeart/2005/8/layout/list1"/>
    <dgm:cxn modelId="{AAF5B794-4F60-473D-81C8-8BB6942CB4E9}" type="presParOf" srcId="{F028FE7F-A23E-4103-84AA-96AE87A0068E}" destId="{9F6A54D5-291C-44E7-A4D1-CB6A2C7A77AE}" srcOrd="4" destOrd="0" presId="urn:microsoft.com/office/officeart/2005/8/layout/list1"/>
    <dgm:cxn modelId="{06C74B4A-9580-49D4-AD82-ACB63C793F34}" type="presParOf" srcId="{9F6A54D5-291C-44E7-A4D1-CB6A2C7A77AE}" destId="{C40B3407-9115-45FA-B60C-A9BAEC06B483}" srcOrd="0" destOrd="0" presId="urn:microsoft.com/office/officeart/2005/8/layout/list1"/>
    <dgm:cxn modelId="{FB0F2BAF-D4A2-4934-8AF5-6AB1AC5546B0}" type="presParOf" srcId="{9F6A54D5-291C-44E7-A4D1-CB6A2C7A77AE}" destId="{C73CCC4D-15AC-4EDE-A06F-33CA4B51DC78}" srcOrd="1" destOrd="0" presId="urn:microsoft.com/office/officeart/2005/8/layout/list1"/>
    <dgm:cxn modelId="{F8269C8C-7325-4A98-8F68-01661E6DCE29}" type="presParOf" srcId="{F028FE7F-A23E-4103-84AA-96AE87A0068E}" destId="{00798AD8-8FB2-4DAD-BF77-7FC4025C23DD}" srcOrd="5" destOrd="0" presId="urn:microsoft.com/office/officeart/2005/8/layout/list1"/>
    <dgm:cxn modelId="{951FAFCE-0FB3-447B-A8AF-0FF12DBC010E}" type="presParOf" srcId="{F028FE7F-A23E-4103-84AA-96AE87A0068E}" destId="{4907272A-A7B4-45A7-84C9-B47314134F67}" srcOrd="6" destOrd="0" presId="urn:microsoft.com/office/officeart/2005/8/layout/list1"/>
    <dgm:cxn modelId="{F56CEB7F-9357-4AC6-A840-18D150A60B80}" type="presParOf" srcId="{F028FE7F-A23E-4103-84AA-96AE87A0068E}" destId="{3D51AA3B-8575-4EBB-8ECC-667C9D4CF092}" srcOrd="7" destOrd="0" presId="urn:microsoft.com/office/officeart/2005/8/layout/list1"/>
    <dgm:cxn modelId="{7415D26D-257A-41CC-A73E-793CC4573F7E}" type="presParOf" srcId="{F028FE7F-A23E-4103-84AA-96AE87A0068E}" destId="{B4F8283B-9F54-413F-B05C-0676CD8FE347}" srcOrd="8" destOrd="0" presId="urn:microsoft.com/office/officeart/2005/8/layout/list1"/>
    <dgm:cxn modelId="{D8D4B6CD-B580-4470-9818-EC4CBBF0E215}" type="presParOf" srcId="{B4F8283B-9F54-413F-B05C-0676CD8FE347}" destId="{28A6EBF6-6B68-4B71-8ED2-0784CAA77377}" srcOrd="0" destOrd="0" presId="urn:microsoft.com/office/officeart/2005/8/layout/list1"/>
    <dgm:cxn modelId="{205B6442-E5D6-48E1-8CD5-CA463AB36A4F}" type="presParOf" srcId="{B4F8283B-9F54-413F-B05C-0676CD8FE347}" destId="{71619AC2-2321-4F0A-8AFA-08FC8788C080}" srcOrd="1" destOrd="0" presId="urn:microsoft.com/office/officeart/2005/8/layout/list1"/>
    <dgm:cxn modelId="{46048424-ACA4-4C6C-8E80-FDB47820F9D6}" type="presParOf" srcId="{F028FE7F-A23E-4103-84AA-96AE87A0068E}" destId="{0D73C1B2-584B-455D-8199-A2B894A86124}" srcOrd="9" destOrd="0" presId="urn:microsoft.com/office/officeart/2005/8/layout/list1"/>
    <dgm:cxn modelId="{8FD6DEDF-41CF-460F-AD13-98FE60FC2CD1}" type="presParOf" srcId="{F028FE7F-A23E-4103-84AA-96AE87A0068E}" destId="{3862E312-5D92-4394-A9B5-D36BECDBBD6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A49BDACE-145F-4874-AB91-5E893D963156}" type="doc">
      <dgm:prSet loTypeId="urn:microsoft.com/office/officeart/2005/8/layout/hierarchy3" loCatId="hierarchy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45A44A82-0F33-4709-8CAC-A79DB4F1B74C}">
      <dgm:prSet phldrT="[Text]"/>
      <dgm:spPr/>
      <dgm:t>
        <a:bodyPr/>
        <a:lstStyle/>
        <a:p>
          <a:r>
            <a:rPr lang="en-ZA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You may not:  </a:t>
          </a:r>
          <a:endParaRPr lang="en-ZA" dirty="0"/>
        </a:p>
      </dgm:t>
    </dgm:pt>
    <dgm:pt modelId="{271F8861-1FB0-412B-9169-29032AE91ACB}" type="parTrans" cxnId="{269523B3-F70A-454E-876B-D5453B1796C0}">
      <dgm:prSet/>
      <dgm:spPr/>
      <dgm:t>
        <a:bodyPr/>
        <a:lstStyle/>
        <a:p>
          <a:endParaRPr lang="en-ZA"/>
        </a:p>
      </dgm:t>
    </dgm:pt>
    <dgm:pt modelId="{7A88B647-242D-4675-9D55-78C629F4BB1A}" type="sibTrans" cxnId="{269523B3-F70A-454E-876B-D5453B1796C0}">
      <dgm:prSet/>
      <dgm:spPr/>
      <dgm:t>
        <a:bodyPr/>
        <a:lstStyle/>
        <a:p>
          <a:endParaRPr lang="en-ZA"/>
        </a:p>
      </dgm:t>
    </dgm:pt>
    <dgm:pt modelId="{91DE4F30-7347-4FFB-A357-F74F4847D51F}">
      <dgm:prSet phldrT="[Text]"/>
      <dgm:spPr/>
      <dgm:t>
        <a:bodyPr/>
        <a:lstStyle/>
        <a:p>
          <a:r>
            <a:rPr lang="en-US" b="1" smtClean="0">
              <a:latin typeface="Verdana" pitchFamily="34" charset="0"/>
              <a:ea typeface="Verdana" pitchFamily="34" charset="0"/>
              <a:cs typeface="Verdana" pitchFamily="34" charset="0"/>
            </a:rPr>
            <a:t>You may:</a:t>
          </a:r>
          <a:endParaRPr lang="en-ZA" dirty="0"/>
        </a:p>
      </dgm:t>
    </dgm:pt>
    <dgm:pt modelId="{92218A98-DA1B-4394-9A06-55D97CB0E90E}" type="parTrans" cxnId="{1A230D14-6419-424E-9B25-70EFD76374EF}">
      <dgm:prSet/>
      <dgm:spPr/>
      <dgm:t>
        <a:bodyPr/>
        <a:lstStyle/>
        <a:p>
          <a:endParaRPr lang="en-ZA"/>
        </a:p>
      </dgm:t>
    </dgm:pt>
    <dgm:pt modelId="{C7E23BB9-29D3-4C60-BC7D-C8D1564DC085}" type="sibTrans" cxnId="{1A230D14-6419-424E-9B25-70EFD76374EF}">
      <dgm:prSet/>
      <dgm:spPr/>
      <dgm:t>
        <a:bodyPr/>
        <a:lstStyle/>
        <a:p>
          <a:endParaRPr lang="en-ZA"/>
        </a:p>
      </dgm:t>
    </dgm:pt>
    <dgm:pt modelId="{930CD73F-D53B-40B1-8F17-46BAC63D167B}">
      <dgm:prSet/>
      <dgm:spPr/>
      <dgm:t>
        <a:bodyPr/>
        <a:lstStyle/>
        <a:p>
          <a:r>
            <a:rPr lang="en-ZA" dirty="0" smtClean="0"/>
            <a:t>offer ‘anything &amp; everything’ to </a:t>
          </a:r>
          <a:r>
            <a:rPr lang="en-ZA" dirty="0" smtClean="0"/>
            <a:t>make up</a:t>
          </a:r>
          <a:endParaRPr lang="en-ZA" dirty="0"/>
        </a:p>
      </dgm:t>
    </dgm:pt>
    <dgm:pt modelId="{0D0C9005-DEDB-447F-955E-931BFB036B01}" type="parTrans" cxnId="{DB6A078A-DC21-4732-A595-3D755E4E280C}">
      <dgm:prSet/>
      <dgm:spPr/>
      <dgm:t>
        <a:bodyPr/>
        <a:lstStyle/>
        <a:p>
          <a:endParaRPr lang="en-ZA"/>
        </a:p>
      </dgm:t>
    </dgm:pt>
    <dgm:pt modelId="{22391B41-19EE-43B8-80BD-2A2CD49432DC}" type="sibTrans" cxnId="{DB6A078A-DC21-4732-A595-3D755E4E280C}">
      <dgm:prSet/>
      <dgm:spPr/>
      <dgm:t>
        <a:bodyPr/>
        <a:lstStyle/>
        <a:p>
          <a:endParaRPr lang="en-ZA"/>
        </a:p>
      </dgm:t>
    </dgm:pt>
    <dgm:pt modelId="{23CBE4D4-E803-4497-A58C-8E831BD671CA}">
      <dgm:prSet/>
      <dgm:spPr/>
      <dgm:t>
        <a:bodyPr/>
        <a:lstStyle/>
        <a:p>
          <a:r>
            <a:rPr lang="en-ZA" dirty="0" smtClean="0"/>
            <a:t>Make a </a:t>
          </a:r>
          <a:r>
            <a:rPr lang="en-ZA" dirty="0" smtClean="0"/>
            <a:t>tour </a:t>
          </a:r>
          <a:r>
            <a:rPr lang="en-ZA" dirty="0" smtClean="0"/>
            <a:t>longer than the </a:t>
          </a:r>
          <a:r>
            <a:rPr lang="en-ZA" dirty="0" smtClean="0"/>
            <a:t>finish time</a:t>
          </a:r>
          <a:endParaRPr lang="en-ZA" dirty="0"/>
        </a:p>
      </dgm:t>
    </dgm:pt>
    <dgm:pt modelId="{3795D190-D3AB-4D96-BCC2-5D7F16C3A6A2}" type="parTrans" cxnId="{1AB21C28-D03C-445C-91DF-7D82109A549C}">
      <dgm:prSet/>
      <dgm:spPr/>
      <dgm:t>
        <a:bodyPr/>
        <a:lstStyle/>
        <a:p>
          <a:endParaRPr lang="en-ZA"/>
        </a:p>
      </dgm:t>
    </dgm:pt>
    <dgm:pt modelId="{5C65B547-8FC5-4B56-9257-20E257957922}" type="sibTrans" cxnId="{1AB21C28-D03C-445C-91DF-7D82109A549C}">
      <dgm:prSet/>
      <dgm:spPr/>
      <dgm:t>
        <a:bodyPr/>
        <a:lstStyle/>
        <a:p>
          <a:endParaRPr lang="en-ZA"/>
        </a:p>
      </dgm:t>
    </dgm:pt>
    <dgm:pt modelId="{6B26DC7B-AC59-4324-B7E3-4661B832FBB3}">
      <dgm:prSet/>
      <dgm:spPr/>
      <dgm:t>
        <a:bodyPr/>
        <a:lstStyle/>
        <a:p>
          <a:r>
            <a:rPr lang="en-ZA" smtClean="0"/>
            <a:t>provide extra items (food, drinks) without limit</a:t>
          </a:r>
          <a:endParaRPr lang="en-ZA" dirty="0" smtClean="0"/>
        </a:p>
      </dgm:t>
    </dgm:pt>
    <dgm:pt modelId="{175428F0-D8E3-4777-BA62-334FC9C0AD52}" type="parTrans" cxnId="{7565DEC4-3516-4667-B583-D8986DA1B2BD}">
      <dgm:prSet/>
      <dgm:spPr/>
      <dgm:t>
        <a:bodyPr/>
        <a:lstStyle/>
        <a:p>
          <a:endParaRPr lang="en-ZA"/>
        </a:p>
      </dgm:t>
    </dgm:pt>
    <dgm:pt modelId="{71305909-0D53-4332-8556-6D61D5994C56}" type="sibTrans" cxnId="{7565DEC4-3516-4667-B583-D8986DA1B2BD}">
      <dgm:prSet/>
      <dgm:spPr/>
      <dgm:t>
        <a:bodyPr/>
        <a:lstStyle/>
        <a:p>
          <a:endParaRPr lang="en-ZA"/>
        </a:p>
      </dgm:t>
    </dgm:pt>
    <dgm:pt modelId="{E813040A-97F8-475E-9BB3-C5720ADB08AC}">
      <dgm:prSet/>
      <dgm:spPr/>
      <dgm:t>
        <a:bodyPr/>
        <a:lstStyle/>
        <a:p>
          <a:r>
            <a:rPr lang="en-ZA" dirty="0" smtClean="0"/>
            <a:t>Offer what’s in your authority to offer, unless management says something else</a:t>
          </a:r>
          <a:endParaRPr lang="en-ZA" dirty="0"/>
        </a:p>
      </dgm:t>
    </dgm:pt>
    <dgm:pt modelId="{123E3550-5C59-46F0-8A82-F28CED909EBD}" type="parTrans" cxnId="{2C89D0C7-19A4-4D6E-A476-A96DC2ABF7D8}">
      <dgm:prSet/>
      <dgm:spPr/>
      <dgm:t>
        <a:bodyPr/>
        <a:lstStyle/>
        <a:p>
          <a:endParaRPr lang="en-ZA"/>
        </a:p>
      </dgm:t>
    </dgm:pt>
    <dgm:pt modelId="{3FB6F7D2-3626-41AC-8918-3DEEE5405C53}" type="sibTrans" cxnId="{2C89D0C7-19A4-4D6E-A476-A96DC2ABF7D8}">
      <dgm:prSet/>
      <dgm:spPr/>
      <dgm:t>
        <a:bodyPr/>
        <a:lstStyle/>
        <a:p>
          <a:endParaRPr lang="en-ZA"/>
        </a:p>
      </dgm:t>
    </dgm:pt>
    <dgm:pt modelId="{628A828B-7A81-44D1-A172-0DCFAA18F3A8}" type="pres">
      <dgm:prSet presAssocID="{A49BDACE-145F-4874-AB91-5E893D96315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E6E5156-D4AD-4AA2-A079-9BCCC5C65CC8}" type="pres">
      <dgm:prSet presAssocID="{45A44A82-0F33-4709-8CAC-A79DB4F1B74C}" presName="root" presStyleCnt="0"/>
      <dgm:spPr/>
    </dgm:pt>
    <dgm:pt modelId="{435FA115-231B-48D7-8E87-7B554E96F775}" type="pres">
      <dgm:prSet presAssocID="{45A44A82-0F33-4709-8CAC-A79DB4F1B74C}" presName="rootComposite" presStyleCnt="0"/>
      <dgm:spPr/>
    </dgm:pt>
    <dgm:pt modelId="{12381754-0E28-4D84-BAB6-4E002A2F38C4}" type="pres">
      <dgm:prSet presAssocID="{45A44A82-0F33-4709-8CAC-A79DB4F1B74C}" presName="rootText" presStyleLbl="node1" presStyleIdx="0" presStyleCnt="2" custScaleX="169927"/>
      <dgm:spPr/>
      <dgm:t>
        <a:bodyPr/>
        <a:lstStyle/>
        <a:p>
          <a:endParaRPr lang="en-ZA"/>
        </a:p>
      </dgm:t>
    </dgm:pt>
    <dgm:pt modelId="{518ABA67-1539-4267-93C0-26962115B1CE}" type="pres">
      <dgm:prSet presAssocID="{45A44A82-0F33-4709-8CAC-A79DB4F1B74C}" presName="rootConnector" presStyleLbl="node1" presStyleIdx="0" presStyleCnt="2"/>
      <dgm:spPr/>
      <dgm:t>
        <a:bodyPr/>
        <a:lstStyle/>
        <a:p>
          <a:endParaRPr lang="en-US"/>
        </a:p>
      </dgm:t>
    </dgm:pt>
    <dgm:pt modelId="{B5172CF9-6CF6-46CA-B907-432E77007646}" type="pres">
      <dgm:prSet presAssocID="{45A44A82-0F33-4709-8CAC-A79DB4F1B74C}" presName="childShape" presStyleCnt="0"/>
      <dgm:spPr/>
    </dgm:pt>
    <dgm:pt modelId="{2C8BB338-FFB0-4E74-8DC6-519C143DAA16}" type="pres">
      <dgm:prSet presAssocID="{0D0C9005-DEDB-447F-955E-931BFB036B01}" presName="Name13" presStyleLbl="parChTrans1D2" presStyleIdx="0" presStyleCnt="4"/>
      <dgm:spPr/>
      <dgm:t>
        <a:bodyPr/>
        <a:lstStyle/>
        <a:p>
          <a:endParaRPr lang="en-US"/>
        </a:p>
      </dgm:t>
    </dgm:pt>
    <dgm:pt modelId="{DDE98384-924C-4E33-8E6A-1185D1480AC0}" type="pres">
      <dgm:prSet presAssocID="{930CD73F-D53B-40B1-8F17-46BAC63D167B}" presName="childText" presStyleLbl="bgAcc1" presStyleIdx="0" presStyleCnt="4" custScaleX="2221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93BFDE-36D7-4E15-A762-C489059604A2}" type="pres">
      <dgm:prSet presAssocID="{3795D190-D3AB-4D96-BCC2-5D7F16C3A6A2}" presName="Name13" presStyleLbl="parChTrans1D2" presStyleIdx="1" presStyleCnt="4"/>
      <dgm:spPr/>
      <dgm:t>
        <a:bodyPr/>
        <a:lstStyle/>
        <a:p>
          <a:endParaRPr lang="en-US"/>
        </a:p>
      </dgm:t>
    </dgm:pt>
    <dgm:pt modelId="{2BAD8725-E18C-4506-A861-879939E1F6E7}" type="pres">
      <dgm:prSet presAssocID="{23CBE4D4-E803-4497-A58C-8E831BD671CA}" presName="childText" presStyleLbl="bgAcc1" presStyleIdx="1" presStyleCnt="4" custScaleX="2221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8E7943-9022-4A73-A01B-6ED0E9F9B27E}" type="pres">
      <dgm:prSet presAssocID="{175428F0-D8E3-4777-BA62-334FC9C0AD52}" presName="Name13" presStyleLbl="parChTrans1D2" presStyleIdx="2" presStyleCnt="4"/>
      <dgm:spPr/>
      <dgm:t>
        <a:bodyPr/>
        <a:lstStyle/>
        <a:p>
          <a:endParaRPr lang="en-US"/>
        </a:p>
      </dgm:t>
    </dgm:pt>
    <dgm:pt modelId="{701BE180-F418-4C6C-B172-E3551DB496EF}" type="pres">
      <dgm:prSet presAssocID="{6B26DC7B-AC59-4324-B7E3-4661B832FBB3}" presName="childText" presStyleLbl="bgAcc1" presStyleIdx="2" presStyleCnt="4" custScaleX="2221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E00760-9BCF-487B-B27F-974AA4AEF0BA}" type="pres">
      <dgm:prSet presAssocID="{91DE4F30-7347-4FFB-A357-F74F4847D51F}" presName="root" presStyleCnt="0"/>
      <dgm:spPr/>
    </dgm:pt>
    <dgm:pt modelId="{5BC5F44D-E6E4-48D6-8B9B-1488B9D6DAD9}" type="pres">
      <dgm:prSet presAssocID="{91DE4F30-7347-4FFB-A357-F74F4847D51F}" presName="rootComposite" presStyleCnt="0"/>
      <dgm:spPr/>
    </dgm:pt>
    <dgm:pt modelId="{D26D1A70-AAA0-4831-A4C6-806008310BE8}" type="pres">
      <dgm:prSet presAssocID="{91DE4F30-7347-4FFB-A357-F74F4847D51F}" presName="rootText" presStyleLbl="node1" presStyleIdx="1" presStyleCnt="2" custScaleX="169927"/>
      <dgm:spPr/>
      <dgm:t>
        <a:bodyPr/>
        <a:lstStyle/>
        <a:p>
          <a:endParaRPr lang="en-ZA"/>
        </a:p>
      </dgm:t>
    </dgm:pt>
    <dgm:pt modelId="{E25E20F9-B5F2-4BC7-9A64-9BD3F164C267}" type="pres">
      <dgm:prSet presAssocID="{91DE4F30-7347-4FFB-A357-F74F4847D51F}" presName="rootConnector" presStyleLbl="node1" presStyleIdx="1" presStyleCnt="2"/>
      <dgm:spPr/>
      <dgm:t>
        <a:bodyPr/>
        <a:lstStyle/>
        <a:p>
          <a:endParaRPr lang="en-US"/>
        </a:p>
      </dgm:t>
    </dgm:pt>
    <dgm:pt modelId="{B845095F-328F-408A-B921-4919ADBB1B2E}" type="pres">
      <dgm:prSet presAssocID="{91DE4F30-7347-4FFB-A357-F74F4847D51F}" presName="childShape" presStyleCnt="0"/>
      <dgm:spPr/>
    </dgm:pt>
    <dgm:pt modelId="{A386F204-F411-412F-837D-5FD70703300B}" type="pres">
      <dgm:prSet presAssocID="{123E3550-5C59-46F0-8A82-F28CED909EBD}" presName="Name13" presStyleLbl="parChTrans1D2" presStyleIdx="3" presStyleCnt="4"/>
      <dgm:spPr/>
      <dgm:t>
        <a:bodyPr/>
        <a:lstStyle/>
        <a:p>
          <a:endParaRPr lang="en-US"/>
        </a:p>
      </dgm:t>
    </dgm:pt>
    <dgm:pt modelId="{56518947-B546-49AC-A059-2E9BB2588768}" type="pres">
      <dgm:prSet presAssocID="{E813040A-97F8-475E-9BB3-C5720ADB08AC}" presName="childText" presStyleLbl="bgAcc1" presStyleIdx="3" presStyleCnt="4" custScaleX="2221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9E8FFB-1E4E-4C24-8DF9-28594EC437AC}" type="presOf" srcId="{E813040A-97F8-475E-9BB3-C5720ADB08AC}" destId="{56518947-B546-49AC-A059-2E9BB2588768}" srcOrd="0" destOrd="0" presId="urn:microsoft.com/office/officeart/2005/8/layout/hierarchy3"/>
    <dgm:cxn modelId="{DB6A078A-DC21-4732-A595-3D755E4E280C}" srcId="{45A44A82-0F33-4709-8CAC-A79DB4F1B74C}" destId="{930CD73F-D53B-40B1-8F17-46BAC63D167B}" srcOrd="0" destOrd="0" parTransId="{0D0C9005-DEDB-447F-955E-931BFB036B01}" sibTransId="{22391B41-19EE-43B8-80BD-2A2CD49432DC}"/>
    <dgm:cxn modelId="{5E57602C-4F93-4C32-9327-181FED5E12F1}" type="presOf" srcId="{91DE4F30-7347-4FFB-A357-F74F4847D51F}" destId="{D26D1A70-AAA0-4831-A4C6-806008310BE8}" srcOrd="0" destOrd="0" presId="urn:microsoft.com/office/officeart/2005/8/layout/hierarchy3"/>
    <dgm:cxn modelId="{5787111B-F3FC-4D99-8F40-E6C070E25A9A}" type="presOf" srcId="{6B26DC7B-AC59-4324-B7E3-4661B832FBB3}" destId="{701BE180-F418-4C6C-B172-E3551DB496EF}" srcOrd="0" destOrd="0" presId="urn:microsoft.com/office/officeart/2005/8/layout/hierarchy3"/>
    <dgm:cxn modelId="{1A230D14-6419-424E-9B25-70EFD76374EF}" srcId="{A49BDACE-145F-4874-AB91-5E893D963156}" destId="{91DE4F30-7347-4FFB-A357-F74F4847D51F}" srcOrd="1" destOrd="0" parTransId="{92218A98-DA1B-4394-9A06-55D97CB0E90E}" sibTransId="{C7E23BB9-29D3-4C60-BC7D-C8D1564DC085}"/>
    <dgm:cxn modelId="{269523B3-F70A-454E-876B-D5453B1796C0}" srcId="{A49BDACE-145F-4874-AB91-5E893D963156}" destId="{45A44A82-0F33-4709-8CAC-A79DB4F1B74C}" srcOrd="0" destOrd="0" parTransId="{271F8861-1FB0-412B-9169-29032AE91ACB}" sibTransId="{7A88B647-242D-4675-9D55-78C629F4BB1A}"/>
    <dgm:cxn modelId="{1AB21C28-D03C-445C-91DF-7D82109A549C}" srcId="{45A44A82-0F33-4709-8CAC-A79DB4F1B74C}" destId="{23CBE4D4-E803-4497-A58C-8E831BD671CA}" srcOrd="1" destOrd="0" parTransId="{3795D190-D3AB-4D96-BCC2-5D7F16C3A6A2}" sibTransId="{5C65B547-8FC5-4B56-9257-20E257957922}"/>
    <dgm:cxn modelId="{B79DFEF2-2CF7-4249-BD84-7399D415F997}" type="presOf" srcId="{45A44A82-0F33-4709-8CAC-A79DB4F1B74C}" destId="{518ABA67-1539-4267-93C0-26962115B1CE}" srcOrd="1" destOrd="0" presId="urn:microsoft.com/office/officeart/2005/8/layout/hierarchy3"/>
    <dgm:cxn modelId="{CA3FA6FA-F11B-4708-80DD-5396CE23E23A}" type="presOf" srcId="{0D0C9005-DEDB-447F-955E-931BFB036B01}" destId="{2C8BB338-FFB0-4E74-8DC6-519C143DAA16}" srcOrd="0" destOrd="0" presId="urn:microsoft.com/office/officeart/2005/8/layout/hierarchy3"/>
    <dgm:cxn modelId="{8212F692-898C-42E3-84EE-F47B4646FC73}" type="presOf" srcId="{930CD73F-D53B-40B1-8F17-46BAC63D167B}" destId="{DDE98384-924C-4E33-8E6A-1185D1480AC0}" srcOrd="0" destOrd="0" presId="urn:microsoft.com/office/officeart/2005/8/layout/hierarchy3"/>
    <dgm:cxn modelId="{0375C6BB-392E-46C8-9579-019A228642B8}" type="presOf" srcId="{23CBE4D4-E803-4497-A58C-8E831BD671CA}" destId="{2BAD8725-E18C-4506-A861-879939E1F6E7}" srcOrd="0" destOrd="0" presId="urn:microsoft.com/office/officeart/2005/8/layout/hierarchy3"/>
    <dgm:cxn modelId="{2C89D0C7-19A4-4D6E-A476-A96DC2ABF7D8}" srcId="{91DE4F30-7347-4FFB-A357-F74F4847D51F}" destId="{E813040A-97F8-475E-9BB3-C5720ADB08AC}" srcOrd="0" destOrd="0" parTransId="{123E3550-5C59-46F0-8A82-F28CED909EBD}" sibTransId="{3FB6F7D2-3626-41AC-8918-3DEEE5405C53}"/>
    <dgm:cxn modelId="{6FE222FA-04F3-4790-8D2B-8E02472D6622}" type="presOf" srcId="{A49BDACE-145F-4874-AB91-5E893D963156}" destId="{628A828B-7A81-44D1-A172-0DCFAA18F3A8}" srcOrd="0" destOrd="0" presId="urn:microsoft.com/office/officeart/2005/8/layout/hierarchy3"/>
    <dgm:cxn modelId="{5C5702F7-6A5D-4BFF-AA63-64E5E999290D}" type="presOf" srcId="{45A44A82-0F33-4709-8CAC-A79DB4F1B74C}" destId="{12381754-0E28-4D84-BAB6-4E002A2F38C4}" srcOrd="0" destOrd="0" presId="urn:microsoft.com/office/officeart/2005/8/layout/hierarchy3"/>
    <dgm:cxn modelId="{793BFF16-4E58-491A-8C33-C2C883D1B4DB}" type="presOf" srcId="{91DE4F30-7347-4FFB-A357-F74F4847D51F}" destId="{E25E20F9-B5F2-4BC7-9A64-9BD3F164C267}" srcOrd="1" destOrd="0" presId="urn:microsoft.com/office/officeart/2005/8/layout/hierarchy3"/>
    <dgm:cxn modelId="{CBFA319C-C951-490B-8F6B-A12EE54AB134}" type="presOf" srcId="{3795D190-D3AB-4D96-BCC2-5D7F16C3A6A2}" destId="{3A93BFDE-36D7-4E15-A762-C489059604A2}" srcOrd="0" destOrd="0" presId="urn:microsoft.com/office/officeart/2005/8/layout/hierarchy3"/>
    <dgm:cxn modelId="{7565DEC4-3516-4667-B583-D8986DA1B2BD}" srcId="{45A44A82-0F33-4709-8CAC-A79DB4F1B74C}" destId="{6B26DC7B-AC59-4324-B7E3-4661B832FBB3}" srcOrd="2" destOrd="0" parTransId="{175428F0-D8E3-4777-BA62-334FC9C0AD52}" sibTransId="{71305909-0D53-4332-8556-6D61D5994C56}"/>
    <dgm:cxn modelId="{C315A67E-382E-492B-9E59-DB9B47160105}" type="presOf" srcId="{175428F0-D8E3-4777-BA62-334FC9C0AD52}" destId="{F98E7943-9022-4A73-A01B-6ED0E9F9B27E}" srcOrd="0" destOrd="0" presId="urn:microsoft.com/office/officeart/2005/8/layout/hierarchy3"/>
    <dgm:cxn modelId="{8FE3E4AB-65BB-4FC2-B5CB-B92D5116CF44}" type="presOf" srcId="{123E3550-5C59-46F0-8A82-F28CED909EBD}" destId="{A386F204-F411-412F-837D-5FD70703300B}" srcOrd="0" destOrd="0" presId="urn:microsoft.com/office/officeart/2005/8/layout/hierarchy3"/>
    <dgm:cxn modelId="{040F417C-1852-45DA-A048-AEDEA7A87E90}" type="presParOf" srcId="{628A828B-7A81-44D1-A172-0DCFAA18F3A8}" destId="{2E6E5156-D4AD-4AA2-A079-9BCCC5C65CC8}" srcOrd="0" destOrd="0" presId="urn:microsoft.com/office/officeart/2005/8/layout/hierarchy3"/>
    <dgm:cxn modelId="{195B9E9E-3E2A-46A2-ADEC-21D31CA16476}" type="presParOf" srcId="{2E6E5156-D4AD-4AA2-A079-9BCCC5C65CC8}" destId="{435FA115-231B-48D7-8E87-7B554E96F775}" srcOrd="0" destOrd="0" presId="urn:microsoft.com/office/officeart/2005/8/layout/hierarchy3"/>
    <dgm:cxn modelId="{BFAA07F8-4FA0-404A-BCDF-EE5B446C4822}" type="presParOf" srcId="{435FA115-231B-48D7-8E87-7B554E96F775}" destId="{12381754-0E28-4D84-BAB6-4E002A2F38C4}" srcOrd="0" destOrd="0" presId="urn:microsoft.com/office/officeart/2005/8/layout/hierarchy3"/>
    <dgm:cxn modelId="{6A8C0AA8-ACF4-444D-B5D3-7EB69D737E1D}" type="presParOf" srcId="{435FA115-231B-48D7-8E87-7B554E96F775}" destId="{518ABA67-1539-4267-93C0-26962115B1CE}" srcOrd="1" destOrd="0" presId="urn:microsoft.com/office/officeart/2005/8/layout/hierarchy3"/>
    <dgm:cxn modelId="{510B1065-064F-46C3-8E38-CA120194A8A7}" type="presParOf" srcId="{2E6E5156-D4AD-4AA2-A079-9BCCC5C65CC8}" destId="{B5172CF9-6CF6-46CA-B907-432E77007646}" srcOrd="1" destOrd="0" presId="urn:microsoft.com/office/officeart/2005/8/layout/hierarchy3"/>
    <dgm:cxn modelId="{B5B7C26F-32CF-4E68-A9D7-E751DF3FDC13}" type="presParOf" srcId="{B5172CF9-6CF6-46CA-B907-432E77007646}" destId="{2C8BB338-FFB0-4E74-8DC6-519C143DAA16}" srcOrd="0" destOrd="0" presId="urn:microsoft.com/office/officeart/2005/8/layout/hierarchy3"/>
    <dgm:cxn modelId="{F82A049E-9A14-4F40-B595-8BA75800B8CB}" type="presParOf" srcId="{B5172CF9-6CF6-46CA-B907-432E77007646}" destId="{DDE98384-924C-4E33-8E6A-1185D1480AC0}" srcOrd="1" destOrd="0" presId="urn:microsoft.com/office/officeart/2005/8/layout/hierarchy3"/>
    <dgm:cxn modelId="{496408F3-289D-40D0-BA88-E75D56A3E050}" type="presParOf" srcId="{B5172CF9-6CF6-46CA-B907-432E77007646}" destId="{3A93BFDE-36D7-4E15-A762-C489059604A2}" srcOrd="2" destOrd="0" presId="urn:microsoft.com/office/officeart/2005/8/layout/hierarchy3"/>
    <dgm:cxn modelId="{6057A895-DB49-4B00-9C59-4625724AD6E0}" type="presParOf" srcId="{B5172CF9-6CF6-46CA-B907-432E77007646}" destId="{2BAD8725-E18C-4506-A861-879939E1F6E7}" srcOrd="3" destOrd="0" presId="urn:microsoft.com/office/officeart/2005/8/layout/hierarchy3"/>
    <dgm:cxn modelId="{07E76AF1-D93D-4A53-960A-3BF87ACD0497}" type="presParOf" srcId="{B5172CF9-6CF6-46CA-B907-432E77007646}" destId="{F98E7943-9022-4A73-A01B-6ED0E9F9B27E}" srcOrd="4" destOrd="0" presId="urn:microsoft.com/office/officeart/2005/8/layout/hierarchy3"/>
    <dgm:cxn modelId="{35396866-8D32-4C9F-B6B0-8599E2C61C90}" type="presParOf" srcId="{B5172CF9-6CF6-46CA-B907-432E77007646}" destId="{701BE180-F418-4C6C-B172-E3551DB496EF}" srcOrd="5" destOrd="0" presId="urn:microsoft.com/office/officeart/2005/8/layout/hierarchy3"/>
    <dgm:cxn modelId="{AB4B6493-C448-4C7A-8C2C-3C364F24DA95}" type="presParOf" srcId="{628A828B-7A81-44D1-A172-0DCFAA18F3A8}" destId="{2AE00760-9BCF-487B-B27F-974AA4AEF0BA}" srcOrd="1" destOrd="0" presId="urn:microsoft.com/office/officeart/2005/8/layout/hierarchy3"/>
    <dgm:cxn modelId="{329D949D-EC6C-45F5-8326-BD249DB3E532}" type="presParOf" srcId="{2AE00760-9BCF-487B-B27F-974AA4AEF0BA}" destId="{5BC5F44D-E6E4-48D6-8B9B-1488B9D6DAD9}" srcOrd="0" destOrd="0" presId="urn:microsoft.com/office/officeart/2005/8/layout/hierarchy3"/>
    <dgm:cxn modelId="{8BA83FCA-1975-4170-B95E-1C36F7C1E4AD}" type="presParOf" srcId="{5BC5F44D-E6E4-48D6-8B9B-1488B9D6DAD9}" destId="{D26D1A70-AAA0-4831-A4C6-806008310BE8}" srcOrd="0" destOrd="0" presId="urn:microsoft.com/office/officeart/2005/8/layout/hierarchy3"/>
    <dgm:cxn modelId="{A20F1188-4142-4BB1-AF21-27105D1278A5}" type="presParOf" srcId="{5BC5F44D-E6E4-48D6-8B9B-1488B9D6DAD9}" destId="{E25E20F9-B5F2-4BC7-9A64-9BD3F164C267}" srcOrd="1" destOrd="0" presId="urn:microsoft.com/office/officeart/2005/8/layout/hierarchy3"/>
    <dgm:cxn modelId="{89ABCE17-2013-4E0E-9C5A-256301A2D376}" type="presParOf" srcId="{2AE00760-9BCF-487B-B27F-974AA4AEF0BA}" destId="{B845095F-328F-408A-B921-4919ADBB1B2E}" srcOrd="1" destOrd="0" presId="urn:microsoft.com/office/officeart/2005/8/layout/hierarchy3"/>
    <dgm:cxn modelId="{02E609F0-6B1B-436B-9042-872703C4ADAA}" type="presParOf" srcId="{B845095F-328F-408A-B921-4919ADBB1B2E}" destId="{A386F204-F411-412F-837D-5FD70703300B}" srcOrd="0" destOrd="0" presId="urn:microsoft.com/office/officeart/2005/8/layout/hierarchy3"/>
    <dgm:cxn modelId="{F879BDF8-4C51-413E-BC68-11E5AE78EECA}" type="presParOf" srcId="{B845095F-328F-408A-B921-4919ADBB1B2E}" destId="{56518947-B546-49AC-A059-2E9BB258876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D8315E94-36E1-4049-9ABB-0AE2959A8B56}" type="doc">
      <dgm:prSet loTypeId="urn:microsoft.com/office/officeart/2005/8/layout/hierarchy3" loCatId="hierarchy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B7DA51D1-4C4C-4068-8690-57C5683A52BD}">
      <dgm:prSet phldrT="[Text]"/>
      <dgm:spPr/>
      <dgm:t>
        <a:bodyPr/>
        <a:lstStyle/>
        <a:p>
          <a:r>
            <a:rPr lang="en-ZA" dirty="0" smtClean="0"/>
            <a:t>What you could do:</a:t>
          </a:r>
          <a:endParaRPr lang="en-ZA" dirty="0"/>
        </a:p>
      </dgm:t>
    </dgm:pt>
    <dgm:pt modelId="{315032AB-6781-4186-A93E-CBA5C823CF2E}" type="parTrans" cxnId="{DBD71AC3-74BD-469A-B908-AE44D2C2BDDE}">
      <dgm:prSet/>
      <dgm:spPr/>
      <dgm:t>
        <a:bodyPr/>
        <a:lstStyle/>
        <a:p>
          <a:endParaRPr lang="en-ZA"/>
        </a:p>
      </dgm:t>
    </dgm:pt>
    <dgm:pt modelId="{B6235D20-118D-4AE2-B9FB-BF00612A681E}" type="sibTrans" cxnId="{DBD71AC3-74BD-469A-B908-AE44D2C2BDDE}">
      <dgm:prSet/>
      <dgm:spPr/>
      <dgm:t>
        <a:bodyPr/>
        <a:lstStyle/>
        <a:p>
          <a:endParaRPr lang="en-ZA"/>
        </a:p>
      </dgm:t>
    </dgm:pt>
    <dgm:pt modelId="{097FB400-F614-4AC2-A380-F6DBCF552EFE}">
      <dgm:prSet/>
      <dgm:spPr/>
      <dgm:t>
        <a:bodyPr/>
        <a:lstStyle/>
        <a:p>
          <a:r>
            <a:rPr lang="en-ZA" dirty="0" smtClean="0"/>
            <a:t>Stop, pause or delay – while participants watch, see or experience the unexpected event</a:t>
          </a:r>
          <a:endParaRPr lang="en-ZA" dirty="0"/>
        </a:p>
      </dgm:t>
    </dgm:pt>
    <dgm:pt modelId="{739EFE44-967F-451E-9BCE-619AD798E542}" type="parTrans" cxnId="{74C84165-2843-4C09-BE8B-CBEFC90D45B8}">
      <dgm:prSet/>
      <dgm:spPr/>
      <dgm:t>
        <a:bodyPr/>
        <a:lstStyle/>
        <a:p>
          <a:endParaRPr lang="en-ZA"/>
        </a:p>
      </dgm:t>
    </dgm:pt>
    <dgm:pt modelId="{A08E6AEF-0230-4C66-BDAE-C3E5750B1D35}" type="sibTrans" cxnId="{74C84165-2843-4C09-BE8B-CBEFC90D45B8}">
      <dgm:prSet/>
      <dgm:spPr/>
      <dgm:t>
        <a:bodyPr/>
        <a:lstStyle/>
        <a:p>
          <a:endParaRPr lang="en-ZA"/>
        </a:p>
      </dgm:t>
    </dgm:pt>
    <dgm:pt modelId="{9C735A74-5133-43AD-B12B-F63C06192A79}">
      <dgm:prSet/>
      <dgm:spPr/>
      <dgm:t>
        <a:bodyPr/>
        <a:lstStyle/>
        <a:p>
          <a:r>
            <a:rPr lang="en-ZA" dirty="0" smtClean="0"/>
            <a:t>Tell them about the event based on own knowledge – or find out more information quickly </a:t>
          </a:r>
          <a:endParaRPr lang="en-ZA" dirty="0"/>
        </a:p>
      </dgm:t>
    </dgm:pt>
    <dgm:pt modelId="{86E531DE-A113-4FC3-B6ED-66DA5FD8E772}" type="parTrans" cxnId="{16A597F1-40D1-4C4E-AB79-C54B6B5B9CC1}">
      <dgm:prSet/>
      <dgm:spPr/>
      <dgm:t>
        <a:bodyPr/>
        <a:lstStyle/>
        <a:p>
          <a:endParaRPr lang="en-ZA"/>
        </a:p>
      </dgm:t>
    </dgm:pt>
    <dgm:pt modelId="{E1F1C5C6-D813-483B-A1C0-EE3224531A50}" type="sibTrans" cxnId="{16A597F1-40D1-4C4E-AB79-C54B6B5B9CC1}">
      <dgm:prSet/>
      <dgm:spPr/>
      <dgm:t>
        <a:bodyPr/>
        <a:lstStyle/>
        <a:p>
          <a:endParaRPr lang="en-ZA"/>
        </a:p>
      </dgm:t>
    </dgm:pt>
    <dgm:pt modelId="{41D58D9C-FBFF-44CB-BD9C-D6E1F90AD696}">
      <dgm:prSet/>
      <dgm:spPr/>
      <dgm:t>
        <a:bodyPr/>
        <a:lstStyle/>
        <a:p>
          <a:r>
            <a:rPr lang="en-ZA" dirty="0" smtClean="0"/>
            <a:t>Explain why the event is so special e.g. only once a year</a:t>
          </a:r>
          <a:endParaRPr lang="en-ZA" dirty="0"/>
        </a:p>
      </dgm:t>
    </dgm:pt>
    <dgm:pt modelId="{D6DCBF1C-6D1C-4C75-AC95-F86A575B0ABA}" type="parTrans" cxnId="{A47BD30E-9192-4325-9A5A-6D6BD8681A1A}">
      <dgm:prSet/>
      <dgm:spPr/>
      <dgm:t>
        <a:bodyPr/>
        <a:lstStyle/>
        <a:p>
          <a:endParaRPr lang="en-ZA"/>
        </a:p>
      </dgm:t>
    </dgm:pt>
    <dgm:pt modelId="{AB95379E-1DA8-4B79-8454-CBB17C75711B}" type="sibTrans" cxnId="{A47BD30E-9192-4325-9A5A-6D6BD8681A1A}">
      <dgm:prSet/>
      <dgm:spPr/>
      <dgm:t>
        <a:bodyPr/>
        <a:lstStyle/>
        <a:p>
          <a:endParaRPr lang="en-ZA"/>
        </a:p>
      </dgm:t>
    </dgm:pt>
    <dgm:pt modelId="{BB81365E-7476-4976-A338-DC69B9002887}" type="pres">
      <dgm:prSet presAssocID="{D8315E94-36E1-4049-9ABB-0AE2959A8B5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6E80519-99E1-46FD-BD9B-A713DF092613}" type="pres">
      <dgm:prSet presAssocID="{B7DA51D1-4C4C-4068-8690-57C5683A52BD}" presName="root" presStyleCnt="0"/>
      <dgm:spPr/>
    </dgm:pt>
    <dgm:pt modelId="{42DB06D8-FCC5-4913-812A-2501356936EC}" type="pres">
      <dgm:prSet presAssocID="{B7DA51D1-4C4C-4068-8690-57C5683A52BD}" presName="rootComposite" presStyleCnt="0"/>
      <dgm:spPr/>
    </dgm:pt>
    <dgm:pt modelId="{FF7B4C71-1815-4097-8F40-D8644EAF39AA}" type="pres">
      <dgm:prSet presAssocID="{B7DA51D1-4C4C-4068-8690-57C5683A52BD}" presName="rootText" presStyleLbl="node1" presStyleIdx="0" presStyleCnt="1" custScaleX="320288"/>
      <dgm:spPr/>
      <dgm:t>
        <a:bodyPr/>
        <a:lstStyle/>
        <a:p>
          <a:endParaRPr lang="en-ZA"/>
        </a:p>
      </dgm:t>
    </dgm:pt>
    <dgm:pt modelId="{D8916745-1C70-4F68-8022-BF81E8AF874B}" type="pres">
      <dgm:prSet presAssocID="{B7DA51D1-4C4C-4068-8690-57C5683A52BD}" presName="rootConnector" presStyleLbl="node1" presStyleIdx="0" presStyleCnt="1"/>
      <dgm:spPr/>
      <dgm:t>
        <a:bodyPr/>
        <a:lstStyle/>
        <a:p>
          <a:endParaRPr lang="en-US"/>
        </a:p>
      </dgm:t>
    </dgm:pt>
    <dgm:pt modelId="{8F9329F9-64CB-4431-9EE4-AD2D1D28CA52}" type="pres">
      <dgm:prSet presAssocID="{B7DA51D1-4C4C-4068-8690-57C5683A52BD}" presName="childShape" presStyleCnt="0"/>
      <dgm:spPr/>
    </dgm:pt>
    <dgm:pt modelId="{34F12606-001B-484B-B623-BA505785F844}" type="pres">
      <dgm:prSet presAssocID="{739EFE44-967F-451E-9BCE-619AD798E542}" presName="Name13" presStyleLbl="parChTrans1D2" presStyleIdx="0" presStyleCnt="3"/>
      <dgm:spPr/>
      <dgm:t>
        <a:bodyPr/>
        <a:lstStyle/>
        <a:p>
          <a:endParaRPr lang="en-US"/>
        </a:p>
      </dgm:t>
    </dgm:pt>
    <dgm:pt modelId="{C188CDCA-7D8F-4B4E-965D-DC50FAC702F4}" type="pres">
      <dgm:prSet presAssocID="{097FB400-F614-4AC2-A380-F6DBCF552EFE}" presName="childText" presStyleLbl="bgAcc1" presStyleIdx="0" presStyleCnt="3" custScaleX="5861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53CD1D-59E9-48B2-BA91-969F8FF2238B}" type="pres">
      <dgm:prSet presAssocID="{86E531DE-A113-4FC3-B6ED-66DA5FD8E772}" presName="Name13" presStyleLbl="parChTrans1D2" presStyleIdx="1" presStyleCnt="3"/>
      <dgm:spPr/>
      <dgm:t>
        <a:bodyPr/>
        <a:lstStyle/>
        <a:p>
          <a:endParaRPr lang="en-US"/>
        </a:p>
      </dgm:t>
    </dgm:pt>
    <dgm:pt modelId="{08B9B6B1-7BDE-4C16-8F47-110AA423C518}" type="pres">
      <dgm:prSet presAssocID="{9C735A74-5133-43AD-B12B-F63C06192A79}" presName="childText" presStyleLbl="bgAcc1" presStyleIdx="1" presStyleCnt="3" custScaleX="5861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8DCE05-A43E-4A16-AF55-747DA9912DA0}" type="pres">
      <dgm:prSet presAssocID="{D6DCBF1C-6D1C-4C75-AC95-F86A575B0ABA}" presName="Name13" presStyleLbl="parChTrans1D2" presStyleIdx="2" presStyleCnt="3"/>
      <dgm:spPr/>
      <dgm:t>
        <a:bodyPr/>
        <a:lstStyle/>
        <a:p>
          <a:endParaRPr lang="en-US"/>
        </a:p>
      </dgm:t>
    </dgm:pt>
    <dgm:pt modelId="{E5DE625F-55F1-4278-842E-5BC3E99CEFBE}" type="pres">
      <dgm:prSet presAssocID="{41D58D9C-FBFF-44CB-BD9C-D6E1F90AD696}" presName="childText" presStyleLbl="bgAcc1" presStyleIdx="2" presStyleCnt="3" custScaleX="5861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615D07-B910-4544-97AA-624E9CEBCB3F}" type="presOf" srcId="{D8315E94-36E1-4049-9ABB-0AE2959A8B56}" destId="{BB81365E-7476-4976-A338-DC69B9002887}" srcOrd="0" destOrd="0" presId="urn:microsoft.com/office/officeart/2005/8/layout/hierarchy3"/>
    <dgm:cxn modelId="{40D613AF-6E50-4428-8D8F-FC84E109CFC5}" type="presOf" srcId="{B7DA51D1-4C4C-4068-8690-57C5683A52BD}" destId="{FF7B4C71-1815-4097-8F40-D8644EAF39AA}" srcOrd="0" destOrd="0" presId="urn:microsoft.com/office/officeart/2005/8/layout/hierarchy3"/>
    <dgm:cxn modelId="{63103417-6E56-4A68-9BFD-82EE77BC2ACA}" type="presOf" srcId="{D6DCBF1C-6D1C-4C75-AC95-F86A575B0ABA}" destId="{DC8DCE05-A43E-4A16-AF55-747DA9912DA0}" srcOrd="0" destOrd="0" presId="urn:microsoft.com/office/officeart/2005/8/layout/hierarchy3"/>
    <dgm:cxn modelId="{8791BB6E-7F1D-434D-BE80-0C2944BDB5ED}" type="presOf" srcId="{41D58D9C-FBFF-44CB-BD9C-D6E1F90AD696}" destId="{E5DE625F-55F1-4278-842E-5BC3E99CEFBE}" srcOrd="0" destOrd="0" presId="urn:microsoft.com/office/officeart/2005/8/layout/hierarchy3"/>
    <dgm:cxn modelId="{59913A05-4D9F-4545-92D4-73152A6036CA}" type="presOf" srcId="{097FB400-F614-4AC2-A380-F6DBCF552EFE}" destId="{C188CDCA-7D8F-4B4E-965D-DC50FAC702F4}" srcOrd="0" destOrd="0" presId="urn:microsoft.com/office/officeart/2005/8/layout/hierarchy3"/>
    <dgm:cxn modelId="{74C84165-2843-4C09-BE8B-CBEFC90D45B8}" srcId="{B7DA51D1-4C4C-4068-8690-57C5683A52BD}" destId="{097FB400-F614-4AC2-A380-F6DBCF552EFE}" srcOrd="0" destOrd="0" parTransId="{739EFE44-967F-451E-9BCE-619AD798E542}" sibTransId="{A08E6AEF-0230-4C66-BDAE-C3E5750B1D35}"/>
    <dgm:cxn modelId="{A47BD30E-9192-4325-9A5A-6D6BD8681A1A}" srcId="{B7DA51D1-4C4C-4068-8690-57C5683A52BD}" destId="{41D58D9C-FBFF-44CB-BD9C-D6E1F90AD696}" srcOrd="2" destOrd="0" parTransId="{D6DCBF1C-6D1C-4C75-AC95-F86A575B0ABA}" sibTransId="{AB95379E-1DA8-4B79-8454-CBB17C75711B}"/>
    <dgm:cxn modelId="{DBD71AC3-74BD-469A-B908-AE44D2C2BDDE}" srcId="{D8315E94-36E1-4049-9ABB-0AE2959A8B56}" destId="{B7DA51D1-4C4C-4068-8690-57C5683A52BD}" srcOrd="0" destOrd="0" parTransId="{315032AB-6781-4186-A93E-CBA5C823CF2E}" sibTransId="{B6235D20-118D-4AE2-B9FB-BF00612A681E}"/>
    <dgm:cxn modelId="{ED593EBE-7E91-49D3-B5AE-A139C7DFBA27}" type="presOf" srcId="{B7DA51D1-4C4C-4068-8690-57C5683A52BD}" destId="{D8916745-1C70-4F68-8022-BF81E8AF874B}" srcOrd="1" destOrd="0" presId="urn:microsoft.com/office/officeart/2005/8/layout/hierarchy3"/>
    <dgm:cxn modelId="{A8B1F2CF-F8CD-4B2A-8CF7-E25D2370C68C}" type="presOf" srcId="{739EFE44-967F-451E-9BCE-619AD798E542}" destId="{34F12606-001B-484B-B623-BA505785F844}" srcOrd="0" destOrd="0" presId="urn:microsoft.com/office/officeart/2005/8/layout/hierarchy3"/>
    <dgm:cxn modelId="{16A597F1-40D1-4C4E-AB79-C54B6B5B9CC1}" srcId="{B7DA51D1-4C4C-4068-8690-57C5683A52BD}" destId="{9C735A74-5133-43AD-B12B-F63C06192A79}" srcOrd="1" destOrd="0" parTransId="{86E531DE-A113-4FC3-B6ED-66DA5FD8E772}" sibTransId="{E1F1C5C6-D813-483B-A1C0-EE3224531A50}"/>
    <dgm:cxn modelId="{D943C32F-F713-4313-93CD-528BF601A8E4}" type="presOf" srcId="{86E531DE-A113-4FC3-B6ED-66DA5FD8E772}" destId="{9C53CD1D-59E9-48B2-BA91-969F8FF2238B}" srcOrd="0" destOrd="0" presId="urn:microsoft.com/office/officeart/2005/8/layout/hierarchy3"/>
    <dgm:cxn modelId="{A365E312-C9C0-4E25-BA94-DA7C0F430830}" type="presOf" srcId="{9C735A74-5133-43AD-B12B-F63C06192A79}" destId="{08B9B6B1-7BDE-4C16-8F47-110AA423C518}" srcOrd="0" destOrd="0" presId="urn:microsoft.com/office/officeart/2005/8/layout/hierarchy3"/>
    <dgm:cxn modelId="{F4599D75-88C1-4E66-8318-F9DD8282D5DD}" type="presParOf" srcId="{BB81365E-7476-4976-A338-DC69B9002887}" destId="{56E80519-99E1-46FD-BD9B-A713DF092613}" srcOrd="0" destOrd="0" presId="urn:microsoft.com/office/officeart/2005/8/layout/hierarchy3"/>
    <dgm:cxn modelId="{802775F2-56F1-4656-9725-797014175019}" type="presParOf" srcId="{56E80519-99E1-46FD-BD9B-A713DF092613}" destId="{42DB06D8-FCC5-4913-812A-2501356936EC}" srcOrd="0" destOrd="0" presId="urn:microsoft.com/office/officeart/2005/8/layout/hierarchy3"/>
    <dgm:cxn modelId="{EFC28947-6232-4928-B72C-F379D26CE2CB}" type="presParOf" srcId="{42DB06D8-FCC5-4913-812A-2501356936EC}" destId="{FF7B4C71-1815-4097-8F40-D8644EAF39AA}" srcOrd="0" destOrd="0" presId="urn:microsoft.com/office/officeart/2005/8/layout/hierarchy3"/>
    <dgm:cxn modelId="{D5227972-8224-4BC9-BDA2-F4A20862B8EA}" type="presParOf" srcId="{42DB06D8-FCC5-4913-812A-2501356936EC}" destId="{D8916745-1C70-4F68-8022-BF81E8AF874B}" srcOrd="1" destOrd="0" presId="urn:microsoft.com/office/officeart/2005/8/layout/hierarchy3"/>
    <dgm:cxn modelId="{CF525C70-5B5F-4099-B8A0-0A11BFDA36BC}" type="presParOf" srcId="{56E80519-99E1-46FD-BD9B-A713DF092613}" destId="{8F9329F9-64CB-4431-9EE4-AD2D1D28CA52}" srcOrd="1" destOrd="0" presId="urn:microsoft.com/office/officeart/2005/8/layout/hierarchy3"/>
    <dgm:cxn modelId="{652B0DC8-5131-4A3D-91F4-09BCC834B9B0}" type="presParOf" srcId="{8F9329F9-64CB-4431-9EE4-AD2D1D28CA52}" destId="{34F12606-001B-484B-B623-BA505785F844}" srcOrd="0" destOrd="0" presId="urn:microsoft.com/office/officeart/2005/8/layout/hierarchy3"/>
    <dgm:cxn modelId="{0D85ED24-2EC6-46B0-AF4C-A99530F0634B}" type="presParOf" srcId="{8F9329F9-64CB-4431-9EE4-AD2D1D28CA52}" destId="{C188CDCA-7D8F-4B4E-965D-DC50FAC702F4}" srcOrd="1" destOrd="0" presId="urn:microsoft.com/office/officeart/2005/8/layout/hierarchy3"/>
    <dgm:cxn modelId="{60C084AC-5821-4CF4-B9BD-913AAE61EBE1}" type="presParOf" srcId="{8F9329F9-64CB-4431-9EE4-AD2D1D28CA52}" destId="{9C53CD1D-59E9-48B2-BA91-969F8FF2238B}" srcOrd="2" destOrd="0" presId="urn:microsoft.com/office/officeart/2005/8/layout/hierarchy3"/>
    <dgm:cxn modelId="{AAC621D8-9FB0-4626-93EE-999E0FC99764}" type="presParOf" srcId="{8F9329F9-64CB-4431-9EE4-AD2D1D28CA52}" destId="{08B9B6B1-7BDE-4C16-8F47-110AA423C518}" srcOrd="3" destOrd="0" presId="urn:microsoft.com/office/officeart/2005/8/layout/hierarchy3"/>
    <dgm:cxn modelId="{114FF711-75E1-44B7-B0BA-B7FF50DD1E34}" type="presParOf" srcId="{8F9329F9-64CB-4431-9EE4-AD2D1D28CA52}" destId="{DC8DCE05-A43E-4A16-AF55-747DA9912DA0}" srcOrd="4" destOrd="0" presId="urn:microsoft.com/office/officeart/2005/8/layout/hierarchy3"/>
    <dgm:cxn modelId="{9B45B2EC-3312-4C08-8349-C03E1E4FB3D2}" type="presParOf" srcId="{8F9329F9-64CB-4431-9EE4-AD2D1D28CA52}" destId="{E5DE625F-55F1-4278-842E-5BC3E99CEFBE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9944EFD7-F57F-47D0-8598-C604D2736B51}" type="doc">
      <dgm:prSet loTypeId="urn:microsoft.com/office/officeart/2005/8/layout/hList1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2E965019-E48F-4634-BCC9-D6FBF05F6556}">
      <dgm:prSet phldrT="[Text]" custT="1"/>
      <dgm:spPr/>
      <dgm:t>
        <a:bodyPr/>
        <a:lstStyle/>
        <a:p>
          <a:r>
            <a:rPr lang="en-US" sz="2400" b="1" dirty="0" smtClean="0"/>
            <a:t>SOPs</a:t>
          </a:r>
          <a:endParaRPr lang="en-ZA" sz="2400" b="1" dirty="0"/>
        </a:p>
      </dgm:t>
    </dgm:pt>
    <dgm:pt modelId="{41D3DD17-9348-4DA4-8FBF-1266CABAD355}" type="parTrans" cxnId="{7FEF333A-D380-4288-BDC8-7DACA62BCAA2}">
      <dgm:prSet/>
      <dgm:spPr/>
      <dgm:t>
        <a:bodyPr/>
        <a:lstStyle/>
        <a:p>
          <a:endParaRPr lang="en-ZA"/>
        </a:p>
      </dgm:t>
    </dgm:pt>
    <dgm:pt modelId="{01F80FDF-1C2D-4A89-BEE9-2D54D1854196}" type="sibTrans" cxnId="{7FEF333A-D380-4288-BDC8-7DACA62BCAA2}">
      <dgm:prSet/>
      <dgm:spPr/>
      <dgm:t>
        <a:bodyPr/>
        <a:lstStyle/>
        <a:p>
          <a:endParaRPr lang="en-ZA"/>
        </a:p>
      </dgm:t>
    </dgm:pt>
    <dgm:pt modelId="{AEBFE4BA-3EC1-404C-8960-2355DD3EF2DC}">
      <dgm:prSet phldrT="[Text]"/>
      <dgm:spPr/>
      <dgm:t>
        <a:bodyPr/>
        <a:lstStyle/>
        <a:p>
          <a:r>
            <a:rPr lang="en-US" dirty="0" smtClean="0"/>
            <a:t>Standard Operating Procedures</a:t>
          </a:r>
          <a:endParaRPr lang="en-ZA" dirty="0"/>
        </a:p>
      </dgm:t>
    </dgm:pt>
    <dgm:pt modelId="{F06E600D-DDB2-4F82-9635-2D7D28BEF049}" type="parTrans" cxnId="{6A387139-6441-46FF-86F5-BD41366716E0}">
      <dgm:prSet/>
      <dgm:spPr/>
      <dgm:t>
        <a:bodyPr/>
        <a:lstStyle/>
        <a:p>
          <a:endParaRPr lang="en-ZA"/>
        </a:p>
      </dgm:t>
    </dgm:pt>
    <dgm:pt modelId="{B29BB1CA-1EF6-41CC-A0FB-6F8C4C66CBA8}" type="sibTrans" cxnId="{6A387139-6441-46FF-86F5-BD41366716E0}">
      <dgm:prSet/>
      <dgm:spPr/>
      <dgm:t>
        <a:bodyPr/>
        <a:lstStyle/>
        <a:p>
          <a:endParaRPr lang="en-ZA"/>
        </a:p>
      </dgm:t>
    </dgm:pt>
    <dgm:pt modelId="{280EB02B-6CEE-4CA3-A814-37A35927F209}">
      <dgm:prSet phldrT="[Text]" custT="1"/>
      <dgm:spPr/>
      <dgm:t>
        <a:bodyPr/>
        <a:lstStyle/>
        <a:p>
          <a:r>
            <a:rPr lang="en-US" sz="2400" b="1" dirty="0" smtClean="0"/>
            <a:t>Contingency Plans</a:t>
          </a:r>
          <a:endParaRPr lang="en-ZA" sz="2400" b="1" dirty="0"/>
        </a:p>
      </dgm:t>
    </dgm:pt>
    <dgm:pt modelId="{A585BFA2-C360-45E5-A538-BC4877640E84}" type="parTrans" cxnId="{96202361-37D3-46A8-89EF-6A956CACD8C9}">
      <dgm:prSet/>
      <dgm:spPr/>
      <dgm:t>
        <a:bodyPr/>
        <a:lstStyle/>
        <a:p>
          <a:endParaRPr lang="en-ZA"/>
        </a:p>
      </dgm:t>
    </dgm:pt>
    <dgm:pt modelId="{C41705D1-A79A-49D7-AE0B-33562DE2AD32}" type="sibTrans" cxnId="{96202361-37D3-46A8-89EF-6A956CACD8C9}">
      <dgm:prSet/>
      <dgm:spPr/>
      <dgm:t>
        <a:bodyPr/>
        <a:lstStyle/>
        <a:p>
          <a:endParaRPr lang="en-ZA"/>
        </a:p>
      </dgm:t>
    </dgm:pt>
    <dgm:pt modelId="{A6AF92B2-1B0A-4CCE-A3F1-44F579AC70EB}">
      <dgm:prSet phldrT="[Text]"/>
      <dgm:spPr/>
      <dgm:t>
        <a:bodyPr/>
        <a:lstStyle/>
        <a:p>
          <a:r>
            <a:rPr lang="en-ZA" dirty="0" smtClean="0"/>
            <a:t>Handle situations where a planned itinerary, routes, activities and other cannot be followed or where a serious emergency </a:t>
          </a:r>
          <a:r>
            <a:rPr lang="en-ZA" dirty="0" smtClean="0"/>
            <a:t>happens</a:t>
          </a:r>
          <a:endParaRPr lang="en-ZA" dirty="0"/>
        </a:p>
      </dgm:t>
    </dgm:pt>
    <dgm:pt modelId="{ED45E95E-381B-4B82-864C-482A7CAC58BD}" type="parTrans" cxnId="{E38B332C-0DFB-4B95-B0EF-0CCB90E81D09}">
      <dgm:prSet/>
      <dgm:spPr/>
      <dgm:t>
        <a:bodyPr/>
        <a:lstStyle/>
        <a:p>
          <a:endParaRPr lang="en-ZA"/>
        </a:p>
      </dgm:t>
    </dgm:pt>
    <dgm:pt modelId="{0B183F5A-4CC1-476D-AC80-522CA8D4791D}" type="sibTrans" cxnId="{E38B332C-0DFB-4B95-B0EF-0CCB90E81D09}">
      <dgm:prSet/>
      <dgm:spPr/>
      <dgm:t>
        <a:bodyPr/>
        <a:lstStyle/>
        <a:p>
          <a:endParaRPr lang="en-ZA"/>
        </a:p>
      </dgm:t>
    </dgm:pt>
    <dgm:pt modelId="{9B0BF68F-3D94-4C24-8F10-D7EE9DC80A53}">
      <dgm:prSet phldrT="[Text]" custT="1"/>
      <dgm:spPr/>
      <dgm:t>
        <a:bodyPr/>
        <a:lstStyle/>
        <a:p>
          <a:r>
            <a:rPr lang="en-US" sz="2400" b="1" dirty="0" smtClean="0"/>
            <a:t>Emergency Plans</a:t>
          </a:r>
          <a:endParaRPr lang="en-ZA" sz="2400" b="1" dirty="0"/>
        </a:p>
      </dgm:t>
    </dgm:pt>
    <dgm:pt modelId="{BE78F8C7-4B5F-4EBB-8227-5802F6683410}" type="parTrans" cxnId="{9FA3C6FE-35BB-449A-8C46-ADB34D47C110}">
      <dgm:prSet/>
      <dgm:spPr/>
      <dgm:t>
        <a:bodyPr/>
        <a:lstStyle/>
        <a:p>
          <a:endParaRPr lang="en-ZA"/>
        </a:p>
      </dgm:t>
    </dgm:pt>
    <dgm:pt modelId="{24AB30A9-531A-4292-9AA6-9C63BF1AE5C4}" type="sibTrans" cxnId="{9FA3C6FE-35BB-449A-8C46-ADB34D47C110}">
      <dgm:prSet/>
      <dgm:spPr/>
      <dgm:t>
        <a:bodyPr/>
        <a:lstStyle/>
        <a:p>
          <a:endParaRPr lang="en-ZA"/>
        </a:p>
      </dgm:t>
    </dgm:pt>
    <dgm:pt modelId="{26E4AC3A-D0F6-4051-BD9B-6115A48E67D1}">
      <dgm:prSet phldrT="[Text]"/>
      <dgm:spPr/>
      <dgm:t>
        <a:bodyPr/>
        <a:lstStyle/>
        <a:p>
          <a:r>
            <a:rPr lang="en-ZA" dirty="0" smtClean="0"/>
            <a:t>Learn, practice and be able to </a:t>
          </a:r>
          <a:r>
            <a:rPr lang="en-ZA" dirty="0" smtClean="0"/>
            <a:t>do all </a:t>
          </a:r>
          <a:r>
            <a:rPr lang="en-ZA" dirty="0" smtClean="0"/>
            <a:t>emergency plans – to address </a:t>
          </a:r>
          <a:r>
            <a:rPr lang="en-ZA" dirty="0" smtClean="0"/>
            <a:t>emergencies which </a:t>
          </a:r>
          <a:r>
            <a:rPr lang="en-ZA" dirty="0" smtClean="0"/>
            <a:t>might happen on tour</a:t>
          </a:r>
          <a:endParaRPr lang="en-ZA" dirty="0"/>
        </a:p>
      </dgm:t>
    </dgm:pt>
    <dgm:pt modelId="{F05D0ECC-2A1D-46D9-BCA2-96377693CE15}" type="parTrans" cxnId="{64634726-54FA-458F-ACD1-590F79F2B483}">
      <dgm:prSet/>
      <dgm:spPr/>
      <dgm:t>
        <a:bodyPr/>
        <a:lstStyle/>
        <a:p>
          <a:endParaRPr lang="en-ZA"/>
        </a:p>
      </dgm:t>
    </dgm:pt>
    <dgm:pt modelId="{769ADABF-38A6-4660-9A75-35ABA31E2BB7}" type="sibTrans" cxnId="{64634726-54FA-458F-ACD1-590F79F2B483}">
      <dgm:prSet/>
      <dgm:spPr/>
      <dgm:t>
        <a:bodyPr/>
        <a:lstStyle/>
        <a:p>
          <a:endParaRPr lang="en-ZA"/>
        </a:p>
      </dgm:t>
    </dgm:pt>
    <dgm:pt modelId="{F028CD92-066F-4880-926E-AD97AB1D71D2}" type="pres">
      <dgm:prSet presAssocID="{9944EFD7-F57F-47D0-8598-C604D2736B5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462A71-1D61-4E75-967F-3BF374CA7CA3}" type="pres">
      <dgm:prSet presAssocID="{2E965019-E48F-4634-BCC9-D6FBF05F6556}" presName="composite" presStyleCnt="0"/>
      <dgm:spPr/>
    </dgm:pt>
    <dgm:pt modelId="{D525B437-FACE-4821-AEA3-FD60438F5A5F}" type="pres">
      <dgm:prSet presAssocID="{2E965019-E48F-4634-BCC9-D6FBF05F655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39BCDF-DEF1-4E2B-8747-F14932F3E475}" type="pres">
      <dgm:prSet presAssocID="{2E965019-E48F-4634-BCC9-D6FBF05F6556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41FEBCE-2770-4548-9E8C-A2340A77EC8E}" type="pres">
      <dgm:prSet presAssocID="{01F80FDF-1C2D-4A89-BEE9-2D54D1854196}" presName="space" presStyleCnt="0"/>
      <dgm:spPr/>
    </dgm:pt>
    <dgm:pt modelId="{E63E275D-58A7-493C-BA0A-320D334D9CF9}" type="pres">
      <dgm:prSet presAssocID="{280EB02B-6CEE-4CA3-A814-37A35927F209}" presName="composite" presStyleCnt="0"/>
      <dgm:spPr/>
    </dgm:pt>
    <dgm:pt modelId="{7A7714E4-0DD7-4DCD-ABC8-B01D9DB71DEF}" type="pres">
      <dgm:prSet presAssocID="{280EB02B-6CEE-4CA3-A814-37A35927F20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F32FF17-1BCB-4751-AB0A-B111FC74455C}" type="pres">
      <dgm:prSet presAssocID="{280EB02B-6CEE-4CA3-A814-37A35927F209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B2568D6-6B08-428F-ADBC-11663EF65AC1}" type="pres">
      <dgm:prSet presAssocID="{C41705D1-A79A-49D7-AE0B-33562DE2AD32}" presName="space" presStyleCnt="0"/>
      <dgm:spPr/>
    </dgm:pt>
    <dgm:pt modelId="{76D7EB51-DD61-4463-A7C3-D9E05B6730BD}" type="pres">
      <dgm:prSet presAssocID="{9B0BF68F-3D94-4C24-8F10-D7EE9DC80A53}" presName="composite" presStyleCnt="0"/>
      <dgm:spPr/>
    </dgm:pt>
    <dgm:pt modelId="{FB966FFB-E83A-4482-89C3-84C35D3BF8A5}" type="pres">
      <dgm:prSet presAssocID="{9B0BF68F-3D94-4C24-8F10-D7EE9DC80A5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C71463E-E359-4DC5-A17E-0ED34398EDA0}" type="pres">
      <dgm:prSet presAssocID="{9B0BF68F-3D94-4C24-8F10-D7EE9DC80A53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763406C4-0086-468B-9A5B-E30A0102AD78}" type="presOf" srcId="{2E965019-E48F-4634-BCC9-D6FBF05F6556}" destId="{D525B437-FACE-4821-AEA3-FD60438F5A5F}" srcOrd="0" destOrd="0" presId="urn:microsoft.com/office/officeart/2005/8/layout/hList1"/>
    <dgm:cxn modelId="{39A00DED-7FBC-4138-9068-429B4BF54C91}" type="presOf" srcId="{280EB02B-6CEE-4CA3-A814-37A35927F209}" destId="{7A7714E4-0DD7-4DCD-ABC8-B01D9DB71DEF}" srcOrd="0" destOrd="0" presId="urn:microsoft.com/office/officeart/2005/8/layout/hList1"/>
    <dgm:cxn modelId="{64634726-54FA-458F-ACD1-590F79F2B483}" srcId="{9B0BF68F-3D94-4C24-8F10-D7EE9DC80A53}" destId="{26E4AC3A-D0F6-4051-BD9B-6115A48E67D1}" srcOrd="0" destOrd="0" parTransId="{F05D0ECC-2A1D-46D9-BCA2-96377693CE15}" sibTransId="{769ADABF-38A6-4660-9A75-35ABA31E2BB7}"/>
    <dgm:cxn modelId="{C47369FC-14AE-4AC0-83A2-4A2F11400A1B}" type="presOf" srcId="{9944EFD7-F57F-47D0-8598-C604D2736B51}" destId="{F028CD92-066F-4880-926E-AD97AB1D71D2}" srcOrd="0" destOrd="0" presId="urn:microsoft.com/office/officeart/2005/8/layout/hList1"/>
    <dgm:cxn modelId="{9FA3C6FE-35BB-449A-8C46-ADB34D47C110}" srcId="{9944EFD7-F57F-47D0-8598-C604D2736B51}" destId="{9B0BF68F-3D94-4C24-8F10-D7EE9DC80A53}" srcOrd="2" destOrd="0" parTransId="{BE78F8C7-4B5F-4EBB-8227-5802F6683410}" sibTransId="{24AB30A9-531A-4292-9AA6-9C63BF1AE5C4}"/>
    <dgm:cxn modelId="{E38B332C-0DFB-4B95-B0EF-0CCB90E81D09}" srcId="{280EB02B-6CEE-4CA3-A814-37A35927F209}" destId="{A6AF92B2-1B0A-4CCE-A3F1-44F579AC70EB}" srcOrd="0" destOrd="0" parTransId="{ED45E95E-381B-4B82-864C-482A7CAC58BD}" sibTransId="{0B183F5A-4CC1-476D-AC80-522CA8D4791D}"/>
    <dgm:cxn modelId="{B12F77EC-E539-46D5-82AD-1C9F47E3B4E8}" type="presOf" srcId="{9B0BF68F-3D94-4C24-8F10-D7EE9DC80A53}" destId="{FB966FFB-E83A-4482-89C3-84C35D3BF8A5}" srcOrd="0" destOrd="0" presId="urn:microsoft.com/office/officeart/2005/8/layout/hList1"/>
    <dgm:cxn modelId="{2F518AAF-5833-4E80-9534-63FAD1C5E7B4}" type="presOf" srcId="{26E4AC3A-D0F6-4051-BD9B-6115A48E67D1}" destId="{6C71463E-E359-4DC5-A17E-0ED34398EDA0}" srcOrd="0" destOrd="0" presId="urn:microsoft.com/office/officeart/2005/8/layout/hList1"/>
    <dgm:cxn modelId="{CC91E240-C40A-4064-9A26-13E8BC14EE2F}" type="presOf" srcId="{AEBFE4BA-3EC1-404C-8960-2355DD3EF2DC}" destId="{FE39BCDF-DEF1-4E2B-8747-F14932F3E475}" srcOrd="0" destOrd="0" presId="urn:microsoft.com/office/officeart/2005/8/layout/hList1"/>
    <dgm:cxn modelId="{6A387139-6441-46FF-86F5-BD41366716E0}" srcId="{2E965019-E48F-4634-BCC9-D6FBF05F6556}" destId="{AEBFE4BA-3EC1-404C-8960-2355DD3EF2DC}" srcOrd="0" destOrd="0" parTransId="{F06E600D-DDB2-4F82-9635-2D7D28BEF049}" sibTransId="{B29BB1CA-1EF6-41CC-A0FB-6F8C4C66CBA8}"/>
    <dgm:cxn modelId="{7FEF333A-D380-4288-BDC8-7DACA62BCAA2}" srcId="{9944EFD7-F57F-47D0-8598-C604D2736B51}" destId="{2E965019-E48F-4634-BCC9-D6FBF05F6556}" srcOrd="0" destOrd="0" parTransId="{41D3DD17-9348-4DA4-8FBF-1266CABAD355}" sibTransId="{01F80FDF-1C2D-4A89-BEE9-2D54D1854196}"/>
    <dgm:cxn modelId="{96202361-37D3-46A8-89EF-6A956CACD8C9}" srcId="{9944EFD7-F57F-47D0-8598-C604D2736B51}" destId="{280EB02B-6CEE-4CA3-A814-37A35927F209}" srcOrd="1" destOrd="0" parTransId="{A585BFA2-C360-45E5-A538-BC4877640E84}" sibTransId="{C41705D1-A79A-49D7-AE0B-33562DE2AD32}"/>
    <dgm:cxn modelId="{EC1E0BF0-1E2A-4D32-9B12-50DDFC735DC7}" type="presOf" srcId="{A6AF92B2-1B0A-4CCE-A3F1-44F579AC70EB}" destId="{2F32FF17-1BCB-4751-AB0A-B111FC74455C}" srcOrd="0" destOrd="0" presId="urn:microsoft.com/office/officeart/2005/8/layout/hList1"/>
    <dgm:cxn modelId="{399C1EE3-E8A2-4CB2-BAB1-1A3CD0488DF4}" type="presParOf" srcId="{F028CD92-066F-4880-926E-AD97AB1D71D2}" destId="{E6462A71-1D61-4E75-967F-3BF374CA7CA3}" srcOrd="0" destOrd="0" presId="urn:microsoft.com/office/officeart/2005/8/layout/hList1"/>
    <dgm:cxn modelId="{C98E71D7-55FD-4CCD-87C4-F69707A8CE1D}" type="presParOf" srcId="{E6462A71-1D61-4E75-967F-3BF374CA7CA3}" destId="{D525B437-FACE-4821-AEA3-FD60438F5A5F}" srcOrd="0" destOrd="0" presId="urn:microsoft.com/office/officeart/2005/8/layout/hList1"/>
    <dgm:cxn modelId="{15959022-37CF-4B1B-B74B-8460A248ADD5}" type="presParOf" srcId="{E6462A71-1D61-4E75-967F-3BF374CA7CA3}" destId="{FE39BCDF-DEF1-4E2B-8747-F14932F3E475}" srcOrd="1" destOrd="0" presId="urn:microsoft.com/office/officeart/2005/8/layout/hList1"/>
    <dgm:cxn modelId="{B9414145-B33E-4B56-8848-D45BD0AAECBA}" type="presParOf" srcId="{F028CD92-066F-4880-926E-AD97AB1D71D2}" destId="{341FEBCE-2770-4548-9E8C-A2340A77EC8E}" srcOrd="1" destOrd="0" presId="urn:microsoft.com/office/officeart/2005/8/layout/hList1"/>
    <dgm:cxn modelId="{6752CD9F-315C-40BC-867C-923692DBBC81}" type="presParOf" srcId="{F028CD92-066F-4880-926E-AD97AB1D71D2}" destId="{E63E275D-58A7-493C-BA0A-320D334D9CF9}" srcOrd="2" destOrd="0" presId="urn:microsoft.com/office/officeart/2005/8/layout/hList1"/>
    <dgm:cxn modelId="{9391531C-4296-4ECF-843A-DFB3908F7065}" type="presParOf" srcId="{E63E275D-58A7-493C-BA0A-320D334D9CF9}" destId="{7A7714E4-0DD7-4DCD-ABC8-B01D9DB71DEF}" srcOrd="0" destOrd="0" presId="urn:microsoft.com/office/officeart/2005/8/layout/hList1"/>
    <dgm:cxn modelId="{2E9ED9B6-23B5-4A1E-B9C0-47F2DDDAFC4D}" type="presParOf" srcId="{E63E275D-58A7-493C-BA0A-320D334D9CF9}" destId="{2F32FF17-1BCB-4751-AB0A-B111FC74455C}" srcOrd="1" destOrd="0" presId="urn:microsoft.com/office/officeart/2005/8/layout/hList1"/>
    <dgm:cxn modelId="{F2233E07-C542-4213-B7BE-CA90FD637890}" type="presParOf" srcId="{F028CD92-066F-4880-926E-AD97AB1D71D2}" destId="{AB2568D6-6B08-428F-ADBC-11663EF65AC1}" srcOrd="3" destOrd="0" presId="urn:microsoft.com/office/officeart/2005/8/layout/hList1"/>
    <dgm:cxn modelId="{8AB0A741-7FA2-4FE8-81CE-023091653385}" type="presParOf" srcId="{F028CD92-066F-4880-926E-AD97AB1D71D2}" destId="{76D7EB51-DD61-4463-A7C3-D9E05B6730BD}" srcOrd="4" destOrd="0" presId="urn:microsoft.com/office/officeart/2005/8/layout/hList1"/>
    <dgm:cxn modelId="{B47B46B5-DF3E-4B94-9B81-E48ECB3BBB44}" type="presParOf" srcId="{76D7EB51-DD61-4463-A7C3-D9E05B6730BD}" destId="{FB966FFB-E83A-4482-89C3-84C35D3BF8A5}" srcOrd="0" destOrd="0" presId="urn:microsoft.com/office/officeart/2005/8/layout/hList1"/>
    <dgm:cxn modelId="{4427E28B-F209-40EA-AD0B-56EB3FA2682A}" type="presParOf" srcId="{76D7EB51-DD61-4463-A7C3-D9E05B6730BD}" destId="{6C71463E-E359-4DC5-A17E-0ED34398EDA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DCCFEFD3-4D8C-4BB8-AA63-AAB527DCB277}" type="doc">
      <dgm:prSet loTypeId="urn:microsoft.com/office/officeart/2005/8/layout/vList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1512F316-A094-41B4-8974-4CA60623426B}">
      <dgm:prSet phldrT="[Text]" custT="1"/>
      <dgm:spPr/>
      <dgm:t>
        <a:bodyPr/>
        <a:lstStyle/>
        <a:p>
          <a:r>
            <a:rPr lang="en-ZA" sz="2400" dirty="0" smtClean="0"/>
            <a:t>Meet tour operator contract commitments </a:t>
          </a:r>
        </a:p>
      </dgm:t>
    </dgm:pt>
    <dgm:pt modelId="{28E2E8FC-0D87-4094-9EB4-33DFB853B23E}" type="parTrans" cxnId="{BAEE3E72-008E-49CC-B38E-2231B67282CF}">
      <dgm:prSet/>
      <dgm:spPr/>
      <dgm:t>
        <a:bodyPr/>
        <a:lstStyle/>
        <a:p>
          <a:endParaRPr lang="en-ZA" sz="2400"/>
        </a:p>
      </dgm:t>
    </dgm:pt>
    <dgm:pt modelId="{17D8A6BF-EE0F-4520-8F8F-00FEE1A3C3B5}" type="sibTrans" cxnId="{BAEE3E72-008E-49CC-B38E-2231B67282CF}">
      <dgm:prSet/>
      <dgm:spPr/>
      <dgm:t>
        <a:bodyPr/>
        <a:lstStyle/>
        <a:p>
          <a:endParaRPr lang="en-ZA" sz="2400"/>
        </a:p>
      </dgm:t>
    </dgm:pt>
    <dgm:pt modelId="{06EAFBE8-E5DB-4ED3-887E-042ADDAD0E44}">
      <dgm:prSet custT="1"/>
      <dgm:spPr/>
      <dgm:t>
        <a:bodyPr/>
        <a:lstStyle/>
        <a:p>
          <a:r>
            <a:rPr lang="en-ZA" sz="2400" dirty="0" smtClean="0"/>
            <a:t>Remember Duty of Care responsibility </a:t>
          </a:r>
          <a:endParaRPr lang="en-ZA" sz="2400" dirty="0"/>
        </a:p>
      </dgm:t>
    </dgm:pt>
    <dgm:pt modelId="{7872ECF6-61D9-4C3F-9664-3A5AB9D14930}" type="parTrans" cxnId="{DB8F99DA-C5EE-4A96-A8D1-51364EC78D9A}">
      <dgm:prSet/>
      <dgm:spPr/>
      <dgm:t>
        <a:bodyPr/>
        <a:lstStyle/>
        <a:p>
          <a:endParaRPr lang="en-ZA" sz="2400"/>
        </a:p>
      </dgm:t>
    </dgm:pt>
    <dgm:pt modelId="{2D185B44-2278-4460-8BAD-4451852A407D}" type="sibTrans" cxnId="{DB8F99DA-C5EE-4A96-A8D1-51364EC78D9A}">
      <dgm:prSet/>
      <dgm:spPr/>
      <dgm:t>
        <a:bodyPr/>
        <a:lstStyle/>
        <a:p>
          <a:endParaRPr lang="en-ZA" sz="2400"/>
        </a:p>
      </dgm:t>
    </dgm:pt>
    <dgm:pt modelId="{5D07C0A3-C4B1-429D-960A-36DD638A1113}">
      <dgm:prSet custT="1"/>
      <dgm:spPr/>
      <dgm:t>
        <a:bodyPr/>
        <a:lstStyle/>
        <a:p>
          <a:r>
            <a:rPr lang="en-ZA" sz="2400" dirty="0" smtClean="0"/>
            <a:t>Know terms, conditions &amp; content – this info is </a:t>
          </a:r>
          <a:r>
            <a:rPr lang="en-ZA" sz="2400" dirty="0" smtClean="0"/>
            <a:t>important for </a:t>
          </a:r>
          <a:r>
            <a:rPr lang="en-ZA" sz="2400" dirty="0" smtClean="0"/>
            <a:t>anything you do</a:t>
          </a:r>
          <a:endParaRPr lang="en-ZA" sz="2400" dirty="0"/>
        </a:p>
      </dgm:t>
    </dgm:pt>
    <dgm:pt modelId="{7AE7374A-B608-4B8C-A90D-B69FD153F75C}" type="parTrans" cxnId="{6E30B406-6838-4248-9E25-73C0D051ADBA}">
      <dgm:prSet/>
      <dgm:spPr/>
      <dgm:t>
        <a:bodyPr/>
        <a:lstStyle/>
        <a:p>
          <a:endParaRPr lang="en-ZA" sz="2400"/>
        </a:p>
      </dgm:t>
    </dgm:pt>
    <dgm:pt modelId="{EBFED838-C725-4313-B797-3F5DF641B006}" type="sibTrans" cxnId="{6E30B406-6838-4248-9E25-73C0D051ADBA}">
      <dgm:prSet/>
      <dgm:spPr/>
      <dgm:t>
        <a:bodyPr/>
        <a:lstStyle/>
        <a:p>
          <a:endParaRPr lang="en-ZA" sz="2400"/>
        </a:p>
      </dgm:t>
    </dgm:pt>
    <dgm:pt modelId="{C99C53D5-4D31-45D7-B05F-F010C403E060}">
      <dgm:prSet custT="1"/>
      <dgm:spPr/>
      <dgm:t>
        <a:bodyPr/>
        <a:lstStyle/>
        <a:p>
          <a:r>
            <a:rPr lang="en-ZA" sz="2400" dirty="0" smtClean="0"/>
            <a:t>Record incidents &amp; keep accurate tour records</a:t>
          </a:r>
          <a:endParaRPr lang="en-ZA" sz="2400" dirty="0"/>
        </a:p>
      </dgm:t>
    </dgm:pt>
    <dgm:pt modelId="{8BBF6F0D-82FF-4D7D-82EF-0BD7B9897E5B}" type="parTrans" cxnId="{023B3240-839D-4408-87A2-7502152026F5}">
      <dgm:prSet/>
      <dgm:spPr/>
      <dgm:t>
        <a:bodyPr/>
        <a:lstStyle/>
        <a:p>
          <a:endParaRPr lang="en-ZA" sz="2400"/>
        </a:p>
      </dgm:t>
    </dgm:pt>
    <dgm:pt modelId="{6690E8A7-50A8-46DD-8D35-31E94E1A5C32}" type="sibTrans" cxnId="{023B3240-839D-4408-87A2-7502152026F5}">
      <dgm:prSet/>
      <dgm:spPr/>
      <dgm:t>
        <a:bodyPr/>
        <a:lstStyle/>
        <a:p>
          <a:endParaRPr lang="en-ZA" sz="2400"/>
        </a:p>
      </dgm:t>
    </dgm:pt>
    <dgm:pt modelId="{B22D7FA8-1F58-42B8-BD06-D02A146CC8DE}">
      <dgm:prSet custT="1"/>
      <dgm:spPr/>
      <dgm:t>
        <a:bodyPr/>
        <a:lstStyle/>
        <a:p>
          <a:r>
            <a:rPr lang="en-ZA" sz="2400" smtClean="0"/>
            <a:t>Report and write down any unusual happenings</a:t>
          </a:r>
          <a:endParaRPr lang="en-ZA" sz="2400" dirty="0"/>
        </a:p>
      </dgm:t>
    </dgm:pt>
    <dgm:pt modelId="{098B52BC-D06B-42CE-AEF5-A0870F59A154}" type="parTrans" cxnId="{D66FBA77-66AB-4943-87F3-C4496980D938}">
      <dgm:prSet/>
      <dgm:spPr/>
      <dgm:t>
        <a:bodyPr/>
        <a:lstStyle/>
        <a:p>
          <a:endParaRPr lang="en-US" sz="2400"/>
        </a:p>
      </dgm:t>
    </dgm:pt>
    <dgm:pt modelId="{BCCF841C-D227-49F8-B9DA-E2BD0FFA84DC}" type="sibTrans" cxnId="{D66FBA77-66AB-4943-87F3-C4496980D938}">
      <dgm:prSet/>
      <dgm:spPr/>
      <dgm:t>
        <a:bodyPr/>
        <a:lstStyle/>
        <a:p>
          <a:endParaRPr lang="en-US" sz="2400"/>
        </a:p>
      </dgm:t>
    </dgm:pt>
    <dgm:pt modelId="{CAA5D44B-EDCC-40C6-92C8-0B4208E7F551}">
      <dgm:prSet custT="1"/>
      <dgm:spPr/>
      <dgm:t>
        <a:bodyPr/>
        <a:lstStyle/>
        <a:p>
          <a:r>
            <a:rPr lang="en-ZA" sz="2400" smtClean="0"/>
            <a:t>Ensure activities are performed under safe conditions and good practice</a:t>
          </a:r>
          <a:endParaRPr lang="en-ZA" sz="2400" dirty="0"/>
        </a:p>
      </dgm:t>
    </dgm:pt>
    <dgm:pt modelId="{75E0A7BD-3FBD-4F04-95A2-72248FD61B9B}" type="parTrans" cxnId="{990ADD1B-8A44-469A-BA94-FC26088F2133}">
      <dgm:prSet/>
      <dgm:spPr/>
      <dgm:t>
        <a:bodyPr/>
        <a:lstStyle/>
        <a:p>
          <a:endParaRPr lang="en-US" sz="2400"/>
        </a:p>
      </dgm:t>
    </dgm:pt>
    <dgm:pt modelId="{7CB648C2-FCE5-4862-A130-BE62CCDB7D22}" type="sibTrans" cxnId="{990ADD1B-8A44-469A-BA94-FC26088F2133}">
      <dgm:prSet/>
      <dgm:spPr/>
      <dgm:t>
        <a:bodyPr/>
        <a:lstStyle/>
        <a:p>
          <a:endParaRPr lang="en-US" sz="2400"/>
        </a:p>
      </dgm:t>
    </dgm:pt>
    <dgm:pt modelId="{618D2300-1502-4021-8349-11B114B61CE3}" type="pres">
      <dgm:prSet presAssocID="{DCCFEFD3-4D8C-4BB8-AA63-AAB527DCB27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75F6C9E-33D2-40BC-9382-CFD9B3608784}" type="pres">
      <dgm:prSet presAssocID="{1512F316-A094-41B4-8974-4CA60623426B}" presName="parentText" presStyleLbl="node1" presStyleIdx="0" presStyleCnt="6" custScaleY="109481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46E80D4-A984-4A66-9638-D18469DC4728}" type="pres">
      <dgm:prSet presAssocID="{17D8A6BF-EE0F-4520-8F8F-00FEE1A3C3B5}" presName="spacer" presStyleCnt="0"/>
      <dgm:spPr/>
    </dgm:pt>
    <dgm:pt modelId="{E7CA7BDA-CBAD-46F0-A187-9D13E0BDB0CB}" type="pres">
      <dgm:prSet presAssocID="{06EAFBE8-E5DB-4ED3-887E-042ADDAD0E44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9F85205-8904-4D2C-B4C7-7B91B62410A4}" type="pres">
      <dgm:prSet presAssocID="{2D185B44-2278-4460-8BAD-4451852A407D}" presName="spacer" presStyleCnt="0"/>
      <dgm:spPr/>
    </dgm:pt>
    <dgm:pt modelId="{47228551-0867-41C4-9E4F-B25ACB5C72A7}" type="pres">
      <dgm:prSet presAssocID="{5D07C0A3-C4B1-429D-960A-36DD638A1113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978118E-4822-479F-8294-92DF5E3F8A27}" type="pres">
      <dgm:prSet presAssocID="{EBFED838-C725-4313-B797-3F5DF641B006}" presName="spacer" presStyleCnt="0"/>
      <dgm:spPr/>
    </dgm:pt>
    <dgm:pt modelId="{9C26B5FB-B21A-4721-B109-1B0A63AD7D34}" type="pres">
      <dgm:prSet presAssocID="{C99C53D5-4D31-45D7-B05F-F010C403E060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A07BC44-D5C1-4B8B-AE4C-AABF1E9EF4A8}" type="pres">
      <dgm:prSet presAssocID="{6690E8A7-50A8-46DD-8D35-31E94E1A5C32}" presName="spacer" presStyleCnt="0"/>
      <dgm:spPr/>
    </dgm:pt>
    <dgm:pt modelId="{32CA457D-05F4-4FA1-BAC8-53F46A46C6AC}" type="pres">
      <dgm:prSet presAssocID="{B22D7FA8-1F58-42B8-BD06-D02A146CC8D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059CAE-6061-4D01-ACDC-9AC1D6D147D2}" type="pres">
      <dgm:prSet presAssocID="{BCCF841C-D227-49F8-B9DA-E2BD0FFA84DC}" presName="spacer" presStyleCnt="0"/>
      <dgm:spPr/>
    </dgm:pt>
    <dgm:pt modelId="{909A01CF-5200-4AD6-8D70-4E6F291D9A02}" type="pres">
      <dgm:prSet presAssocID="{CAA5D44B-EDCC-40C6-92C8-0B4208E7F551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A8B47C-79A7-4D34-BDB0-51856A0038D3}" type="presOf" srcId="{C99C53D5-4D31-45D7-B05F-F010C403E060}" destId="{9C26B5FB-B21A-4721-B109-1B0A63AD7D34}" srcOrd="0" destOrd="0" presId="urn:microsoft.com/office/officeart/2005/8/layout/vList2"/>
    <dgm:cxn modelId="{9F264614-CB1D-490B-92C6-B8D963742154}" type="presOf" srcId="{06EAFBE8-E5DB-4ED3-887E-042ADDAD0E44}" destId="{E7CA7BDA-CBAD-46F0-A187-9D13E0BDB0CB}" srcOrd="0" destOrd="0" presId="urn:microsoft.com/office/officeart/2005/8/layout/vList2"/>
    <dgm:cxn modelId="{023B3240-839D-4408-87A2-7502152026F5}" srcId="{DCCFEFD3-4D8C-4BB8-AA63-AAB527DCB277}" destId="{C99C53D5-4D31-45D7-B05F-F010C403E060}" srcOrd="3" destOrd="0" parTransId="{8BBF6F0D-82FF-4D7D-82EF-0BD7B9897E5B}" sibTransId="{6690E8A7-50A8-46DD-8D35-31E94E1A5C32}"/>
    <dgm:cxn modelId="{BAEE3E72-008E-49CC-B38E-2231B67282CF}" srcId="{DCCFEFD3-4D8C-4BB8-AA63-AAB527DCB277}" destId="{1512F316-A094-41B4-8974-4CA60623426B}" srcOrd="0" destOrd="0" parTransId="{28E2E8FC-0D87-4094-9EB4-33DFB853B23E}" sibTransId="{17D8A6BF-EE0F-4520-8F8F-00FEE1A3C3B5}"/>
    <dgm:cxn modelId="{EB8B0493-2BF3-4E79-B8E8-09D8814482A0}" type="presOf" srcId="{B22D7FA8-1F58-42B8-BD06-D02A146CC8DE}" destId="{32CA457D-05F4-4FA1-BAC8-53F46A46C6AC}" srcOrd="0" destOrd="0" presId="urn:microsoft.com/office/officeart/2005/8/layout/vList2"/>
    <dgm:cxn modelId="{0D1D2ADD-8043-4D99-A64A-E691810A8E76}" type="presOf" srcId="{1512F316-A094-41B4-8974-4CA60623426B}" destId="{975F6C9E-33D2-40BC-9382-CFD9B3608784}" srcOrd="0" destOrd="0" presId="urn:microsoft.com/office/officeart/2005/8/layout/vList2"/>
    <dgm:cxn modelId="{DB8F99DA-C5EE-4A96-A8D1-51364EC78D9A}" srcId="{DCCFEFD3-4D8C-4BB8-AA63-AAB527DCB277}" destId="{06EAFBE8-E5DB-4ED3-887E-042ADDAD0E44}" srcOrd="1" destOrd="0" parTransId="{7872ECF6-61D9-4C3F-9664-3A5AB9D14930}" sibTransId="{2D185B44-2278-4460-8BAD-4451852A407D}"/>
    <dgm:cxn modelId="{D66FBA77-66AB-4943-87F3-C4496980D938}" srcId="{DCCFEFD3-4D8C-4BB8-AA63-AAB527DCB277}" destId="{B22D7FA8-1F58-42B8-BD06-D02A146CC8DE}" srcOrd="4" destOrd="0" parTransId="{098B52BC-D06B-42CE-AEF5-A0870F59A154}" sibTransId="{BCCF841C-D227-49F8-B9DA-E2BD0FFA84DC}"/>
    <dgm:cxn modelId="{3A071A84-A8B5-44F4-9A5B-927AADB0D4C0}" type="presOf" srcId="{CAA5D44B-EDCC-40C6-92C8-0B4208E7F551}" destId="{909A01CF-5200-4AD6-8D70-4E6F291D9A02}" srcOrd="0" destOrd="0" presId="urn:microsoft.com/office/officeart/2005/8/layout/vList2"/>
    <dgm:cxn modelId="{6E30B406-6838-4248-9E25-73C0D051ADBA}" srcId="{DCCFEFD3-4D8C-4BB8-AA63-AAB527DCB277}" destId="{5D07C0A3-C4B1-429D-960A-36DD638A1113}" srcOrd="2" destOrd="0" parTransId="{7AE7374A-B608-4B8C-A90D-B69FD153F75C}" sibTransId="{EBFED838-C725-4313-B797-3F5DF641B006}"/>
    <dgm:cxn modelId="{62699A69-4D39-44F1-B226-891B15C96C55}" type="presOf" srcId="{5D07C0A3-C4B1-429D-960A-36DD638A1113}" destId="{47228551-0867-41C4-9E4F-B25ACB5C72A7}" srcOrd="0" destOrd="0" presId="urn:microsoft.com/office/officeart/2005/8/layout/vList2"/>
    <dgm:cxn modelId="{990ADD1B-8A44-469A-BA94-FC26088F2133}" srcId="{DCCFEFD3-4D8C-4BB8-AA63-AAB527DCB277}" destId="{CAA5D44B-EDCC-40C6-92C8-0B4208E7F551}" srcOrd="5" destOrd="0" parTransId="{75E0A7BD-3FBD-4F04-95A2-72248FD61B9B}" sibTransId="{7CB648C2-FCE5-4862-A130-BE62CCDB7D22}"/>
    <dgm:cxn modelId="{4DB34900-E54C-4D18-AA6A-A7F1E8C4C0FE}" type="presOf" srcId="{DCCFEFD3-4D8C-4BB8-AA63-AAB527DCB277}" destId="{618D2300-1502-4021-8349-11B114B61CE3}" srcOrd="0" destOrd="0" presId="urn:microsoft.com/office/officeart/2005/8/layout/vList2"/>
    <dgm:cxn modelId="{93BAB9FB-4CB5-47C5-9F92-81C7CF0225D6}" type="presParOf" srcId="{618D2300-1502-4021-8349-11B114B61CE3}" destId="{975F6C9E-33D2-40BC-9382-CFD9B3608784}" srcOrd="0" destOrd="0" presId="urn:microsoft.com/office/officeart/2005/8/layout/vList2"/>
    <dgm:cxn modelId="{EC62E3F3-929D-4788-9292-2F8C9FB50827}" type="presParOf" srcId="{618D2300-1502-4021-8349-11B114B61CE3}" destId="{D46E80D4-A984-4A66-9638-D18469DC4728}" srcOrd="1" destOrd="0" presId="urn:microsoft.com/office/officeart/2005/8/layout/vList2"/>
    <dgm:cxn modelId="{5FD50C9A-4F0A-4EB6-8B38-78E69722BDFD}" type="presParOf" srcId="{618D2300-1502-4021-8349-11B114B61CE3}" destId="{E7CA7BDA-CBAD-46F0-A187-9D13E0BDB0CB}" srcOrd="2" destOrd="0" presId="urn:microsoft.com/office/officeart/2005/8/layout/vList2"/>
    <dgm:cxn modelId="{A35D8D82-6D81-4C2F-A4FE-EF7AE5A2E766}" type="presParOf" srcId="{618D2300-1502-4021-8349-11B114B61CE3}" destId="{F9F85205-8904-4D2C-B4C7-7B91B62410A4}" srcOrd="3" destOrd="0" presId="urn:microsoft.com/office/officeart/2005/8/layout/vList2"/>
    <dgm:cxn modelId="{1D4FA77F-DE1A-44AB-9909-062C76639291}" type="presParOf" srcId="{618D2300-1502-4021-8349-11B114B61CE3}" destId="{47228551-0867-41C4-9E4F-B25ACB5C72A7}" srcOrd="4" destOrd="0" presId="urn:microsoft.com/office/officeart/2005/8/layout/vList2"/>
    <dgm:cxn modelId="{4A6C58AC-7801-4894-92D6-5B9F6835FE1E}" type="presParOf" srcId="{618D2300-1502-4021-8349-11B114B61CE3}" destId="{D978118E-4822-479F-8294-92DF5E3F8A27}" srcOrd="5" destOrd="0" presId="urn:microsoft.com/office/officeart/2005/8/layout/vList2"/>
    <dgm:cxn modelId="{85DC0A9C-7D8D-42FF-BE86-74E2C0B6FC3D}" type="presParOf" srcId="{618D2300-1502-4021-8349-11B114B61CE3}" destId="{9C26B5FB-B21A-4721-B109-1B0A63AD7D34}" srcOrd="6" destOrd="0" presId="urn:microsoft.com/office/officeart/2005/8/layout/vList2"/>
    <dgm:cxn modelId="{346E8E58-C080-438F-A1F9-166D4158917A}" type="presParOf" srcId="{618D2300-1502-4021-8349-11B114B61CE3}" destId="{9A07BC44-D5C1-4B8B-AE4C-AABF1E9EF4A8}" srcOrd="7" destOrd="0" presId="urn:microsoft.com/office/officeart/2005/8/layout/vList2"/>
    <dgm:cxn modelId="{96A9F5E0-2BC7-4F2C-A185-CABE8A1FE8B2}" type="presParOf" srcId="{618D2300-1502-4021-8349-11B114B61CE3}" destId="{32CA457D-05F4-4FA1-BAC8-53F46A46C6AC}" srcOrd="8" destOrd="0" presId="urn:microsoft.com/office/officeart/2005/8/layout/vList2"/>
    <dgm:cxn modelId="{AD11BC69-148C-4D9A-BACC-B5BBF8CE591E}" type="presParOf" srcId="{618D2300-1502-4021-8349-11B114B61CE3}" destId="{F9059CAE-6061-4D01-ACDC-9AC1D6D147D2}" srcOrd="9" destOrd="0" presId="urn:microsoft.com/office/officeart/2005/8/layout/vList2"/>
    <dgm:cxn modelId="{4CF4CB81-6945-417F-973A-0FED6E6BE3F2}" type="presParOf" srcId="{618D2300-1502-4021-8349-11B114B61CE3}" destId="{909A01CF-5200-4AD6-8D70-4E6F291D9A02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0ACFC952-2F4B-4AA5-8D7B-102C2602EB27}" type="doc">
      <dgm:prSet loTypeId="urn:microsoft.com/office/officeart/2005/8/layout/defaul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4518AE6B-2A42-46EF-8679-5AAC8C618B54}">
      <dgm:prSet phldrT="[Text]"/>
      <dgm:spPr/>
      <dgm:t>
        <a:bodyPr/>
        <a:lstStyle/>
        <a:p>
          <a:r>
            <a:rPr lang="en-ZA" b="1" smtClean="0"/>
            <a:t>Operational plans</a:t>
          </a:r>
          <a:r>
            <a:rPr lang="en-ZA" smtClean="0"/>
            <a:t> </a:t>
          </a:r>
          <a:endParaRPr lang="en-ZA" dirty="0"/>
        </a:p>
      </dgm:t>
    </dgm:pt>
    <dgm:pt modelId="{B905147B-C19A-48A8-B302-61280C280B73}" type="parTrans" cxnId="{AD094ABC-39F6-4C95-814F-74658D312A81}">
      <dgm:prSet/>
      <dgm:spPr/>
      <dgm:t>
        <a:bodyPr/>
        <a:lstStyle/>
        <a:p>
          <a:endParaRPr lang="en-ZA"/>
        </a:p>
      </dgm:t>
    </dgm:pt>
    <dgm:pt modelId="{0951D3AC-467E-4C15-B80B-2FBE1A02710F}" type="sibTrans" cxnId="{AD094ABC-39F6-4C95-814F-74658D312A81}">
      <dgm:prSet/>
      <dgm:spPr/>
      <dgm:t>
        <a:bodyPr/>
        <a:lstStyle/>
        <a:p>
          <a:endParaRPr lang="en-ZA"/>
        </a:p>
      </dgm:t>
    </dgm:pt>
    <dgm:pt modelId="{8F30A2C1-0C5A-49C0-821E-B7181FE2695F}">
      <dgm:prSet/>
      <dgm:spPr/>
      <dgm:t>
        <a:bodyPr/>
        <a:lstStyle/>
        <a:p>
          <a:r>
            <a:rPr lang="en-ZA" b="1" smtClean="0"/>
            <a:t>Emergency plans</a:t>
          </a:r>
          <a:r>
            <a:rPr lang="en-ZA" smtClean="0"/>
            <a:t> </a:t>
          </a:r>
          <a:endParaRPr lang="en-ZA" dirty="0" smtClean="0"/>
        </a:p>
      </dgm:t>
    </dgm:pt>
    <dgm:pt modelId="{EED8B246-8F2E-4108-9DD5-508195039FB3}" type="parTrans" cxnId="{FD69EF0C-72A4-4694-B7BC-4AAD803496D2}">
      <dgm:prSet/>
      <dgm:spPr/>
      <dgm:t>
        <a:bodyPr/>
        <a:lstStyle/>
        <a:p>
          <a:endParaRPr lang="en-ZA"/>
        </a:p>
      </dgm:t>
    </dgm:pt>
    <dgm:pt modelId="{AA2383B1-1F12-460A-B664-994B97C3CBDD}" type="sibTrans" cxnId="{FD69EF0C-72A4-4694-B7BC-4AAD803496D2}">
      <dgm:prSet/>
      <dgm:spPr/>
      <dgm:t>
        <a:bodyPr/>
        <a:lstStyle/>
        <a:p>
          <a:endParaRPr lang="en-ZA"/>
        </a:p>
      </dgm:t>
    </dgm:pt>
    <dgm:pt modelId="{490C1E8C-A231-4197-9569-A6CF10DC3FC1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dirty="0" smtClean="0"/>
            <a:t>Contingency plans</a:t>
          </a:r>
          <a:endParaRPr lang="en-ZA" dirty="0" smtClean="0"/>
        </a:p>
        <a:p>
          <a:pPr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b="1" dirty="0" smtClean="0"/>
            <a:t>(Back-up plans)</a:t>
          </a:r>
        </a:p>
      </dgm:t>
    </dgm:pt>
    <dgm:pt modelId="{69A6AB6B-8F83-4AD3-9662-92DAEE4BBA89}" type="parTrans" cxnId="{1E0A4480-DE28-46A9-AD55-6562AA13D891}">
      <dgm:prSet/>
      <dgm:spPr/>
      <dgm:t>
        <a:bodyPr/>
        <a:lstStyle/>
        <a:p>
          <a:endParaRPr lang="en-ZA"/>
        </a:p>
      </dgm:t>
    </dgm:pt>
    <dgm:pt modelId="{497B403F-23E5-4F9B-9E08-503493E9EBF1}" type="sibTrans" cxnId="{1E0A4480-DE28-46A9-AD55-6562AA13D891}">
      <dgm:prSet/>
      <dgm:spPr/>
      <dgm:t>
        <a:bodyPr/>
        <a:lstStyle/>
        <a:p>
          <a:endParaRPr lang="en-ZA"/>
        </a:p>
      </dgm:t>
    </dgm:pt>
    <dgm:pt modelId="{D6D0D630-5EBB-4B6F-80A2-5FE75BA05BD7}" type="pres">
      <dgm:prSet presAssocID="{0ACFC952-2F4B-4AA5-8D7B-102C2602EB2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65698EB7-4D1F-4449-B7BD-FE5CFFB7FA3C}" type="pres">
      <dgm:prSet presAssocID="{4518AE6B-2A42-46EF-8679-5AAC8C618B5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F013AEB-2A9C-4981-82F7-58F5F700087A}" type="pres">
      <dgm:prSet presAssocID="{0951D3AC-467E-4C15-B80B-2FBE1A02710F}" presName="sibTrans" presStyleCnt="0"/>
      <dgm:spPr/>
    </dgm:pt>
    <dgm:pt modelId="{C2B8A239-2414-4FE3-A6B5-B7EBCD6F3B0F}" type="pres">
      <dgm:prSet presAssocID="{8F30A2C1-0C5A-49C0-821E-B7181FE2695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1F4C535-8BB3-4DAB-9359-D72116374B6E}" type="pres">
      <dgm:prSet presAssocID="{AA2383B1-1F12-460A-B664-994B97C3CBDD}" presName="sibTrans" presStyleCnt="0"/>
      <dgm:spPr/>
    </dgm:pt>
    <dgm:pt modelId="{2159F923-117D-4A12-9B1A-9E8D96D67E76}" type="pres">
      <dgm:prSet presAssocID="{490C1E8C-A231-4197-9569-A6CF10DC3FC1}" presName="node" presStyleLbl="node1" presStyleIdx="2" presStyleCnt="3" custScaleY="194757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1E0A4480-DE28-46A9-AD55-6562AA13D891}" srcId="{0ACFC952-2F4B-4AA5-8D7B-102C2602EB27}" destId="{490C1E8C-A231-4197-9569-A6CF10DC3FC1}" srcOrd="2" destOrd="0" parTransId="{69A6AB6B-8F83-4AD3-9662-92DAEE4BBA89}" sibTransId="{497B403F-23E5-4F9B-9E08-503493E9EBF1}"/>
    <dgm:cxn modelId="{09C94150-E2F6-4D1C-A104-51DCDDCACBD7}" type="presOf" srcId="{0ACFC952-2F4B-4AA5-8D7B-102C2602EB27}" destId="{D6D0D630-5EBB-4B6F-80A2-5FE75BA05BD7}" srcOrd="0" destOrd="0" presId="urn:microsoft.com/office/officeart/2005/8/layout/default"/>
    <dgm:cxn modelId="{A75D71B5-0363-42AD-91AD-23D66FB1CAC9}" type="presOf" srcId="{4518AE6B-2A42-46EF-8679-5AAC8C618B54}" destId="{65698EB7-4D1F-4449-B7BD-FE5CFFB7FA3C}" srcOrd="0" destOrd="0" presId="urn:microsoft.com/office/officeart/2005/8/layout/default"/>
    <dgm:cxn modelId="{FD69EF0C-72A4-4694-B7BC-4AAD803496D2}" srcId="{0ACFC952-2F4B-4AA5-8D7B-102C2602EB27}" destId="{8F30A2C1-0C5A-49C0-821E-B7181FE2695F}" srcOrd="1" destOrd="0" parTransId="{EED8B246-8F2E-4108-9DD5-508195039FB3}" sibTransId="{AA2383B1-1F12-460A-B664-994B97C3CBDD}"/>
    <dgm:cxn modelId="{5E990442-EF10-474A-9237-6027C706820E}" type="presOf" srcId="{490C1E8C-A231-4197-9569-A6CF10DC3FC1}" destId="{2159F923-117D-4A12-9B1A-9E8D96D67E76}" srcOrd="0" destOrd="0" presId="urn:microsoft.com/office/officeart/2005/8/layout/default"/>
    <dgm:cxn modelId="{AD094ABC-39F6-4C95-814F-74658D312A81}" srcId="{0ACFC952-2F4B-4AA5-8D7B-102C2602EB27}" destId="{4518AE6B-2A42-46EF-8679-5AAC8C618B54}" srcOrd="0" destOrd="0" parTransId="{B905147B-C19A-48A8-B302-61280C280B73}" sibTransId="{0951D3AC-467E-4C15-B80B-2FBE1A02710F}"/>
    <dgm:cxn modelId="{1C14A328-0E17-4263-81B7-A6AA06100306}" type="presOf" srcId="{8F30A2C1-0C5A-49C0-821E-B7181FE2695F}" destId="{C2B8A239-2414-4FE3-A6B5-B7EBCD6F3B0F}" srcOrd="0" destOrd="0" presId="urn:microsoft.com/office/officeart/2005/8/layout/default"/>
    <dgm:cxn modelId="{A80AB313-BCA6-40E2-B549-80B3813F7156}" type="presParOf" srcId="{D6D0D630-5EBB-4B6F-80A2-5FE75BA05BD7}" destId="{65698EB7-4D1F-4449-B7BD-FE5CFFB7FA3C}" srcOrd="0" destOrd="0" presId="urn:microsoft.com/office/officeart/2005/8/layout/default"/>
    <dgm:cxn modelId="{3C05B613-4D22-47CF-9BB0-41C40BE684B4}" type="presParOf" srcId="{D6D0D630-5EBB-4B6F-80A2-5FE75BA05BD7}" destId="{CF013AEB-2A9C-4981-82F7-58F5F700087A}" srcOrd="1" destOrd="0" presId="urn:microsoft.com/office/officeart/2005/8/layout/default"/>
    <dgm:cxn modelId="{439C8922-11E3-4124-AF41-436431815406}" type="presParOf" srcId="{D6D0D630-5EBB-4B6F-80A2-5FE75BA05BD7}" destId="{C2B8A239-2414-4FE3-A6B5-B7EBCD6F3B0F}" srcOrd="2" destOrd="0" presId="urn:microsoft.com/office/officeart/2005/8/layout/default"/>
    <dgm:cxn modelId="{AF43D18D-829F-46D9-B498-8FCA3014D484}" type="presParOf" srcId="{D6D0D630-5EBB-4B6F-80A2-5FE75BA05BD7}" destId="{41F4C535-8BB3-4DAB-9359-D72116374B6E}" srcOrd="3" destOrd="0" presId="urn:microsoft.com/office/officeart/2005/8/layout/default"/>
    <dgm:cxn modelId="{1504263D-B1CB-49F8-9D56-7645578AA8B4}" type="presParOf" srcId="{D6D0D630-5EBB-4B6F-80A2-5FE75BA05BD7}" destId="{2159F923-117D-4A12-9B1A-9E8D96D67E7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0F4DCD3F-A3CC-49CB-B79B-8F2CAC6D78F0}" type="doc">
      <dgm:prSet loTypeId="urn:microsoft.com/office/officeart/2005/8/layout/hierarchy3" loCatId="hierarchy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549AE60E-6DAD-40E4-AA60-E1238203DE48}">
      <dgm:prSet phldrT="[Text]"/>
      <dgm:spPr/>
      <dgm:t>
        <a:bodyPr/>
        <a:lstStyle/>
        <a:p>
          <a:r>
            <a:rPr lang="en-ZA" b="1" smtClean="0"/>
            <a:t>A contingency is:  </a:t>
          </a:r>
          <a:endParaRPr lang="en-ZA" dirty="0"/>
        </a:p>
      </dgm:t>
    </dgm:pt>
    <dgm:pt modelId="{D08CEC9A-E2F0-405A-8EF7-2F7D41824AE7}" type="parTrans" cxnId="{7DB5B89D-4FEE-4746-8561-9E54B4505607}">
      <dgm:prSet/>
      <dgm:spPr/>
      <dgm:t>
        <a:bodyPr/>
        <a:lstStyle/>
        <a:p>
          <a:endParaRPr lang="en-ZA"/>
        </a:p>
      </dgm:t>
    </dgm:pt>
    <dgm:pt modelId="{27CE1B2B-E868-460E-965C-AE7A4CCB6032}" type="sibTrans" cxnId="{7DB5B89D-4FEE-4746-8561-9E54B4505607}">
      <dgm:prSet/>
      <dgm:spPr/>
      <dgm:t>
        <a:bodyPr/>
        <a:lstStyle/>
        <a:p>
          <a:endParaRPr lang="en-ZA"/>
        </a:p>
      </dgm:t>
    </dgm:pt>
    <dgm:pt modelId="{393A879B-A7BD-4122-8169-8012398CCCCC}">
      <dgm:prSet/>
      <dgm:spPr/>
      <dgm:t>
        <a:bodyPr/>
        <a:lstStyle/>
        <a:p>
          <a:r>
            <a:rPr lang="en-US" b="1" dirty="0" smtClean="0"/>
            <a:t>An event that may happen </a:t>
          </a:r>
          <a:r>
            <a:rPr lang="en-US" b="1" dirty="0" smtClean="0"/>
            <a:t>or may </a:t>
          </a:r>
          <a:r>
            <a:rPr lang="en-US" b="1" dirty="0" smtClean="0"/>
            <a:t>not happen</a:t>
          </a:r>
          <a:endParaRPr lang="en-US" b="1" dirty="0"/>
        </a:p>
      </dgm:t>
    </dgm:pt>
    <dgm:pt modelId="{D1EE9B3E-EF26-42A0-B565-41AD8CC3B16D}" type="parTrans" cxnId="{C314FE1D-0514-479A-AD71-E899D13517F2}">
      <dgm:prSet/>
      <dgm:spPr/>
      <dgm:t>
        <a:bodyPr/>
        <a:lstStyle/>
        <a:p>
          <a:endParaRPr lang="en-ZA"/>
        </a:p>
      </dgm:t>
    </dgm:pt>
    <dgm:pt modelId="{F2FE9F4A-49B7-42C1-8F02-F8892665E289}" type="sibTrans" cxnId="{C314FE1D-0514-479A-AD71-E899D13517F2}">
      <dgm:prSet/>
      <dgm:spPr/>
      <dgm:t>
        <a:bodyPr/>
        <a:lstStyle/>
        <a:p>
          <a:endParaRPr lang="en-ZA"/>
        </a:p>
      </dgm:t>
    </dgm:pt>
    <dgm:pt modelId="{B4294CFD-749F-4740-8698-1A681FD1C663}">
      <dgm:prSet/>
      <dgm:spPr/>
      <dgm:t>
        <a:bodyPr/>
        <a:lstStyle/>
        <a:p>
          <a:r>
            <a:rPr lang="en-US" b="1" dirty="0" smtClean="0"/>
            <a:t>A possibility that must be </a:t>
          </a:r>
          <a:r>
            <a:rPr lang="en-US" b="1" dirty="0" smtClean="0"/>
            <a:t>planned for</a:t>
          </a:r>
          <a:endParaRPr lang="en-US" b="1" dirty="0"/>
        </a:p>
      </dgm:t>
    </dgm:pt>
    <dgm:pt modelId="{83780D42-C9AF-4683-87A4-43F3674FFA5A}" type="parTrans" cxnId="{8B524B3F-27AA-4481-8652-D6ECA436EF8A}">
      <dgm:prSet/>
      <dgm:spPr/>
      <dgm:t>
        <a:bodyPr/>
        <a:lstStyle/>
        <a:p>
          <a:endParaRPr lang="en-ZA"/>
        </a:p>
      </dgm:t>
    </dgm:pt>
    <dgm:pt modelId="{9ECBB76B-5E5E-4122-9053-70F4C6E048B6}" type="sibTrans" cxnId="{8B524B3F-27AA-4481-8652-D6ECA436EF8A}">
      <dgm:prSet/>
      <dgm:spPr/>
      <dgm:t>
        <a:bodyPr/>
        <a:lstStyle/>
        <a:p>
          <a:endParaRPr lang="en-ZA"/>
        </a:p>
      </dgm:t>
    </dgm:pt>
    <dgm:pt modelId="{8866F998-98D0-4667-91F5-947F7B133B67}" type="pres">
      <dgm:prSet presAssocID="{0F4DCD3F-A3CC-49CB-B79B-8F2CAC6D78F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40BA00E-08C9-4BAF-B997-887577A0981B}" type="pres">
      <dgm:prSet presAssocID="{549AE60E-6DAD-40E4-AA60-E1238203DE48}" presName="root" presStyleCnt="0"/>
      <dgm:spPr/>
    </dgm:pt>
    <dgm:pt modelId="{81A19867-DBC2-401C-A60D-9BAB349ACAD9}" type="pres">
      <dgm:prSet presAssocID="{549AE60E-6DAD-40E4-AA60-E1238203DE48}" presName="rootComposite" presStyleCnt="0"/>
      <dgm:spPr/>
    </dgm:pt>
    <dgm:pt modelId="{295E49C2-48DC-4DFB-A3CE-6F72CA91BE66}" type="pres">
      <dgm:prSet presAssocID="{549AE60E-6DAD-40E4-AA60-E1238203DE48}" presName="rootText" presStyleLbl="node1" presStyleIdx="0" presStyleCnt="1" custScaleX="262564"/>
      <dgm:spPr/>
      <dgm:t>
        <a:bodyPr/>
        <a:lstStyle/>
        <a:p>
          <a:endParaRPr lang="en-ZA"/>
        </a:p>
      </dgm:t>
    </dgm:pt>
    <dgm:pt modelId="{2E114AC5-F240-4736-B808-B95DAAA5C169}" type="pres">
      <dgm:prSet presAssocID="{549AE60E-6DAD-40E4-AA60-E1238203DE48}" presName="rootConnector" presStyleLbl="node1" presStyleIdx="0" presStyleCnt="1"/>
      <dgm:spPr/>
      <dgm:t>
        <a:bodyPr/>
        <a:lstStyle/>
        <a:p>
          <a:endParaRPr lang="en-US"/>
        </a:p>
      </dgm:t>
    </dgm:pt>
    <dgm:pt modelId="{2D83046F-0974-4A89-91C8-75CF6715F9AF}" type="pres">
      <dgm:prSet presAssocID="{549AE60E-6DAD-40E4-AA60-E1238203DE48}" presName="childShape" presStyleCnt="0"/>
      <dgm:spPr/>
    </dgm:pt>
    <dgm:pt modelId="{7DB8D1BC-A784-4D3C-8FFF-029A4A950F37}" type="pres">
      <dgm:prSet presAssocID="{D1EE9B3E-EF26-42A0-B565-41AD8CC3B16D}" presName="Name13" presStyleLbl="parChTrans1D2" presStyleIdx="0" presStyleCnt="2"/>
      <dgm:spPr/>
      <dgm:t>
        <a:bodyPr/>
        <a:lstStyle/>
        <a:p>
          <a:endParaRPr lang="en-US"/>
        </a:p>
      </dgm:t>
    </dgm:pt>
    <dgm:pt modelId="{DB45D0E1-DA94-4ED7-A5C1-7C1226113351}" type="pres">
      <dgm:prSet presAssocID="{393A879B-A7BD-4122-8169-8012398CCCCC}" presName="childText" presStyleLbl="bgAcc1" presStyleIdx="0" presStyleCnt="2" custScaleX="2925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C45059-14FB-4DAC-89FC-422392F8AF54}" type="pres">
      <dgm:prSet presAssocID="{83780D42-C9AF-4683-87A4-43F3674FFA5A}" presName="Name13" presStyleLbl="parChTrans1D2" presStyleIdx="1" presStyleCnt="2"/>
      <dgm:spPr/>
      <dgm:t>
        <a:bodyPr/>
        <a:lstStyle/>
        <a:p>
          <a:endParaRPr lang="en-US"/>
        </a:p>
      </dgm:t>
    </dgm:pt>
    <dgm:pt modelId="{3CE94D68-28DB-4F6B-B63D-22253ADF617F}" type="pres">
      <dgm:prSet presAssocID="{B4294CFD-749F-4740-8698-1A681FD1C663}" presName="childText" presStyleLbl="bgAcc1" presStyleIdx="1" presStyleCnt="2" custScaleX="2925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2F18D8-6AF7-4A46-987E-4D5AEFDB8234}" type="presOf" srcId="{83780D42-C9AF-4683-87A4-43F3674FFA5A}" destId="{09C45059-14FB-4DAC-89FC-422392F8AF54}" srcOrd="0" destOrd="0" presId="urn:microsoft.com/office/officeart/2005/8/layout/hierarchy3"/>
    <dgm:cxn modelId="{0D4354B8-8C5E-4297-A9E7-4BD121AAD0D5}" type="presOf" srcId="{549AE60E-6DAD-40E4-AA60-E1238203DE48}" destId="{2E114AC5-F240-4736-B808-B95DAAA5C169}" srcOrd="1" destOrd="0" presId="urn:microsoft.com/office/officeart/2005/8/layout/hierarchy3"/>
    <dgm:cxn modelId="{F05840A4-CB4F-4C73-BEBF-32CA9E5B5831}" type="presOf" srcId="{D1EE9B3E-EF26-42A0-B565-41AD8CC3B16D}" destId="{7DB8D1BC-A784-4D3C-8FFF-029A4A950F37}" srcOrd="0" destOrd="0" presId="urn:microsoft.com/office/officeart/2005/8/layout/hierarchy3"/>
    <dgm:cxn modelId="{F3D731A9-A2D4-45FD-B84E-D708D7BFC616}" type="presOf" srcId="{549AE60E-6DAD-40E4-AA60-E1238203DE48}" destId="{295E49C2-48DC-4DFB-A3CE-6F72CA91BE66}" srcOrd="0" destOrd="0" presId="urn:microsoft.com/office/officeart/2005/8/layout/hierarchy3"/>
    <dgm:cxn modelId="{C314FE1D-0514-479A-AD71-E899D13517F2}" srcId="{549AE60E-6DAD-40E4-AA60-E1238203DE48}" destId="{393A879B-A7BD-4122-8169-8012398CCCCC}" srcOrd="0" destOrd="0" parTransId="{D1EE9B3E-EF26-42A0-B565-41AD8CC3B16D}" sibTransId="{F2FE9F4A-49B7-42C1-8F02-F8892665E289}"/>
    <dgm:cxn modelId="{A5A26147-EEF3-4644-A50D-1463CBCD8B93}" type="presOf" srcId="{B4294CFD-749F-4740-8698-1A681FD1C663}" destId="{3CE94D68-28DB-4F6B-B63D-22253ADF617F}" srcOrd="0" destOrd="0" presId="urn:microsoft.com/office/officeart/2005/8/layout/hierarchy3"/>
    <dgm:cxn modelId="{4FCCB0BF-7262-4963-B176-7C16A0EAAF77}" type="presOf" srcId="{393A879B-A7BD-4122-8169-8012398CCCCC}" destId="{DB45D0E1-DA94-4ED7-A5C1-7C1226113351}" srcOrd="0" destOrd="0" presId="urn:microsoft.com/office/officeart/2005/8/layout/hierarchy3"/>
    <dgm:cxn modelId="{7DB5B89D-4FEE-4746-8561-9E54B4505607}" srcId="{0F4DCD3F-A3CC-49CB-B79B-8F2CAC6D78F0}" destId="{549AE60E-6DAD-40E4-AA60-E1238203DE48}" srcOrd="0" destOrd="0" parTransId="{D08CEC9A-E2F0-405A-8EF7-2F7D41824AE7}" sibTransId="{27CE1B2B-E868-460E-965C-AE7A4CCB6032}"/>
    <dgm:cxn modelId="{6745459E-742C-47FB-BC55-8DC9E5AD2362}" type="presOf" srcId="{0F4DCD3F-A3CC-49CB-B79B-8F2CAC6D78F0}" destId="{8866F998-98D0-4667-91F5-947F7B133B67}" srcOrd="0" destOrd="0" presId="urn:microsoft.com/office/officeart/2005/8/layout/hierarchy3"/>
    <dgm:cxn modelId="{8B524B3F-27AA-4481-8652-D6ECA436EF8A}" srcId="{549AE60E-6DAD-40E4-AA60-E1238203DE48}" destId="{B4294CFD-749F-4740-8698-1A681FD1C663}" srcOrd="1" destOrd="0" parTransId="{83780D42-C9AF-4683-87A4-43F3674FFA5A}" sibTransId="{9ECBB76B-5E5E-4122-9053-70F4C6E048B6}"/>
    <dgm:cxn modelId="{10438CD5-6861-462A-99B7-017B541BE6A5}" type="presParOf" srcId="{8866F998-98D0-4667-91F5-947F7B133B67}" destId="{B40BA00E-08C9-4BAF-B997-887577A0981B}" srcOrd="0" destOrd="0" presId="urn:microsoft.com/office/officeart/2005/8/layout/hierarchy3"/>
    <dgm:cxn modelId="{9F3D13CD-EA44-4B3B-862C-51B65291E00A}" type="presParOf" srcId="{B40BA00E-08C9-4BAF-B997-887577A0981B}" destId="{81A19867-DBC2-401C-A60D-9BAB349ACAD9}" srcOrd="0" destOrd="0" presId="urn:microsoft.com/office/officeart/2005/8/layout/hierarchy3"/>
    <dgm:cxn modelId="{7182B9E1-A8B2-4327-91AC-C060B47F0DC7}" type="presParOf" srcId="{81A19867-DBC2-401C-A60D-9BAB349ACAD9}" destId="{295E49C2-48DC-4DFB-A3CE-6F72CA91BE66}" srcOrd="0" destOrd="0" presId="urn:microsoft.com/office/officeart/2005/8/layout/hierarchy3"/>
    <dgm:cxn modelId="{8A1C6F87-1710-45E5-B7BF-1B233624E320}" type="presParOf" srcId="{81A19867-DBC2-401C-A60D-9BAB349ACAD9}" destId="{2E114AC5-F240-4736-B808-B95DAAA5C169}" srcOrd="1" destOrd="0" presId="urn:microsoft.com/office/officeart/2005/8/layout/hierarchy3"/>
    <dgm:cxn modelId="{C0368612-040D-4BF9-8802-A578FA350EA2}" type="presParOf" srcId="{B40BA00E-08C9-4BAF-B997-887577A0981B}" destId="{2D83046F-0974-4A89-91C8-75CF6715F9AF}" srcOrd="1" destOrd="0" presId="urn:microsoft.com/office/officeart/2005/8/layout/hierarchy3"/>
    <dgm:cxn modelId="{89BB75D0-3A2E-4E2C-8DAA-5F10CEB26D8F}" type="presParOf" srcId="{2D83046F-0974-4A89-91C8-75CF6715F9AF}" destId="{7DB8D1BC-A784-4D3C-8FFF-029A4A950F37}" srcOrd="0" destOrd="0" presId="urn:microsoft.com/office/officeart/2005/8/layout/hierarchy3"/>
    <dgm:cxn modelId="{D6CD371E-C128-4029-B69D-5054B69F7DB7}" type="presParOf" srcId="{2D83046F-0974-4A89-91C8-75CF6715F9AF}" destId="{DB45D0E1-DA94-4ED7-A5C1-7C1226113351}" srcOrd="1" destOrd="0" presId="urn:microsoft.com/office/officeart/2005/8/layout/hierarchy3"/>
    <dgm:cxn modelId="{D01CC3FD-8B67-4F73-856C-BB1778C78E51}" type="presParOf" srcId="{2D83046F-0974-4A89-91C8-75CF6715F9AF}" destId="{09C45059-14FB-4DAC-89FC-422392F8AF54}" srcOrd="2" destOrd="0" presId="urn:microsoft.com/office/officeart/2005/8/layout/hierarchy3"/>
    <dgm:cxn modelId="{FDDC2DD1-A6E0-4890-81C4-D959B862712E}" type="presParOf" srcId="{2D83046F-0974-4A89-91C8-75CF6715F9AF}" destId="{3CE94D68-28DB-4F6B-B63D-22253ADF617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824A8BC0-BFEB-40D9-AC6C-7D15EE490890}" type="doc">
      <dgm:prSet loTypeId="urn:microsoft.com/office/officeart/2005/8/layout/hList1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465676E5-2274-4708-8F3F-2332D3C59E2C}">
      <dgm:prSet phldrT="[Text]"/>
      <dgm:spPr/>
      <dgm:t>
        <a:bodyPr/>
        <a:lstStyle/>
        <a:p>
          <a:r>
            <a:rPr lang="en-US" b="1" dirty="0" smtClean="0"/>
            <a:t>Plan A</a:t>
          </a:r>
          <a:r>
            <a:rPr lang="en-US" dirty="0" smtClean="0"/>
            <a:t> </a:t>
          </a:r>
        </a:p>
        <a:p>
          <a:r>
            <a:rPr lang="en-US" dirty="0" smtClean="0"/>
            <a:t>(the itinerary)</a:t>
          </a:r>
          <a:endParaRPr lang="en-ZA" dirty="0"/>
        </a:p>
      </dgm:t>
    </dgm:pt>
    <dgm:pt modelId="{792CAACA-5023-4409-BE9A-FA9482963A7C}" type="parTrans" cxnId="{5F8524CC-4F54-4677-9057-0B247C4B1CA0}">
      <dgm:prSet/>
      <dgm:spPr/>
      <dgm:t>
        <a:bodyPr/>
        <a:lstStyle/>
        <a:p>
          <a:endParaRPr lang="en-ZA"/>
        </a:p>
      </dgm:t>
    </dgm:pt>
    <dgm:pt modelId="{562C0B95-8A5C-47D3-BBD6-1F81B3C5521B}" type="sibTrans" cxnId="{5F8524CC-4F54-4677-9057-0B247C4B1CA0}">
      <dgm:prSet/>
      <dgm:spPr/>
      <dgm:t>
        <a:bodyPr/>
        <a:lstStyle/>
        <a:p>
          <a:endParaRPr lang="en-ZA"/>
        </a:p>
      </dgm:t>
    </dgm:pt>
    <dgm:pt modelId="{861E960F-6EA0-4964-BB3D-B26D1D7E4A42}">
      <dgm:prSet phldrT="[Text]"/>
      <dgm:spPr/>
      <dgm:t>
        <a:bodyPr/>
        <a:lstStyle/>
        <a:p>
          <a:r>
            <a:rPr lang="en-US" dirty="0" smtClean="0"/>
            <a:t>Elephant ride</a:t>
          </a:r>
          <a:endParaRPr lang="en-ZA" dirty="0"/>
        </a:p>
      </dgm:t>
    </dgm:pt>
    <dgm:pt modelId="{E0D4FAD5-E3EF-4DB7-8D72-A98EF5D4D5BF}" type="parTrans" cxnId="{06DA82AF-1358-4541-AE94-A6F30A4329C5}">
      <dgm:prSet/>
      <dgm:spPr/>
      <dgm:t>
        <a:bodyPr/>
        <a:lstStyle/>
        <a:p>
          <a:endParaRPr lang="en-ZA"/>
        </a:p>
      </dgm:t>
    </dgm:pt>
    <dgm:pt modelId="{C596FB9D-7FB3-4552-B082-95385ED463D4}" type="sibTrans" cxnId="{06DA82AF-1358-4541-AE94-A6F30A4329C5}">
      <dgm:prSet/>
      <dgm:spPr/>
      <dgm:t>
        <a:bodyPr/>
        <a:lstStyle/>
        <a:p>
          <a:endParaRPr lang="en-ZA"/>
        </a:p>
      </dgm:t>
    </dgm:pt>
    <dgm:pt modelId="{E960A056-CB94-42C3-9064-804744B15914}">
      <dgm:prSet phldrT="[Text]"/>
      <dgm:spPr/>
      <dgm:t>
        <a:bodyPr/>
        <a:lstStyle/>
        <a:p>
          <a:r>
            <a:rPr lang="en-US" b="1" dirty="0" smtClean="0"/>
            <a:t>Plan B</a:t>
          </a:r>
        </a:p>
        <a:p>
          <a:r>
            <a:rPr lang="en-US" dirty="0" smtClean="0"/>
            <a:t>(the backup plan)</a:t>
          </a:r>
          <a:endParaRPr lang="en-ZA" dirty="0"/>
        </a:p>
      </dgm:t>
    </dgm:pt>
    <dgm:pt modelId="{62D70280-7B57-4DFE-ABBD-15D188AC8634}" type="parTrans" cxnId="{6A78B925-6321-4802-A629-C40FF313CAD0}">
      <dgm:prSet/>
      <dgm:spPr/>
      <dgm:t>
        <a:bodyPr/>
        <a:lstStyle/>
        <a:p>
          <a:endParaRPr lang="en-ZA"/>
        </a:p>
      </dgm:t>
    </dgm:pt>
    <dgm:pt modelId="{81D52D98-6FC9-42CB-BAFE-13629BD7C3B2}" type="sibTrans" cxnId="{6A78B925-6321-4802-A629-C40FF313CAD0}">
      <dgm:prSet/>
      <dgm:spPr/>
      <dgm:t>
        <a:bodyPr/>
        <a:lstStyle/>
        <a:p>
          <a:endParaRPr lang="en-ZA"/>
        </a:p>
      </dgm:t>
    </dgm:pt>
    <dgm:pt modelId="{DA4B1329-CAFB-4315-A48E-C15AA7A5D519}">
      <dgm:prSet phldrT="[Text]"/>
      <dgm:spPr/>
      <dgm:t>
        <a:bodyPr/>
        <a:lstStyle/>
        <a:p>
          <a:r>
            <a:rPr lang="en-US" dirty="0" smtClean="0"/>
            <a:t>If it rains, do museum tour (rain may clear and do elephant ride later)</a:t>
          </a:r>
          <a:endParaRPr lang="en-ZA" dirty="0"/>
        </a:p>
      </dgm:t>
    </dgm:pt>
    <dgm:pt modelId="{5260A37E-15BF-4205-B972-C5B17A3F61AA}" type="parTrans" cxnId="{27B68FF5-A8A8-43C9-838F-A6A9B8FB5BED}">
      <dgm:prSet/>
      <dgm:spPr/>
      <dgm:t>
        <a:bodyPr/>
        <a:lstStyle/>
        <a:p>
          <a:endParaRPr lang="en-ZA"/>
        </a:p>
      </dgm:t>
    </dgm:pt>
    <dgm:pt modelId="{AB058640-FDC6-48BB-AD6B-2502862C5967}" type="sibTrans" cxnId="{27B68FF5-A8A8-43C9-838F-A6A9B8FB5BED}">
      <dgm:prSet/>
      <dgm:spPr/>
      <dgm:t>
        <a:bodyPr/>
        <a:lstStyle/>
        <a:p>
          <a:endParaRPr lang="en-ZA"/>
        </a:p>
      </dgm:t>
    </dgm:pt>
    <dgm:pt modelId="{CABB52A9-31F3-4AAB-B695-B24A11891717}" type="pres">
      <dgm:prSet presAssocID="{824A8BC0-BFEB-40D9-AC6C-7D15EE49089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0CADDD78-BBF7-4181-B122-BC1A84AF174B}" type="pres">
      <dgm:prSet presAssocID="{465676E5-2274-4708-8F3F-2332D3C59E2C}" presName="composite" presStyleCnt="0"/>
      <dgm:spPr/>
    </dgm:pt>
    <dgm:pt modelId="{C9C69C57-602E-4900-829A-93CCD9D5F37B}" type="pres">
      <dgm:prSet presAssocID="{465676E5-2274-4708-8F3F-2332D3C59E2C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F750886-7CC2-4773-9ED8-29CD418F138F}" type="pres">
      <dgm:prSet presAssocID="{465676E5-2274-4708-8F3F-2332D3C59E2C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6BDCC6C-1894-4B91-A7D1-A502BAD7D6EF}" type="pres">
      <dgm:prSet presAssocID="{562C0B95-8A5C-47D3-BBD6-1F81B3C5521B}" presName="space" presStyleCnt="0"/>
      <dgm:spPr/>
    </dgm:pt>
    <dgm:pt modelId="{B6598A2D-585F-4F9D-98BC-2BAC6C2B8407}" type="pres">
      <dgm:prSet presAssocID="{E960A056-CB94-42C3-9064-804744B15914}" presName="composite" presStyleCnt="0"/>
      <dgm:spPr/>
    </dgm:pt>
    <dgm:pt modelId="{65FECC34-5F0F-4766-9264-468954068C8E}" type="pres">
      <dgm:prSet presAssocID="{E960A056-CB94-42C3-9064-804744B1591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2EE0AF8-8F4C-4066-8773-68407A333559}" type="pres">
      <dgm:prSet presAssocID="{E960A056-CB94-42C3-9064-804744B15914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5F8524CC-4F54-4677-9057-0B247C4B1CA0}" srcId="{824A8BC0-BFEB-40D9-AC6C-7D15EE490890}" destId="{465676E5-2274-4708-8F3F-2332D3C59E2C}" srcOrd="0" destOrd="0" parTransId="{792CAACA-5023-4409-BE9A-FA9482963A7C}" sibTransId="{562C0B95-8A5C-47D3-BBD6-1F81B3C5521B}"/>
    <dgm:cxn modelId="{E890966F-4CF2-479D-94A6-9D8C040DDBB9}" type="presOf" srcId="{465676E5-2274-4708-8F3F-2332D3C59E2C}" destId="{C9C69C57-602E-4900-829A-93CCD9D5F37B}" srcOrd="0" destOrd="0" presId="urn:microsoft.com/office/officeart/2005/8/layout/hList1"/>
    <dgm:cxn modelId="{2550AF98-18F4-48FF-B7B0-526EBE6B1183}" type="presOf" srcId="{824A8BC0-BFEB-40D9-AC6C-7D15EE490890}" destId="{CABB52A9-31F3-4AAB-B695-B24A11891717}" srcOrd="0" destOrd="0" presId="urn:microsoft.com/office/officeart/2005/8/layout/hList1"/>
    <dgm:cxn modelId="{27B68FF5-A8A8-43C9-838F-A6A9B8FB5BED}" srcId="{E960A056-CB94-42C3-9064-804744B15914}" destId="{DA4B1329-CAFB-4315-A48E-C15AA7A5D519}" srcOrd="0" destOrd="0" parTransId="{5260A37E-15BF-4205-B972-C5B17A3F61AA}" sibTransId="{AB058640-FDC6-48BB-AD6B-2502862C5967}"/>
    <dgm:cxn modelId="{06DA82AF-1358-4541-AE94-A6F30A4329C5}" srcId="{465676E5-2274-4708-8F3F-2332D3C59E2C}" destId="{861E960F-6EA0-4964-BB3D-B26D1D7E4A42}" srcOrd="0" destOrd="0" parTransId="{E0D4FAD5-E3EF-4DB7-8D72-A98EF5D4D5BF}" sibTransId="{C596FB9D-7FB3-4552-B082-95385ED463D4}"/>
    <dgm:cxn modelId="{3259D5D4-8E24-42D1-BC1C-58299157F735}" type="presOf" srcId="{E960A056-CB94-42C3-9064-804744B15914}" destId="{65FECC34-5F0F-4766-9264-468954068C8E}" srcOrd="0" destOrd="0" presId="urn:microsoft.com/office/officeart/2005/8/layout/hList1"/>
    <dgm:cxn modelId="{B94932AC-63B6-43C4-AE1F-9F7ED7CC093D}" type="presOf" srcId="{861E960F-6EA0-4964-BB3D-B26D1D7E4A42}" destId="{FF750886-7CC2-4773-9ED8-29CD418F138F}" srcOrd="0" destOrd="0" presId="urn:microsoft.com/office/officeart/2005/8/layout/hList1"/>
    <dgm:cxn modelId="{6A78B925-6321-4802-A629-C40FF313CAD0}" srcId="{824A8BC0-BFEB-40D9-AC6C-7D15EE490890}" destId="{E960A056-CB94-42C3-9064-804744B15914}" srcOrd="1" destOrd="0" parTransId="{62D70280-7B57-4DFE-ABBD-15D188AC8634}" sibTransId="{81D52D98-6FC9-42CB-BAFE-13629BD7C3B2}"/>
    <dgm:cxn modelId="{49B5AEDC-A7E6-4F8C-9C66-0B27454C0FBA}" type="presOf" srcId="{DA4B1329-CAFB-4315-A48E-C15AA7A5D519}" destId="{B2EE0AF8-8F4C-4066-8773-68407A333559}" srcOrd="0" destOrd="0" presId="urn:microsoft.com/office/officeart/2005/8/layout/hList1"/>
    <dgm:cxn modelId="{F5B3BC33-56E0-4D31-9D2C-FFAE7A16B913}" type="presParOf" srcId="{CABB52A9-31F3-4AAB-B695-B24A11891717}" destId="{0CADDD78-BBF7-4181-B122-BC1A84AF174B}" srcOrd="0" destOrd="0" presId="urn:microsoft.com/office/officeart/2005/8/layout/hList1"/>
    <dgm:cxn modelId="{F5C08C3E-ACA4-4559-B374-D5482A344BDD}" type="presParOf" srcId="{0CADDD78-BBF7-4181-B122-BC1A84AF174B}" destId="{C9C69C57-602E-4900-829A-93CCD9D5F37B}" srcOrd="0" destOrd="0" presId="urn:microsoft.com/office/officeart/2005/8/layout/hList1"/>
    <dgm:cxn modelId="{F91C14CA-8F1E-4FC8-836F-DEC428DEF2A0}" type="presParOf" srcId="{0CADDD78-BBF7-4181-B122-BC1A84AF174B}" destId="{FF750886-7CC2-4773-9ED8-29CD418F138F}" srcOrd="1" destOrd="0" presId="urn:microsoft.com/office/officeart/2005/8/layout/hList1"/>
    <dgm:cxn modelId="{6891916B-E8BD-452E-93F7-C04EBE247692}" type="presParOf" srcId="{CABB52A9-31F3-4AAB-B695-B24A11891717}" destId="{F6BDCC6C-1894-4B91-A7D1-A502BAD7D6EF}" srcOrd="1" destOrd="0" presId="urn:microsoft.com/office/officeart/2005/8/layout/hList1"/>
    <dgm:cxn modelId="{6CFC2BAA-C93E-4868-AD59-63A4EDCE006B}" type="presParOf" srcId="{CABB52A9-31F3-4AAB-B695-B24A11891717}" destId="{B6598A2D-585F-4F9D-98BC-2BAC6C2B8407}" srcOrd="2" destOrd="0" presId="urn:microsoft.com/office/officeart/2005/8/layout/hList1"/>
    <dgm:cxn modelId="{8FD60AF4-8AB1-4FFA-8B29-75AAE3A14922}" type="presParOf" srcId="{B6598A2D-585F-4F9D-98BC-2BAC6C2B8407}" destId="{65FECC34-5F0F-4766-9264-468954068C8E}" srcOrd="0" destOrd="0" presId="urn:microsoft.com/office/officeart/2005/8/layout/hList1"/>
    <dgm:cxn modelId="{D6146E62-7566-4298-B9F6-D51DE5DF7D64}" type="presParOf" srcId="{B6598A2D-585F-4F9D-98BC-2BAC6C2B8407}" destId="{B2EE0AF8-8F4C-4066-8773-68407A33355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987EC3B7-4353-4DA7-AA0A-240DA1A9FCAD}" type="doc">
      <dgm:prSet loTypeId="urn:microsoft.com/office/officeart/2005/8/layout/vList4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4BF88669-ED64-4783-8A8B-D531586FE8F3}">
      <dgm:prSet phldrT="[Text]"/>
      <dgm:spPr/>
      <dgm:t>
        <a:bodyPr/>
        <a:lstStyle/>
        <a:p>
          <a:r>
            <a:rPr lang="en-ZA" dirty="0" smtClean="0"/>
            <a:t>Help tours run </a:t>
          </a:r>
          <a:r>
            <a:rPr lang="en-ZA" dirty="0" smtClean="0"/>
            <a:t>smooth </a:t>
          </a:r>
          <a:r>
            <a:rPr lang="en-ZA" dirty="0" smtClean="0"/>
            <a:t>even when there are problems</a:t>
          </a:r>
          <a:endParaRPr lang="en-ZA" dirty="0"/>
        </a:p>
      </dgm:t>
    </dgm:pt>
    <dgm:pt modelId="{EECE7667-D375-45DB-B2F7-A09DBA092AF9}" type="parTrans" cxnId="{66775ADE-DB1A-4928-A523-ABB48270AE98}">
      <dgm:prSet/>
      <dgm:spPr/>
      <dgm:t>
        <a:bodyPr/>
        <a:lstStyle/>
        <a:p>
          <a:endParaRPr lang="en-ZA"/>
        </a:p>
      </dgm:t>
    </dgm:pt>
    <dgm:pt modelId="{22643CCC-A84D-43C1-B7DF-7EF25517D99D}" type="sibTrans" cxnId="{66775ADE-DB1A-4928-A523-ABB48270AE98}">
      <dgm:prSet/>
      <dgm:spPr/>
      <dgm:t>
        <a:bodyPr/>
        <a:lstStyle/>
        <a:p>
          <a:endParaRPr lang="en-ZA"/>
        </a:p>
      </dgm:t>
    </dgm:pt>
    <dgm:pt modelId="{9AC93DFA-6574-4FF0-947F-2F1DD5E343BA}">
      <dgm:prSet/>
      <dgm:spPr/>
      <dgm:t>
        <a:bodyPr/>
        <a:lstStyle/>
        <a:p>
          <a:r>
            <a:rPr lang="en-ZA" dirty="0" smtClean="0"/>
            <a:t>Control costs, </a:t>
          </a:r>
          <a:r>
            <a:rPr lang="en-ZA" dirty="0" smtClean="0"/>
            <a:t>time </a:t>
          </a:r>
          <a:r>
            <a:rPr lang="en-ZA" dirty="0" smtClean="0"/>
            <a:t>and activities when you cannot follow the normal plan</a:t>
          </a:r>
          <a:endParaRPr lang="en-ZA" dirty="0"/>
        </a:p>
      </dgm:t>
    </dgm:pt>
    <dgm:pt modelId="{3C330E9E-AC2D-4A3E-831B-CEBB1296C3E9}" type="parTrans" cxnId="{02A9C6CC-99DE-4BC6-9078-55C06E645AB8}">
      <dgm:prSet/>
      <dgm:spPr/>
      <dgm:t>
        <a:bodyPr/>
        <a:lstStyle/>
        <a:p>
          <a:endParaRPr lang="en-ZA"/>
        </a:p>
      </dgm:t>
    </dgm:pt>
    <dgm:pt modelId="{05F0087D-482D-4877-B25C-67CA56EAA6FA}" type="sibTrans" cxnId="{02A9C6CC-99DE-4BC6-9078-55C06E645AB8}">
      <dgm:prSet/>
      <dgm:spPr/>
      <dgm:t>
        <a:bodyPr/>
        <a:lstStyle/>
        <a:p>
          <a:endParaRPr lang="en-ZA"/>
        </a:p>
      </dgm:t>
    </dgm:pt>
    <dgm:pt modelId="{83ED90C0-5A39-40AC-9779-BBC9E54D94DC}">
      <dgm:prSet/>
      <dgm:spPr/>
      <dgm:t>
        <a:bodyPr/>
        <a:lstStyle/>
        <a:p>
          <a:r>
            <a:rPr lang="en-ZA" smtClean="0"/>
            <a:t>Help meet customer expectations even where unexpected situations happen</a:t>
          </a:r>
          <a:endParaRPr lang="en-ZA" dirty="0"/>
        </a:p>
      </dgm:t>
    </dgm:pt>
    <dgm:pt modelId="{FB3DDDC1-315E-443B-B066-1164D547E7AF}" type="parTrans" cxnId="{7EEC7593-D6C7-4A33-8F7B-19F4CD11F3BE}">
      <dgm:prSet/>
      <dgm:spPr/>
      <dgm:t>
        <a:bodyPr/>
        <a:lstStyle/>
        <a:p>
          <a:endParaRPr lang="en-ZA"/>
        </a:p>
      </dgm:t>
    </dgm:pt>
    <dgm:pt modelId="{FFA40D27-26EA-4FD1-831D-1C72CBAE7D2D}" type="sibTrans" cxnId="{7EEC7593-D6C7-4A33-8F7B-19F4CD11F3BE}">
      <dgm:prSet/>
      <dgm:spPr/>
      <dgm:t>
        <a:bodyPr/>
        <a:lstStyle/>
        <a:p>
          <a:endParaRPr lang="en-ZA"/>
        </a:p>
      </dgm:t>
    </dgm:pt>
    <dgm:pt modelId="{9BA86F1E-5BDF-46E8-AE60-973EC0304A24}">
      <dgm:prSet/>
      <dgm:spPr/>
      <dgm:t>
        <a:bodyPr/>
        <a:lstStyle/>
        <a:p>
          <a:r>
            <a:rPr lang="en-ZA" dirty="0" smtClean="0"/>
            <a:t>Guide to </a:t>
          </a:r>
          <a:r>
            <a:rPr lang="en-ZA" dirty="0" smtClean="0"/>
            <a:t>tour staff when things go wrong or do not go as planned/expected</a:t>
          </a:r>
          <a:endParaRPr lang="en-ZA" dirty="0"/>
        </a:p>
      </dgm:t>
    </dgm:pt>
    <dgm:pt modelId="{B6D8A2D7-CFEF-42C7-A3BE-2CACD10A610B}" type="parTrans" cxnId="{559BA17E-0A8D-4070-8F0B-87A1147B43BA}">
      <dgm:prSet/>
      <dgm:spPr/>
      <dgm:t>
        <a:bodyPr/>
        <a:lstStyle/>
        <a:p>
          <a:endParaRPr lang="en-ZA"/>
        </a:p>
      </dgm:t>
    </dgm:pt>
    <dgm:pt modelId="{95A4B2DE-1B1E-4840-80CF-F3C670AC0FD1}" type="sibTrans" cxnId="{559BA17E-0A8D-4070-8F0B-87A1147B43BA}">
      <dgm:prSet/>
      <dgm:spPr/>
      <dgm:t>
        <a:bodyPr/>
        <a:lstStyle/>
        <a:p>
          <a:endParaRPr lang="en-ZA"/>
        </a:p>
      </dgm:t>
    </dgm:pt>
    <dgm:pt modelId="{B697B890-FFD2-49B8-BE75-AD1E5D6D1CD4}">
      <dgm:prSet/>
      <dgm:spPr/>
      <dgm:t>
        <a:bodyPr/>
        <a:lstStyle/>
        <a:p>
          <a:r>
            <a:rPr lang="en-ZA" dirty="0" smtClean="0"/>
            <a:t>Meet </a:t>
          </a:r>
          <a:r>
            <a:rPr lang="en-ZA" dirty="0" smtClean="0"/>
            <a:t>laws </a:t>
          </a:r>
          <a:r>
            <a:rPr lang="en-ZA" dirty="0" smtClean="0"/>
            <a:t>about </a:t>
          </a:r>
          <a:r>
            <a:rPr lang="en-ZA" dirty="0" smtClean="0"/>
            <a:t>a </a:t>
          </a:r>
          <a:r>
            <a:rPr lang="en-ZA" dirty="0" smtClean="0"/>
            <a:t>tour that does what it promised in its advertisements.</a:t>
          </a:r>
          <a:endParaRPr lang="en-ZA" dirty="0"/>
        </a:p>
      </dgm:t>
    </dgm:pt>
    <dgm:pt modelId="{B83339F5-8C6C-4060-A2BF-D6C9FBA82A6A}" type="parTrans" cxnId="{CE689EAB-A332-44D5-9EA8-F48A15262173}">
      <dgm:prSet/>
      <dgm:spPr/>
      <dgm:t>
        <a:bodyPr/>
        <a:lstStyle/>
        <a:p>
          <a:endParaRPr lang="en-ZA"/>
        </a:p>
      </dgm:t>
    </dgm:pt>
    <dgm:pt modelId="{4B53D671-96AA-44A4-9B17-81B6555397FE}" type="sibTrans" cxnId="{CE689EAB-A332-44D5-9EA8-F48A15262173}">
      <dgm:prSet/>
      <dgm:spPr/>
      <dgm:t>
        <a:bodyPr/>
        <a:lstStyle/>
        <a:p>
          <a:endParaRPr lang="en-ZA"/>
        </a:p>
      </dgm:t>
    </dgm:pt>
    <dgm:pt modelId="{BB1E1335-5E4A-48D0-8616-ED5D2D8D07E9}" type="pres">
      <dgm:prSet presAssocID="{987EC3B7-4353-4DA7-AA0A-240DA1A9FCA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C8356A-6F76-42BC-ABE3-A84D4759602D}" type="pres">
      <dgm:prSet presAssocID="{4BF88669-ED64-4783-8A8B-D531586FE8F3}" presName="comp" presStyleCnt="0"/>
      <dgm:spPr/>
      <dgm:t>
        <a:bodyPr/>
        <a:lstStyle/>
        <a:p>
          <a:endParaRPr lang="en-ZA"/>
        </a:p>
      </dgm:t>
    </dgm:pt>
    <dgm:pt modelId="{D788395A-D678-4084-B691-3A16270EA5AB}" type="pres">
      <dgm:prSet presAssocID="{4BF88669-ED64-4783-8A8B-D531586FE8F3}" presName="box" presStyleLbl="node1" presStyleIdx="0" presStyleCnt="5"/>
      <dgm:spPr/>
      <dgm:t>
        <a:bodyPr/>
        <a:lstStyle/>
        <a:p>
          <a:endParaRPr lang="en-ZA"/>
        </a:p>
      </dgm:t>
    </dgm:pt>
    <dgm:pt modelId="{72BC6576-3A2C-482F-8C51-6AE558F8F076}" type="pres">
      <dgm:prSet presAssocID="{4BF88669-ED64-4783-8A8B-D531586FE8F3}" presName="img" presStyleLbl="fgImgPlace1" presStyleIdx="0" presStyleCnt="5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500" b="-119500"/>
          </a:stretch>
        </a:blipFill>
      </dgm:spPr>
      <dgm:t>
        <a:bodyPr/>
        <a:lstStyle/>
        <a:p>
          <a:endParaRPr lang="en-US"/>
        </a:p>
      </dgm:t>
    </dgm:pt>
    <dgm:pt modelId="{0AE52DA3-EFC9-42CF-80C8-2E033ACB3642}" type="pres">
      <dgm:prSet presAssocID="{4BF88669-ED64-4783-8A8B-D531586FE8F3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5F0C9A4-2F28-4571-B132-BC70328934F1}" type="pres">
      <dgm:prSet presAssocID="{22643CCC-A84D-43C1-B7DF-7EF25517D99D}" presName="spacer" presStyleCnt="0"/>
      <dgm:spPr/>
      <dgm:t>
        <a:bodyPr/>
        <a:lstStyle/>
        <a:p>
          <a:endParaRPr lang="en-ZA"/>
        </a:p>
      </dgm:t>
    </dgm:pt>
    <dgm:pt modelId="{FA2D4D4A-AC93-4E99-913D-7CB86E55F9F1}" type="pres">
      <dgm:prSet presAssocID="{9AC93DFA-6574-4FF0-947F-2F1DD5E343BA}" presName="comp" presStyleCnt="0"/>
      <dgm:spPr/>
      <dgm:t>
        <a:bodyPr/>
        <a:lstStyle/>
        <a:p>
          <a:endParaRPr lang="en-ZA"/>
        </a:p>
      </dgm:t>
    </dgm:pt>
    <dgm:pt modelId="{28E09F93-D5E3-4BA4-8D1A-E6B508D200C6}" type="pres">
      <dgm:prSet presAssocID="{9AC93DFA-6574-4FF0-947F-2F1DD5E343BA}" presName="box" presStyleLbl="node1" presStyleIdx="1" presStyleCnt="5"/>
      <dgm:spPr/>
      <dgm:t>
        <a:bodyPr/>
        <a:lstStyle/>
        <a:p>
          <a:endParaRPr lang="en-US"/>
        </a:p>
      </dgm:t>
    </dgm:pt>
    <dgm:pt modelId="{460EE786-0D63-4965-87EC-98602F67A818}" type="pres">
      <dgm:prSet presAssocID="{9AC93DFA-6574-4FF0-947F-2F1DD5E343BA}" presName="img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</dgm:spPr>
      <dgm:t>
        <a:bodyPr/>
        <a:lstStyle/>
        <a:p>
          <a:endParaRPr lang="en-US"/>
        </a:p>
      </dgm:t>
    </dgm:pt>
    <dgm:pt modelId="{BA76F307-4AAA-465A-A3CF-B4690A38224E}" type="pres">
      <dgm:prSet presAssocID="{9AC93DFA-6574-4FF0-947F-2F1DD5E343BA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8D3D97-3E9E-4C1D-A648-424CE91F31BD}" type="pres">
      <dgm:prSet presAssocID="{05F0087D-482D-4877-B25C-67CA56EAA6FA}" presName="spacer" presStyleCnt="0"/>
      <dgm:spPr/>
      <dgm:t>
        <a:bodyPr/>
        <a:lstStyle/>
        <a:p>
          <a:endParaRPr lang="en-ZA"/>
        </a:p>
      </dgm:t>
    </dgm:pt>
    <dgm:pt modelId="{7F012AFC-ADF4-4E45-A28E-DBA3049A0AED}" type="pres">
      <dgm:prSet presAssocID="{83ED90C0-5A39-40AC-9779-BBC9E54D94DC}" presName="comp" presStyleCnt="0"/>
      <dgm:spPr/>
      <dgm:t>
        <a:bodyPr/>
        <a:lstStyle/>
        <a:p>
          <a:endParaRPr lang="en-ZA"/>
        </a:p>
      </dgm:t>
    </dgm:pt>
    <dgm:pt modelId="{17EA72E4-D388-456B-B0B9-B4195690C374}" type="pres">
      <dgm:prSet presAssocID="{83ED90C0-5A39-40AC-9779-BBC9E54D94DC}" presName="box" presStyleLbl="node1" presStyleIdx="2" presStyleCnt="5"/>
      <dgm:spPr/>
      <dgm:t>
        <a:bodyPr/>
        <a:lstStyle/>
        <a:p>
          <a:endParaRPr lang="en-US"/>
        </a:p>
      </dgm:t>
    </dgm:pt>
    <dgm:pt modelId="{0A06CEF2-6777-48D3-9D60-FA14A7F6EF61}" type="pres">
      <dgm:prSet presAssocID="{83ED90C0-5A39-40AC-9779-BBC9E54D94DC}" presName="img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  <dgm:t>
        <a:bodyPr/>
        <a:lstStyle/>
        <a:p>
          <a:endParaRPr lang="en-US"/>
        </a:p>
      </dgm:t>
    </dgm:pt>
    <dgm:pt modelId="{E65C8BB7-62A1-4D7D-8247-A3570433070A}" type="pres">
      <dgm:prSet presAssocID="{83ED90C0-5A39-40AC-9779-BBC9E54D94DC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568261-A8A0-47C7-A5AA-0F2987A95FEA}" type="pres">
      <dgm:prSet presAssocID="{FFA40D27-26EA-4FD1-831D-1C72CBAE7D2D}" presName="spacer" presStyleCnt="0"/>
      <dgm:spPr/>
      <dgm:t>
        <a:bodyPr/>
        <a:lstStyle/>
        <a:p>
          <a:endParaRPr lang="en-ZA"/>
        </a:p>
      </dgm:t>
    </dgm:pt>
    <dgm:pt modelId="{FAFB4334-1EB6-4551-8BFE-0E0D477554EC}" type="pres">
      <dgm:prSet presAssocID="{9BA86F1E-5BDF-46E8-AE60-973EC0304A24}" presName="comp" presStyleCnt="0"/>
      <dgm:spPr/>
      <dgm:t>
        <a:bodyPr/>
        <a:lstStyle/>
        <a:p>
          <a:endParaRPr lang="en-ZA"/>
        </a:p>
      </dgm:t>
    </dgm:pt>
    <dgm:pt modelId="{C864EE43-5B01-41D7-B64E-9A58AEA5B4F9}" type="pres">
      <dgm:prSet presAssocID="{9BA86F1E-5BDF-46E8-AE60-973EC0304A24}" presName="box" presStyleLbl="node1" presStyleIdx="3" presStyleCnt="5"/>
      <dgm:spPr/>
      <dgm:t>
        <a:bodyPr/>
        <a:lstStyle/>
        <a:p>
          <a:endParaRPr lang="en-US"/>
        </a:p>
      </dgm:t>
    </dgm:pt>
    <dgm:pt modelId="{91562225-F99F-4274-848C-3997DE4ABA49}" type="pres">
      <dgm:prSet presAssocID="{9BA86F1E-5BDF-46E8-AE60-973EC0304A24}" presName="img" presStyleLbl="fgImgPlace1" presStyleIdx="3" presStyleCnt="5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65" t="-3533" r="-1565" b="-28467"/>
          </a:stretch>
        </a:blipFill>
      </dgm:spPr>
      <dgm:t>
        <a:bodyPr/>
        <a:lstStyle/>
        <a:p>
          <a:endParaRPr lang="en-US"/>
        </a:p>
      </dgm:t>
    </dgm:pt>
    <dgm:pt modelId="{071ED150-5646-435B-A4DE-49AA41F924FA}" type="pres">
      <dgm:prSet presAssocID="{9BA86F1E-5BDF-46E8-AE60-973EC0304A24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ED48E2-5BEB-419D-93C6-C715B150D588}" type="pres">
      <dgm:prSet presAssocID="{95A4B2DE-1B1E-4840-80CF-F3C670AC0FD1}" presName="spacer" presStyleCnt="0"/>
      <dgm:spPr/>
      <dgm:t>
        <a:bodyPr/>
        <a:lstStyle/>
        <a:p>
          <a:endParaRPr lang="en-ZA"/>
        </a:p>
      </dgm:t>
    </dgm:pt>
    <dgm:pt modelId="{D3AE9EEB-DCEC-48F6-8EE5-978D004F63A5}" type="pres">
      <dgm:prSet presAssocID="{B697B890-FFD2-49B8-BE75-AD1E5D6D1CD4}" presName="comp" presStyleCnt="0"/>
      <dgm:spPr/>
      <dgm:t>
        <a:bodyPr/>
        <a:lstStyle/>
        <a:p>
          <a:endParaRPr lang="en-ZA"/>
        </a:p>
      </dgm:t>
    </dgm:pt>
    <dgm:pt modelId="{EE97E6AE-C2BB-477D-A369-4191FF4814DB}" type="pres">
      <dgm:prSet presAssocID="{B697B890-FFD2-49B8-BE75-AD1E5D6D1CD4}" presName="box" presStyleLbl="node1" presStyleIdx="4" presStyleCnt="5"/>
      <dgm:spPr/>
      <dgm:t>
        <a:bodyPr/>
        <a:lstStyle/>
        <a:p>
          <a:endParaRPr lang="en-US"/>
        </a:p>
      </dgm:t>
    </dgm:pt>
    <dgm:pt modelId="{79E9A6BD-AA28-4C8E-820B-D80439F28F53}" type="pres">
      <dgm:prSet presAssocID="{B697B890-FFD2-49B8-BE75-AD1E5D6D1CD4}" presName="img" presStyleLbl="fgImgPlace1" presStyleIdx="4" presStyleCnt="5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347" t="-2488" r="3379" b="-12962"/>
          </a:stretch>
        </a:blipFill>
      </dgm:spPr>
      <dgm:t>
        <a:bodyPr/>
        <a:lstStyle/>
        <a:p>
          <a:endParaRPr lang="en-US"/>
        </a:p>
      </dgm:t>
    </dgm:pt>
    <dgm:pt modelId="{6E829BAC-5AFD-425C-808A-508C04B0FFFA}" type="pres">
      <dgm:prSet presAssocID="{B697B890-FFD2-49B8-BE75-AD1E5D6D1CD4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9BA17E-0A8D-4070-8F0B-87A1147B43BA}" srcId="{987EC3B7-4353-4DA7-AA0A-240DA1A9FCAD}" destId="{9BA86F1E-5BDF-46E8-AE60-973EC0304A24}" srcOrd="3" destOrd="0" parTransId="{B6D8A2D7-CFEF-42C7-A3BE-2CACD10A610B}" sibTransId="{95A4B2DE-1B1E-4840-80CF-F3C670AC0FD1}"/>
    <dgm:cxn modelId="{66775ADE-DB1A-4928-A523-ABB48270AE98}" srcId="{987EC3B7-4353-4DA7-AA0A-240DA1A9FCAD}" destId="{4BF88669-ED64-4783-8A8B-D531586FE8F3}" srcOrd="0" destOrd="0" parTransId="{EECE7667-D375-45DB-B2F7-A09DBA092AF9}" sibTransId="{22643CCC-A84D-43C1-B7DF-7EF25517D99D}"/>
    <dgm:cxn modelId="{36103D16-7D34-4AF4-93B9-E4EBFAE54A3D}" type="presOf" srcId="{83ED90C0-5A39-40AC-9779-BBC9E54D94DC}" destId="{E65C8BB7-62A1-4D7D-8247-A3570433070A}" srcOrd="1" destOrd="0" presId="urn:microsoft.com/office/officeart/2005/8/layout/vList4"/>
    <dgm:cxn modelId="{7160C2B6-31DE-4816-913C-F5DC05130357}" type="presOf" srcId="{9AC93DFA-6574-4FF0-947F-2F1DD5E343BA}" destId="{BA76F307-4AAA-465A-A3CF-B4690A38224E}" srcOrd="1" destOrd="0" presId="urn:microsoft.com/office/officeart/2005/8/layout/vList4"/>
    <dgm:cxn modelId="{D2A0FAD5-CBAE-47DF-B088-507766C3D91F}" type="presOf" srcId="{4BF88669-ED64-4783-8A8B-D531586FE8F3}" destId="{D788395A-D678-4084-B691-3A16270EA5AB}" srcOrd="0" destOrd="0" presId="urn:microsoft.com/office/officeart/2005/8/layout/vList4"/>
    <dgm:cxn modelId="{3F2F33A6-5E25-4322-94F9-6C1EA6CAFBC8}" type="presOf" srcId="{9BA86F1E-5BDF-46E8-AE60-973EC0304A24}" destId="{C864EE43-5B01-41D7-B64E-9A58AEA5B4F9}" srcOrd="0" destOrd="0" presId="urn:microsoft.com/office/officeart/2005/8/layout/vList4"/>
    <dgm:cxn modelId="{9E41FE3A-048D-4B8F-AE1B-2DF691AA98DB}" type="presOf" srcId="{9BA86F1E-5BDF-46E8-AE60-973EC0304A24}" destId="{071ED150-5646-435B-A4DE-49AA41F924FA}" srcOrd="1" destOrd="0" presId="urn:microsoft.com/office/officeart/2005/8/layout/vList4"/>
    <dgm:cxn modelId="{1309A39B-6AEF-4C26-BDE0-3D5572D1650E}" type="presOf" srcId="{B697B890-FFD2-49B8-BE75-AD1E5D6D1CD4}" destId="{EE97E6AE-C2BB-477D-A369-4191FF4814DB}" srcOrd="0" destOrd="0" presId="urn:microsoft.com/office/officeart/2005/8/layout/vList4"/>
    <dgm:cxn modelId="{7EEC7593-D6C7-4A33-8F7B-19F4CD11F3BE}" srcId="{987EC3B7-4353-4DA7-AA0A-240DA1A9FCAD}" destId="{83ED90C0-5A39-40AC-9779-BBC9E54D94DC}" srcOrd="2" destOrd="0" parTransId="{FB3DDDC1-315E-443B-B066-1164D547E7AF}" sibTransId="{FFA40D27-26EA-4FD1-831D-1C72CBAE7D2D}"/>
    <dgm:cxn modelId="{792270DA-99E5-4E71-8687-38518ECBDF93}" type="presOf" srcId="{83ED90C0-5A39-40AC-9779-BBC9E54D94DC}" destId="{17EA72E4-D388-456B-B0B9-B4195690C374}" srcOrd="0" destOrd="0" presId="urn:microsoft.com/office/officeart/2005/8/layout/vList4"/>
    <dgm:cxn modelId="{4CB11EC7-6065-46B0-A3A2-845B43CB90A2}" type="presOf" srcId="{987EC3B7-4353-4DA7-AA0A-240DA1A9FCAD}" destId="{BB1E1335-5E4A-48D0-8616-ED5D2D8D07E9}" srcOrd="0" destOrd="0" presId="urn:microsoft.com/office/officeart/2005/8/layout/vList4"/>
    <dgm:cxn modelId="{4C09B38C-9AC8-402B-A9B0-581C35EFF8E8}" type="presOf" srcId="{4BF88669-ED64-4783-8A8B-D531586FE8F3}" destId="{0AE52DA3-EFC9-42CF-80C8-2E033ACB3642}" srcOrd="1" destOrd="0" presId="urn:microsoft.com/office/officeart/2005/8/layout/vList4"/>
    <dgm:cxn modelId="{233CB1AB-E8E1-4B54-9B8A-ED464A8A097D}" type="presOf" srcId="{B697B890-FFD2-49B8-BE75-AD1E5D6D1CD4}" destId="{6E829BAC-5AFD-425C-808A-508C04B0FFFA}" srcOrd="1" destOrd="0" presId="urn:microsoft.com/office/officeart/2005/8/layout/vList4"/>
    <dgm:cxn modelId="{7815C20C-E4C5-410A-8C93-D67976EEEC9E}" type="presOf" srcId="{9AC93DFA-6574-4FF0-947F-2F1DD5E343BA}" destId="{28E09F93-D5E3-4BA4-8D1A-E6B508D200C6}" srcOrd="0" destOrd="0" presId="urn:microsoft.com/office/officeart/2005/8/layout/vList4"/>
    <dgm:cxn modelId="{02A9C6CC-99DE-4BC6-9078-55C06E645AB8}" srcId="{987EC3B7-4353-4DA7-AA0A-240DA1A9FCAD}" destId="{9AC93DFA-6574-4FF0-947F-2F1DD5E343BA}" srcOrd="1" destOrd="0" parTransId="{3C330E9E-AC2D-4A3E-831B-CEBB1296C3E9}" sibTransId="{05F0087D-482D-4877-B25C-67CA56EAA6FA}"/>
    <dgm:cxn modelId="{CE689EAB-A332-44D5-9EA8-F48A15262173}" srcId="{987EC3B7-4353-4DA7-AA0A-240DA1A9FCAD}" destId="{B697B890-FFD2-49B8-BE75-AD1E5D6D1CD4}" srcOrd="4" destOrd="0" parTransId="{B83339F5-8C6C-4060-A2BF-D6C9FBA82A6A}" sibTransId="{4B53D671-96AA-44A4-9B17-81B6555397FE}"/>
    <dgm:cxn modelId="{808D3B49-01DB-4DEA-AE76-C4BF410EAB78}" type="presParOf" srcId="{BB1E1335-5E4A-48D0-8616-ED5D2D8D07E9}" destId="{CFC8356A-6F76-42BC-ABE3-A84D4759602D}" srcOrd="0" destOrd="0" presId="urn:microsoft.com/office/officeart/2005/8/layout/vList4"/>
    <dgm:cxn modelId="{4CCFB739-5262-4E77-BDF3-EBBE0380DCA2}" type="presParOf" srcId="{CFC8356A-6F76-42BC-ABE3-A84D4759602D}" destId="{D788395A-D678-4084-B691-3A16270EA5AB}" srcOrd="0" destOrd="0" presId="urn:microsoft.com/office/officeart/2005/8/layout/vList4"/>
    <dgm:cxn modelId="{2590A380-E566-4089-8399-2244BBBE3695}" type="presParOf" srcId="{CFC8356A-6F76-42BC-ABE3-A84D4759602D}" destId="{72BC6576-3A2C-482F-8C51-6AE558F8F076}" srcOrd="1" destOrd="0" presId="urn:microsoft.com/office/officeart/2005/8/layout/vList4"/>
    <dgm:cxn modelId="{101E2332-83DB-4871-B8F2-23EE8994FC4C}" type="presParOf" srcId="{CFC8356A-6F76-42BC-ABE3-A84D4759602D}" destId="{0AE52DA3-EFC9-42CF-80C8-2E033ACB3642}" srcOrd="2" destOrd="0" presId="urn:microsoft.com/office/officeart/2005/8/layout/vList4"/>
    <dgm:cxn modelId="{0C314347-EF4D-4406-8279-9E3FE9514E85}" type="presParOf" srcId="{BB1E1335-5E4A-48D0-8616-ED5D2D8D07E9}" destId="{35F0C9A4-2F28-4571-B132-BC70328934F1}" srcOrd="1" destOrd="0" presId="urn:microsoft.com/office/officeart/2005/8/layout/vList4"/>
    <dgm:cxn modelId="{D77037C0-F7C9-4D41-8296-8C5322A98F6B}" type="presParOf" srcId="{BB1E1335-5E4A-48D0-8616-ED5D2D8D07E9}" destId="{FA2D4D4A-AC93-4E99-913D-7CB86E55F9F1}" srcOrd="2" destOrd="0" presId="urn:microsoft.com/office/officeart/2005/8/layout/vList4"/>
    <dgm:cxn modelId="{F54CE8F9-7940-4147-BFFB-7E0E01228FC7}" type="presParOf" srcId="{FA2D4D4A-AC93-4E99-913D-7CB86E55F9F1}" destId="{28E09F93-D5E3-4BA4-8D1A-E6B508D200C6}" srcOrd="0" destOrd="0" presId="urn:microsoft.com/office/officeart/2005/8/layout/vList4"/>
    <dgm:cxn modelId="{80240D73-AD56-45C2-BE6F-D65933FEE40F}" type="presParOf" srcId="{FA2D4D4A-AC93-4E99-913D-7CB86E55F9F1}" destId="{460EE786-0D63-4965-87EC-98602F67A818}" srcOrd="1" destOrd="0" presId="urn:microsoft.com/office/officeart/2005/8/layout/vList4"/>
    <dgm:cxn modelId="{492B434C-89F1-469A-A8BA-93FC68271769}" type="presParOf" srcId="{FA2D4D4A-AC93-4E99-913D-7CB86E55F9F1}" destId="{BA76F307-4AAA-465A-A3CF-B4690A38224E}" srcOrd="2" destOrd="0" presId="urn:microsoft.com/office/officeart/2005/8/layout/vList4"/>
    <dgm:cxn modelId="{D1A93EC3-A908-4876-BDC4-F48588DD80E9}" type="presParOf" srcId="{BB1E1335-5E4A-48D0-8616-ED5D2D8D07E9}" destId="{418D3D97-3E9E-4C1D-A648-424CE91F31BD}" srcOrd="3" destOrd="0" presId="urn:microsoft.com/office/officeart/2005/8/layout/vList4"/>
    <dgm:cxn modelId="{C38F66F9-010D-497C-98C0-9BAFE7862FE5}" type="presParOf" srcId="{BB1E1335-5E4A-48D0-8616-ED5D2D8D07E9}" destId="{7F012AFC-ADF4-4E45-A28E-DBA3049A0AED}" srcOrd="4" destOrd="0" presId="urn:microsoft.com/office/officeart/2005/8/layout/vList4"/>
    <dgm:cxn modelId="{7D125F2F-DDD4-4EAA-9419-C1EC29EFEB60}" type="presParOf" srcId="{7F012AFC-ADF4-4E45-A28E-DBA3049A0AED}" destId="{17EA72E4-D388-456B-B0B9-B4195690C374}" srcOrd="0" destOrd="0" presId="urn:microsoft.com/office/officeart/2005/8/layout/vList4"/>
    <dgm:cxn modelId="{63BB1242-C278-424F-A886-28B2C6588630}" type="presParOf" srcId="{7F012AFC-ADF4-4E45-A28E-DBA3049A0AED}" destId="{0A06CEF2-6777-48D3-9D60-FA14A7F6EF61}" srcOrd="1" destOrd="0" presId="urn:microsoft.com/office/officeart/2005/8/layout/vList4"/>
    <dgm:cxn modelId="{F291F033-DFCB-4AC4-99AB-D082635C1207}" type="presParOf" srcId="{7F012AFC-ADF4-4E45-A28E-DBA3049A0AED}" destId="{E65C8BB7-62A1-4D7D-8247-A3570433070A}" srcOrd="2" destOrd="0" presId="urn:microsoft.com/office/officeart/2005/8/layout/vList4"/>
    <dgm:cxn modelId="{F6CBDE6F-1359-4207-892B-D9B8B669B9BA}" type="presParOf" srcId="{BB1E1335-5E4A-48D0-8616-ED5D2D8D07E9}" destId="{6F568261-A8A0-47C7-A5AA-0F2987A95FEA}" srcOrd="5" destOrd="0" presId="urn:microsoft.com/office/officeart/2005/8/layout/vList4"/>
    <dgm:cxn modelId="{ED9631FB-21F2-4F42-AFA3-938D0C1E4BB9}" type="presParOf" srcId="{BB1E1335-5E4A-48D0-8616-ED5D2D8D07E9}" destId="{FAFB4334-1EB6-4551-8BFE-0E0D477554EC}" srcOrd="6" destOrd="0" presId="urn:microsoft.com/office/officeart/2005/8/layout/vList4"/>
    <dgm:cxn modelId="{8FF16A17-A974-4BB9-81C7-902335D8B3A8}" type="presParOf" srcId="{FAFB4334-1EB6-4551-8BFE-0E0D477554EC}" destId="{C864EE43-5B01-41D7-B64E-9A58AEA5B4F9}" srcOrd="0" destOrd="0" presId="urn:microsoft.com/office/officeart/2005/8/layout/vList4"/>
    <dgm:cxn modelId="{E4870628-D842-4FF9-AB0E-3B41E3C379C0}" type="presParOf" srcId="{FAFB4334-1EB6-4551-8BFE-0E0D477554EC}" destId="{91562225-F99F-4274-848C-3997DE4ABA49}" srcOrd="1" destOrd="0" presId="urn:microsoft.com/office/officeart/2005/8/layout/vList4"/>
    <dgm:cxn modelId="{A7BFE2F5-EDA1-43B1-82EA-9867C2955269}" type="presParOf" srcId="{FAFB4334-1EB6-4551-8BFE-0E0D477554EC}" destId="{071ED150-5646-435B-A4DE-49AA41F924FA}" srcOrd="2" destOrd="0" presId="urn:microsoft.com/office/officeart/2005/8/layout/vList4"/>
    <dgm:cxn modelId="{547D0134-E6DF-43BD-A839-35A360BF302E}" type="presParOf" srcId="{BB1E1335-5E4A-48D0-8616-ED5D2D8D07E9}" destId="{7FED48E2-5BEB-419D-93C6-C715B150D588}" srcOrd="7" destOrd="0" presId="urn:microsoft.com/office/officeart/2005/8/layout/vList4"/>
    <dgm:cxn modelId="{829B4219-2D6A-443D-8793-BE287022A024}" type="presParOf" srcId="{BB1E1335-5E4A-48D0-8616-ED5D2D8D07E9}" destId="{D3AE9EEB-DCEC-48F6-8EE5-978D004F63A5}" srcOrd="8" destOrd="0" presId="urn:microsoft.com/office/officeart/2005/8/layout/vList4"/>
    <dgm:cxn modelId="{45BCD3AE-7583-4EC6-9184-326426F09125}" type="presParOf" srcId="{D3AE9EEB-DCEC-48F6-8EE5-978D004F63A5}" destId="{EE97E6AE-C2BB-477D-A369-4191FF4814DB}" srcOrd="0" destOrd="0" presId="urn:microsoft.com/office/officeart/2005/8/layout/vList4"/>
    <dgm:cxn modelId="{A8F41565-159B-4E32-9FDB-9D78FCB2CE74}" type="presParOf" srcId="{D3AE9EEB-DCEC-48F6-8EE5-978D004F63A5}" destId="{79E9A6BD-AA28-4C8E-820B-D80439F28F53}" srcOrd="1" destOrd="0" presId="urn:microsoft.com/office/officeart/2005/8/layout/vList4"/>
    <dgm:cxn modelId="{724DEB40-268B-4DEC-BCE9-5C1D31946F48}" type="presParOf" srcId="{D3AE9EEB-DCEC-48F6-8EE5-978D004F63A5}" destId="{6E829BAC-5AFD-425C-808A-508C04B0FFF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B721387E-8942-4199-BDA7-014979EE5A45}" type="doc">
      <dgm:prSet loTypeId="urn:microsoft.com/office/officeart/2005/8/layout/vList4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3262515-4467-440E-B676-24ED3EF33838}">
      <dgm:prSet phldrT="[Text]"/>
      <dgm:spPr/>
      <dgm:t>
        <a:bodyPr/>
        <a:lstStyle/>
        <a:p>
          <a:r>
            <a:rPr lang="en-ZA" b="1" dirty="0" smtClean="0"/>
            <a:t>Bad</a:t>
          </a:r>
          <a:r>
            <a:rPr lang="en-ZA" dirty="0" smtClean="0"/>
            <a:t> </a:t>
          </a:r>
          <a:r>
            <a:rPr lang="en-ZA" b="1" dirty="0" smtClean="0"/>
            <a:t>weather</a:t>
          </a:r>
          <a:r>
            <a:rPr lang="en-ZA" dirty="0" smtClean="0"/>
            <a:t> </a:t>
          </a:r>
          <a:r>
            <a:rPr lang="en-ZA" dirty="0" smtClean="0"/>
            <a:t>that prevents </a:t>
          </a:r>
          <a:r>
            <a:rPr lang="en-ZA" dirty="0" smtClean="0"/>
            <a:t>a planned activity</a:t>
          </a:r>
          <a:endParaRPr lang="en-US" dirty="0"/>
        </a:p>
      </dgm:t>
    </dgm:pt>
    <dgm:pt modelId="{3089D77B-9B74-4811-8BD4-74AEA2873A6F}" type="parTrans" cxnId="{0A4C6ACA-97C2-4B8D-8E82-0EE69F4E161C}">
      <dgm:prSet/>
      <dgm:spPr/>
      <dgm:t>
        <a:bodyPr/>
        <a:lstStyle/>
        <a:p>
          <a:endParaRPr lang="en-US"/>
        </a:p>
      </dgm:t>
    </dgm:pt>
    <dgm:pt modelId="{07EA5DE8-BDA7-4387-9F22-FB4857E23B4A}" type="sibTrans" cxnId="{0A4C6ACA-97C2-4B8D-8E82-0EE69F4E161C}">
      <dgm:prSet/>
      <dgm:spPr/>
      <dgm:t>
        <a:bodyPr/>
        <a:lstStyle/>
        <a:p>
          <a:endParaRPr lang="en-US"/>
        </a:p>
      </dgm:t>
    </dgm:pt>
    <dgm:pt modelId="{45E8B9A7-73F0-4A54-9A1A-5223E40E5345}">
      <dgm:prSet phldrT="[Text]"/>
      <dgm:spPr/>
      <dgm:t>
        <a:bodyPr/>
        <a:lstStyle/>
        <a:p>
          <a:r>
            <a:rPr lang="en-ZA" dirty="0" smtClean="0"/>
            <a:t>A site or attraction is unexpectedly closed</a:t>
          </a:r>
          <a:endParaRPr lang="en-US" dirty="0"/>
        </a:p>
      </dgm:t>
    </dgm:pt>
    <dgm:pt modelId="{C1CB2E14-B617-457B-89BB-679685946A17}" type="parTrans" cxnId="{9C04B0F6-40A7-4E57-AA98-9F4D6C01005C}">
      <dgm:prSet/>
      <dgm:spPr/>
      <dgm:t>
        <a:bodyPr/>
        <a:lstStyle/>
        <a:p>
          <a:endParaRPr lang="en-US"/>
        </a:p>
      </dgm:t>
    </dgm:pt>
    <dgm:pt modelId="{47961A03-8E50-48DC-B2CE-040F719B8574}" type="sibTrans" cxnId="{9C04B0F6-40A7-4E57-AA98-9F4D6C01005C}">
      <dgm:prSet/>
      <dgm:spPr/>
      <dgm:t>
        <a:bodyPr/>
        <a:lstStyle/>
        <a:p>
          <a:endParaRPr lang="en-US"/>
        </a:p>
      </dgm:t>
    </dgm:pt>
    <dgm:pt modelId="{876AB139-F908-4939-86BA-302D27877F7D}">
      <dgm:prSet phldrT="[Text]"/>
      <dgm:spPr/>
      <dgm:t>
        <a:bodyPr/>
        <a:lstStyle/>
        <a:p>
          <a:r>
            <a:rPr lang="en-ZA" b="1" dirty="0" smtClean="0"/>
            <a:t>Closed Road</a:t>
          </a:r>
          <a:r>
            <a:rPr lang="en-ZA" dirty="0" smtClean="0"/>
            <a:t> stops or delays you getting to where you need to go (e.g. landslides) </a:t>
          </a:r>
          <a:endParaRPr lang="en-US" dirty="0"/>
        </a:p>
      </dgm:t>
    </dgm:pt>
    <dgm:pt modelId="{ED3EC244-E228-4682-A002-ECAFFC691BBF}" type="parTrans" cxnId="{C8FC8B49-3369-429D-A268-4190FC610350}">
      <dgm:prSet/>
      <dgm:spPr/>
      <dgm:t>
        <a:bodyPr/>
        <a:lstStyle/>
        <a:p>
          <a:endParaRPr lang="en-US"/>
        </a:p>
      </dgm:t>
    </dgm:pt>
    <dgm:pt modelId="{609156A8-524D-4758-A048-E90D034F4375}" type="sibTrans" cxnId="{C8FC8B49-3369-429D-A268-4190FC610350}">
      <dgm:prSet/>
      <dgm:spPr/>
      <dgm:t>
        <a:bodyPr/>
        <a:lstStyle/>
        <a:p>
          <a:endParaRPr lang="en-US"/>
        </a:p>
      </dgm:t>
    </dgm:pt>
    <dgm:pt modelId="{D2C5C267-9A59-44B7-8800-C643C35E49C4}">
      <dgm:prSet phldrT="[Text]"/>
      <dgm:spPr/>
      <dgm:t>
        <a:bodyPr/>
        <a:lstStyle/>
        <a:p>
          <a:r>
            <a:rPr lang="en-ZA" b="1" dirty="0" smtClean="0"/>
            <a:t>Delays</a:t>
          </a:r>
          <a:r>
            <a:rPr lang="en-ZA" dirty="0" smtClean="0"/>
            <a:t> e.g. pax return late to a meeting point– so you can’t follow the itinerary in time left</a:t>
          </a:r>
          <a:endParaRPr lang="en-US" dirty="0"/>
        </a:p>
      </dgm:t>
    </dgm:pt>
    <dgm:pt modelId="{91E124C7-8058-45D2-ABF3-83E4B19FC745}" type="parTrans" cxnId="{BCFE4CB3-6688-45A1-A6D3-1EDF846B7D40}">
      <dgm:prSet/>
      <dgm:spPr/>
      <dgm:t>
        <a:bodyPr/>
        <a:lstStyle/>
        <a:p>
          <a:endParaRPr lang="en-US"/>
        </a:p>
      </dgm:t>
    </dgm:pt>
    <dgm:pt modelId="{CFB89C18-07F9-412F-863D-D495E420E77B}" type="sibTrans" cxnId="{BCFE4CB3-6688-45A1-A6D3-1EDF846B7D40}">
      <dgm:prSet/>
      <dgm:spPr/>
      <dgm:t>
        <a:bodyPr/>
        <a:lstStyle/>
        <a:p>
          <a:endParaRPr lang="en-US"/>
        </a:p>
      </dgm:t>
    </dgm:pt>
    <dgm:pt modelId="{C9D73C3A-7444-4EA3-83F5-51E289F65FC5}">
      <dgm:prSet phldrT="[Text]"/>
      <dgm:spPr/>
      <dgm:t>
        <a:bodyPr/>
        <a:lstStyle/>
        <a:p>
          <a:r>
            <a:rPr lang="en-US" dirty="0" smtClean="0"/>
            <a:t>Change in </a:t>
          </a:r>
          <a:r>
            <a:rPr lang="en-US" b="1" dirty="0" smtClean="0"/>
            <a:t>group</a:t>
          </a:r>
          <a:r>
            <a:rPr lang="en-US" dirty="0" smtClean="0"/>
            <a:t> </a:t>
          </a:r>
          <a:r>
            <a:rPr lang="en-US" b="1" dirty="0" smtClean="0"/>
            <a:t>size</a:t>
          </a:r>
          <a:endParaRPr lang="en-US" b="1" dirty="0"/>
        </a:p>
      </dgm:t>
    </dgm:pt>
    <dgm:pt modelId="{34A4592D-59DA-48D4-89F6-7630D4783C07}" type="parTrans" cxnId="{8198B468-4993-4B66-A440-40397E95829E}">
      <dgm:prSet/>
      <dgm:spPr/>
      <dgm:t>
        <a:bodyPr/>
        <a:lstStyle/>
        <a:p>
          <a:endParaRPr lang="en-US"/>
        </a:p>
      </dgm:t>
    </dgm:pt>
    <dgm:pt modelId="{411E24B1-59BF-49A5-ADAB-7E8EA75E7DA8}" type="sibTrans" cxnId="{8198B468-4993-4B66-A440-40397E95829E}">
      <dgm:prSet/>
      <dgm:spPr/>
      <dgm:t>
        <a:bodyPr/>
        <a:lstStyle/>
        <a:p>
          <a:endParaRPr lang="en-US"/>
        </a:p>
      </dgm:t>
    </dgm:pt>
    <dgm:pt modelId="{48A3BA17-1C65-4E6A-887A-5F21BEC6915B}" type="pres">
      <dgm:prSet presAssocID="{B721387E-8942-4199-BDA7-014979EE5A4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AA25CB73-1DC4-4EA9-A2EB-C6FDB1EE302C}" type="pres">
      <dgm:prSet presAssocID="{C9D73C3A-7444-4EA3-83F5-51E289F65FC5}" presName="comp" presStyleCnt="0"/>
      <dgm:spPr/>
      <dgm:t>
        <a:bodyPr/>
        <a:lstStyle/>
        <a:p>
          <a:endParaRPr lang="en-ZA"/>
        </a:p>
      </dgm:t>
    </dgm:pt>
    <dgm:pt modelId="{1C981BB3-BEFB-45E8-AC91-6B673F452271}" type="pres">
      <dgm:prSet presAssocID="{C9D73C3A-7444-4EA3-83F5-51E289F65FC5}" presName="box" presStyleLbl="node1" presStyleIdx="0" presStyleCnt="5"/>
      <dgm:spPr/>
      <dgm:t>
        <a:bodyPr/>
        <a:lstStyle/>
        <a:p>
          <a:endParaRPr lang="en-US"/>
        </a:p>
      </dgm:t>
    </dgm:pt>
    <dgm:pt modelId="{1859F143-F72D-4AED-A307-6E9937F678C0}" type="pres">
      <dgm:prSet presAssocID="{C9D73C3A-7444-4EA3-83F5-51E289F65FC5}" presName="img" presStyleLbl="fgImgPlace1" presStyleIdx="0" presStyleCnt="5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473" t="-136500" r="-1473" b="-11500"/>
          </a:stretch>
        </a:blipFill>
      </dgm:spPr>
      <dgm:t>
        <a:bodyPr/>
        <a:lstStyle/>
        <a:p>
          <a:endParaRPr lang="en-ZA"/>
        </a:p>
      </dgm:t>
    </dgm:pt>
    <dgm:pt modelId="{96D0890E-CEC0-4392-B0E5-E966444A77D0}" type="pres">
      <dgm:prSet presAssocID="{C9D73C3A-7444-4EA3-83F5-51E289F65FC5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7F2B87-1436-473C-9254-41DB3F61705B}" type="pres">
      <dgm:prSet presAssocID="{411E24B1-59BF-49A5-ADAB-7E8EA75E7DA8}" presName="spacer" presStyleCnt="0"/>
      <dgm:spPr/>
      <dgm:t>
        <a:bodyPr/>
        <a:lstStyle/>
        <a:p>
          <a:endParaRPr lang="en-ZA"/>
        </a:p>
      </dgm:t>
    </dgm:pt>
    <dgm:pt modelId="{3270B573-BFE7-434D-A91F-9366B26F4CA4}" type="pres">
      <dgm:prSet presAssocID="{43262515-4467-440E-B676-24ED3EF33838}" presName="comp" presStyleCnt="0"/>
      <dgm:spPr/>
      <dgm:t>
        <a:bodyPr/>
        <a:lstStyle/>
        <a:p>
          <a:endParaRPr lang="en-ZA"/>
        </a:p>
      </dgm:t>
    </dgm:pt>
    <dgm:pt modelId="{CE9B5B0D-3291-40F7-8D2A-E88AA994E5B1}" type="pres">
      <dgm:prSet presAssocID="{43262515-4467-440E-B676-24ED3EF33838}" presName="box" presStyleLbl="node1" presStyleIdx="1" presStyleCnt="5"/>
      <dgm:spPr/>
      <dgm:t>
        <a:bodyPr/>
        <a:lstStyle/>
        <a:p>
          <a:endParaRPr lang="en-US"/>
        </a:p>
      </dgm:t>
    </dgm:pt>
    <dgm:pt modelId="{86C899A6-9CEA-40C3-B80E-CF6E27F92995}" type="pres">
      <dgm:prSet presAssocID="{43262515-4467-440E-B676-24ED3EF33838}" presName="img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  <dgm:t>
        <a:bodyPr/>
        <a:lstStyle/>
        <a:p>
          <a:endParaRPr lang="en-ZA"/>
        </a:p>
      </dgm:t>
    </dgm:pt>
    <dgm:pt modelId="{7691C304-B919-4F72-A7EE-E0DF9B8A6FE1}" type="pres">
      <dgm:prSet presAssocID="{43262515-4467-440E-B676-24ED3EF33838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390836-46F1-4191-A8EA-F8148066ACA4}" type="pres">
      <dgm:prSet presAssocID="{07EA5DE8-BDA7-4387-9F22-FB4857E23B4A}" presName="spacer" presStyleCnt="0"/>
      <dgm:spPr/>
      <dgm:t>
        <a:bodyPr/>
        <a:lstStyle/>
        <a:p>
          <a:endParaRPr lang="en-ZA"/>
        </a:p>
      </dgm:t>
    </dgm:pt>
    <dgm:pt modelId="{29853DCB-3B7E-4656-9ADE-A626754C9725}" type="pres">
      <dgm:prSet presAssocID="{45E8B9A7-73F0-4A54-9A1A-5223E40E5345}" presName="comp" presStyleCnt="0"/>
      <dgm:spPr/>
      <dgm:t>
        <a:bodyPr/>
        <a:lstStyle/>
        <a:p>
          <a:endParaRPr lang="en-ZA"/>
        </a:p>
      </dgm:t>
    </dgm:pt>
    <dgm:pt modelId="{DB47C372-ED3D-43CE-A63F-775E1E829C26}" type="pres">
      <dgm:prSet presAssocID="{45E8B9A7-73F0-4A54-9A1A-5223E40E5345}" presName="box" presStyleLbl="node1" presStyleIdx="2" presStyleCnt="5"/>
      <dgm:spPr/>
      <dgm:t>
        <a:bodyPr/>
        <a:lstStyle/>
        <a:p>
          <a:endParaRPr lang="en-US"/>
        </a:p>
      </dgm:t>
    </dgm:pt>
    <dgm:pt modelId="{EDC03152-44EA-4D5B-8FE1-7697A29D14F2}" type="pres">
      <dgm:prSet presAssocID="{45E8B9A7-73F0-4A54-9A1A-5223E40E5345}" presName="img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  <dgm:t>
        <a:bodyPr/>
        <a:lstStyle/>
        <a:p>
          <a:endParaRPr lang="en-ZA"/>
        </a:p>
      </dgm:t>
    </dgm:pt>
    <dgm:pt modelId="{7461FC5C-4CD0-47E3-91C2-2F6933012B86}" type="pres">
      <dgm:prSet presAssocID="{45E8B9A7-73F0-4A54-9A1A-5223E40E5345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F5526F-A562-440D-AD4D-01AB9017C5E5}" type="pres">
      <dgm:prSet presAssocID="{47961A03-8E50-48DC-B2CE-040F719B8574}" presName="spacer" presStyleCnt="0"/>
      <dgm:spPr/>
      <dgm:t>
        <a:bodyPr/>
        <a:lstStyle/>
        <a:p>
          <a:endParaRPr lang="en-ZA"/>
        </a:p>
      </dgm:t>
    </dgm:pt>
    <dgm:pt modelId="{0A223813-8198-467B-B956-76145F88937D}" type="pres">
      <dgm:prSet presAssocID="{876AB139-F908-4939-86BA-302D27877F7D}" presName="comp" presStyleCnt="0"/>
      <dgm:spPr/>
      <dgm:t>
        <a:bodyPr/>
        <a:lstStyle/>
        <a:p>
          <a:endParaRPr lang="en-ZA"/>
        </a:p>
      </dgm:t>
    </dgm:pt>
    <dgm:pt modelId="{63BA9BAE-F51C-41DA-8231-DD1DB92D7234}" type="pres">
      <dgm:prSet presAssocID="{876AB139-F908-4939-86BA-302D27877F7D}" presName="box" presStyleLbl="node1" presStyleIdx="3" presStyleCnt="5"/>
      <dgm:spPr/>
      <dgm:t>
        <a:bodyPr/>
        <a:lstStyle/>
        <a:p>
          <a:endParaRPr lang="en-ZA"/>
        </a:p>
      </dgm:t>
    </dgm:pt>
    <dgm:pt modelId="{B898B85E-1227-4FD8-BB34-C6F619039189}" type="pres">
      <dgm:prSet presAssocID="{876AB139-F908-4939-86BA-302D27877F7D}" presName="img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</dgm:spPr>
      <dgm:t>
        <a:bodyPr/>
        <a:lstStyle/>
        <a:p>
          <a:endParaRPr lang="en-ZA"/>
        </a:p>
      </dgm:t>
    </dgm:pt>
    <dgm:pt modelId="{E1C7D1E7-3597-44E8-AB6C-853375E8C629}" type="pres">
      <dgm:prSet presAssocID="{876AB139-F908-4939-86BA-302D27877F7D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07B0EBC-5637-4DE4-B24D-24BD48FCD461}" type="pres">
      <dgm:prSet presAssocID="{609156A8-524D-4758-A048-E90D034F4375}" presName="spacer" presStyleCnt="0"/>
      <dgm:spPr/>
      <dgm:t>
        <a:bodyPr/>
        <a:lstStyle/>
        <a:p>
          <a:endParaRPr lang="en-ZA"/>
        </a:p>
      </dgm:t>
    </dgm:pt>
    <dgm:pt modelId="{059A3373-FE8B-4B07-90CD-1270649F27D2}" type="pres">
      <dgm:prSet presAssocID="{D2C5C267-9A59-44B7-8800-C643C35E49C4}" presName="comp" presStyleCnt="0"/>
      <dgm:spPr/>
      <dgm:t>
        <a:bodyPr/>
        <a:lstStyle/>
        <a:p>
          <a:endParaRPr lang="en-ZA"/>
        </a:p>
      </dgm:t>
    </dgm:pt>
    <dgm:pt modelId="{29481BE1-09C1-4E08-BB3F-20F5C3F88690}" type="pres">
      <dgm:prSet presAssocID="{D2C5C267-9A59-44B7-8800-C643C35E49C4}" presName="box" presStyleLbl="node1" presStyleIdx="4" presStyleCnt="5"/>
      <dgm:spPr/>
      <dgm:t>
        <a:bodyPr/>
        <a:lstStyle/>
        <a:p>
          <a:endParaRPr lang="en-US"/>
        </a:p>
      </dgm:t>
    </dgm:pt>
    <dgm:pt modelId="{0A1154D9-A9E5-4F76-AA48-BC44C0C15CCB}" type="pres">
      <dgm:prSet presAssocID="{D2C5C267-9A59-44B7-8800-C643C35E49C4}" presName="img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  <dgm:t>
        <a:bodyPr/>
        <a:lstStyle/>
        <a:p>
          <a:endParaRPr lang="en-ZA"/>
        </a:p>
      </dgm:t>
    </dgm:pt>
    <dgm:pt modelId="{F85B1EA3-24C0-42F1-8154-0EFA29ACCC54}" type="pres">
      <dgm:prSet presAssocID="{D2C5C267-9A59-44B7-8800-C643C35E49C4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BE2196-9B79-49BB-8590-08768FE61469}" type="presOf" srcId="{D2C5C267-9A59-44B7-8800-C643C35E49C4}" destId="{F85B1EA3-24C0-42F1-8154-0EFA29ACCC54}" srcOrd="1" destOrd="0" presId="urn:microsoft.com/office/officeart/2005/8/layout/vList4"/>
    <dgm:cxn modelId="{8198B468-4993-4B66-A440-40397E95829E}" srcId="{B721387E-8942-4199-BDA7-014979EE5A45}" destId="{C9D73C3A-7444-4EA3-83F5-51E289F65FC5}" srcOrd="0" destOrd="0" parTransId="{34A4592D-59DA-48D4-89F6-7630D4783C07}" sibTransId="{411E24B1-59BF-49A5-ADAB-7E8EA75E7DA8}"/>
    <dgm:cxn modelId="{F9C397EB-DB9F-4C14-B2D9-674B50A93F3A}" type="presOf" srcId="{C9D73C3A-7444-4EA3-83F5-51E289F65FC5}" destId="{96D0890E-CEC0-4392-B0E5-E966444A77D0}" srcOrd="1" destOrd="0" presId="urn:microsoft.com/office/officeart/2005/8/layout/vList4"/>
    <dgm:cxn modelId="{D765852D-5EC0-4F37-8E58-C4B6ADB1617E}" type="presOf" srcId="{43262515-4467-440E-B676-24ED3EF33838}" destId="{CE9B5B0D-3291-40F7-8D2A-E88AA994E5B1}" srcOrd="0" destOrd="0" presId="urn:microsoft.com/office/officeart/2005/8/layout/vList4"/>
    <dgm:cxn modelId="{BCFE4CB3-6688-45A1-A6D3-1EDF846B7D40}" srcId="{B721387E-8942-4199-BDA7-014979EE5A45}" destId="{D2C5C267-9A59-44B7-8800-C643C35E49C4}" srcOrd="4" destOrd="0" parTransId="{91E124C7-8058-45D2-ABF3-83E4B19FC745}" sibTransId="{CFB89C18-07F9-412F-863D-D495E420E77B}"/>
    <dgm:cxn modelId="{C8FC8B49-3369-429D-A268-4190FC610350}" srcId="{B721387E-8942-4199-BDA7-014979EE5A45}" destId="{876AB139-F908-4939-86BA-302D27877F7D}" srcOrd="3" destOrd="0" parTransId="{ED3EC244-E228-4682-A002-ECAFFC691BBF}" sibTransId="{609156A8-524D-4758-A048-E90D034F4375}"/>
    <dgm:cxn modelId="{BEC66861-74F1-4BD3-84AF-0FF083F99DCA}" type="presOf" srcId="{876AB139-F908-4939-86BA-302D27877F7D}" destId="{63BA9BAE-F51C-41DA-8231-DD1DB92D7234}" srcOrd="0" destOrd="0" presId="urn:microsoft.com/office/officeart/2005/8/layout/vList4"/>
    <dgm:cxn modelId="{F9EFEC76-EAAF-400C-BC4A-553C3BD2676E}" type="presOf" srcId="{C9D73C3A-7444-4EA3-83F5-51E289F65FC5}" destId="{1C981BB3-BEFB-45E8-AC91-6B673F452271}" srcOrd="0" destOrd="0" presId="urn:microsoft.com/office/officeart/2005/8/layout/vList4"/>
    <dgm:cxn modelId="{9FB4DC4F-62A6-418F-884C-B58D814E1DEF}" type="presOf" srcId="{B721387E-8942-4199-BDA7-014979EE5A45}" destId="{48A3BA17-1C65-4E6A-887A-5F21BEC6915B}" srcOrd="0" destOrd="0" presId="urn:microsoft.com/office/officeart/2005/8/layout/vList4"/>
    <dgm:cxn modelId="{2A01D719-126D-424C-822D-3681AB0A962D}" type="presOf" srcId="{45E8B9A7-73F0-4A54-9A1A-5223E40E5345}" destId="{DB47C372-ED3D-43CE-A63F-775E1E829C26}" srcOrd="0" destOrd="0" presId="urn:microsoft.com/office/officeart/2005/8/layout/vList4"/>
    <dgm:cxn modelId="{9C04B0F6-40A7-4E57-AA98-9F4D6C01005C}" srcId="{B721387E-8942-4199-BDA7-014979EE5A45}" destId="{45E8B9A7-73F0-4A54-9A1A-5223E40E5345}" srcOrd="2" destOrd="0" parTransId="{C1CB2E14-B617-457B-89BB-679685946A17}" sibTransId="{47961A03-8E50-48DC-B2CE-040F719B8574}"/>
    <dgm:cxn modelId="{B63CEB85-0BAF-4411-9929-25375FEF81C1}" type="presOf" srcId="{45E8B9A7-73F0-4A54-9A1A-5223E40E5345}" destId="{7461FC5C-4CD0-47E3-91C2-2F6933012B86}" srcOrd="1" destOrd="0" presId="urn:microsoft.com/office/officeart/2005/8/layout/vList4"/>
    <dgm:cxn modelId="{D209E349-40C5-4CDD-835A-57F11990AC4B}" type="presOf" srcId="{876AB139-F908-4939-86BA-302D27877F7D}" destId="{E1C7D1E7-3597-44E8-AB6C-853375E8C629}" srcOrd="1" destOrd="0" presId="urn:microsoft.com/office/officeart/2005/8/layout/vList4"/>
    <dgm:cxn modelId="{7E1D630C-3FF7-474A-B2B1-81FE985345D8}" type="presOf" srcId="{D2C5C267-9A59-44B7-8800-C643C35E49C4}" destId="{29481BE1-09C1-4E08-BB3F-20F5C3F88690}" srcOrd="0" destOrd="0" presId="urn:microsoft.com/office/officeart/2005/8/layout/vList4"/>
    <dgm:cxn modelId="{859B64FE-F0FA-4690-B9B6-8E8A5F0E50D8}" type="presOf" srcId="{43262515-4467-440E-B676-24ED3EF33838}" destId="{7691C304-B919-4F72-A7EE-E0DF9B8A6FE1}" srcOrd="1" destOrd="0" presId="urn:microsoft.com/office/officeart/2005/8/layout/vList4"/>
    <dgm:cxn modelId="{0A4C6ACA-97C2-4B8D-8E82-0EE69F4E161C}" srcId="{B721387E-8942-4199-BDA7-014979EE5A45}" destId="{43262515-4467-440E-B676-24ED3EF33838}" srcOrd="1" destOrd="0" parTransId="{3089D77B-9B74-4811-8BD4-74AEA2873A6F}" sibTransId="{07EA5DE8-BDA7-4387-9F22-FB4857E23B4A}"/>
    <dgm:cxn modelId="{2DAD3C3E-27B0-4F26-B63E-B8DC8BE92A65}" type="presParOf" srcId="{48A3BA17-1C65-4E6A-887A-5F21BEC6915B}" destId="{AA25CB73-1DC4-4EA9-A2EB-C6FDB1EE302C}" srcOrd="0" destOrd="0" presId="urn:microsoft.com/office/officeart/2005/8/layout/vList4"/>
    <dgm:cxn modelId="{36AC5CC8-5DDE-4E3A-B981-96FA14958528}" type="presParOf" srcId="{AA25CB73-1DC4-4EA9-A2EB-C6FDB1EE302C}" destId="{1C981BB3-BEFB-45E8-AC91-6B673F452271}" srcOrd="0" destOrd="0" presId="urn:microsoft.com/office/officeart/2005/8/layout/vList4"/>
    <dgm:cxn modelId="{2495E9D5-57DD-4365-8B88-2AF6AE7C8BF6}" type="presParOf" srcId="{AA25CB73-1DC4-4EA9-A2EB-C6FDB1EE302C}" destId="{1859F143-F72D-4AED-A307-6E9937F678C0}" srcOrd="1" destOrd="0" presId="urn:microsoft.com/office/officeart/2005/8/layout/vList4"/>
    <dgm:cxn modelId="{E8610A1B-5AD8-48E7-B11C-D05298641083}" type="presParOf" srcId="{AA25CB73-1DC4-4EA9-A2EB-C6FDB1EE302C}" destId="{96D0890E-CEC0-4392-B0E5-E966444A77D0}" srcOrd="2" destOrd="0" presId="urn:microsoft.com/office/officeart/2005/8/layout/vList4"/>
    <dgm:cxn modelId="{31BED46F-F41A-443F-806A-B1CF80CFB40A}" type="presParOf" srcId="{48A3BA17-1C65-4E6A-887A-5F21BEC6915B}" destId="{D67F2B87-1436-473C-9254-41DB3F61705B}" srcOrd="1" destOrd="0" presId="urn:microsoft.com/office/officeart/2005/8/layout/vList4"/>
    <dgm:cxn modelId="{D7CDB961-7982-4A02-996D-83FD19746FF8}" type="presParOf" srcId="{48A3BA17-1C65-4E6A-887A-5F21BEC6915B}" destId="{3270B573-BFE7-434D-A91F-9366B26F4CA4}" srcOrd="2" destOrd="0" presId="urn:microsoft.com/office/officeart/2005/8/layout/vList4"/>
    <dgm:cxn modelId="{14D3E178-7223-4660-B79C-9050CB484E02}" type="presParOf" srcId="{3270B573-BFE7-434D-A91F-9366B26F4CA4}" destId="{CE9B5B0D-3291-40F7-8D2A-E88AA994E5B1}" srcOrd="0" destOrd="0" presId="urn:microsoft.com/office/officeart/2005/8/layout/vList4"/>
    <dgm:cxn modelId="{C0F23578-EBE6-4886-B71F-F4A2E08B1561}" type="presParOf" srcId="{3270B573-BFE7-434D-A91F-9366B26F4CA4}" destId="{86C899A6-9CEA-40C3-B80E-CF6E27F92995}" srcOrd="1" destOrd="0" presId="urn:microsoft.com/office/officeart/2005/8/layout/vList4"/>
    <dgm:cxn modelId="{04C0A9B7-F7A5-46A3-BE80-35D0FC6BE754}" type="presParOf" srcId="{3270B573-BFE7-434D-A91F-9366B26F4CA4}" destId="{7691C304-B919-4F72-A7EE-E0DF9B8A6FE1}" srcOrd="2" destOrd="0" presId="urn:microsoft.com/office/officeart/2005/8/layout/vList4"/>
    <dgm:cxn modelId="{2A0668B3-1FC5-4C63-8C8D-F773C690AC7F}" type="presParOf" srcId="{48A3BA17-1C65-4E6A-887A-5F21BEC6915B}" destId="{27390836-46F1-4191-A8EA-F8148066ACA4}" srcOrd="3" destOrd="0" presId="urn:microsoft.com/office/officeart/2005/8/layout/vList4"/>
    <dgm:cxn modelId="{0B25ABF8-70E7-4D77-8B1C-44C977687F3F}" type="presParOf" srcId="{48A3BA17-1C65-4E6A-887A-5F21BEC6915B}" destId="{29853DCB-3B7E-4656-9ADE-A626754C9725}" srcOrd="4" destOrd="0" presId="urn:microsoft.com/office/officeart/2005/8/layout/vList4"/>
    <dgm:cxn modelId="{116305F8-88C9-4E80-8AA0-FA61AAE7CA00}" type="presParOf" srcId="{29853DCB-3B7E-4656-9ADE-A626754C9725}" destId="{DB47C372-ED3D-43CE-A63F-775E1E829C26}" srcOrd="0" destOrd="0" presId="urn:microsoft.com/office/officeart/2005/8/layout/vList4"/>
    <dgm:cxn modelId="{865C4E0D-361C-4BFA-8A08-A3B1B01E6885}" type="presParOf" srcId="{29853DCB-3B7E-4656-9ADE-A626754C9725}" destId="{EDC03152-44EA-4D5B-8FE1-7697A29D14F2}" srcOrd="1" destOrd="0" presId="urn:microsoft.com/office/officeart/2005/8/layout/vList4"/>
    <dgm:cxn modelId="{C2E0DDD7-5F32-403F-AF87-B2B86B288B25}" type="presParOf" srcId="{29853DCB-3B7E-4656-9ADE-A626754C9725}" destId="{7461FC5C-4CD0-47E3-91C2-2F6933012B86}" srcOrd="2" destOrd="0" presId="urn:microsoft.com/office/officeart/2005/8/layout/vList4"/>
    <dgm:cxn modelId="{99326327-6D5A-4B89-9431-5537B05ACC90}" type="presParOf" srcId="{48A3BA17-1C65-4E6A-887A-5F21BEC6915B}" destId="{F9F5526F-A562-440D-AD4D-01AB9017C5E5}" srcOrd="5" destOrd="0" presId="urn:microsoft.com/office/officeart/2005/8/layout/vList4"/>
    <dgm:cxn modelId="{7F03CAEC-A1A2-4F97-9F4C-125CBC9FBDE9}" type="presParOf" srcId="{48A3BA17-1C65-4E6A-887A-5F21BEC6915B}" destId="{0A223813-8198-467B-B956-76145F88937D}" srcOrd="6" destOrd="0" presId="urn:microsoft.com/office/officeart/2005/8/layout/vList4"/>
    <dgm:cxn modelId="{9176A780-333B-4699-89DA-21FFE8E10172}" type="presParOf" srcId="{0A223813-8198-467B-B956-76145F88937D}" destId="{63BA9BAE-F51C-41DA-8231-DD1DB92D7234}" srcOrd="0" destOrd="0" presId="urn:microsoft.com/office/officeart/2005/8/layout/vList4"/>
    <dgm:cxn modelId="{4A1F8E77-B8A0-4C29-922B-F66A6D391945}" type="presParOf" srcId="{0A223813-8198-467B-B956-76145F88937D}" destId="{B898B85E-1227-4FD8-BB34-C6F619039189}" srcOrd="1" destOrd="0" presId="urn:microsoft.com/office/officeart/2005/8/layout/vList4"/>
    <dgm:cxn modelId="{1E7DD49C-F444-4D20-A778-1293F656B68D}" type="presParOf" srcId="{0A223813-8198-467B-B956-76145F88937D}" destId="{E1C7D1E7-3597-44E8-AB6C-853375E8C629}" srcOrd="2" destOrd="0" presId="urn:microsoft.com/office/officeart/2005/8/layout/vList4"/>
    <dgm:cxn modelId="{A7B3C766-5E13-4DA9-BDE3-6DCDF8FE674D}" type="presParOf" srcId="{48A3BA17-1C65-4E6A-887A-5F21BEC6915B}" destId="{707B0EBC-5637-4DE4-B24D-24BD48FCD461}" srcOrd="7" destOrd="0" presId="urn:microsoft.com/office/officeart/2005/8/layout/vList4"/>
    <dgm:cxn modelId="{152F5644-AB59-4567-B7BB-7B13EADE5E8A}" type="presParOf" srcId="{48A3BA17-1C65-4E6A-887A-5F21BEC6915B}" destId="{059A3373-FE8B-4B07-90CD-1270649F27D2}" srcOrd="8" destOrd="0" presId="urn:microsoft.com/office/officeart/2005/8/layout/vList4"/>
    <dgm:cxn modelId="{689DD217-C581-4680-A98F-0241D0B160AB}" type="presParOf" srcId="{059A3373-FE8B-4B07-90CD-1270649F27D2}" destId="{29481BE1-09C1-4E08-BB3F-20F5C3F88690}" srcOrd="0" destOrd="0" presId="urn:microsoft.com/office/officeart/2005/8/layout/vList4"/>
    <dgm:cxn modelId="{15901B63-FE83-4E57-B05F-60395AE328C8}" type="presParOf" srcId="{059A3373-FE8B-4B07-90CD-1270649F27D2}" destId="{0A1154D9-A9E5-4F76-AA48-BC44C0C15CCB}" srcOrd="1" destOrd="0" presId="urn:microsoft.com/office/officeart/2005/8/layout/vList4"/>
    <dgm:cxn modelId="{5638AE84-FE2E-45E0-BCA6-4F1F369C796B}" type="presParOf" srcId="{059A3373-FE8B-4B07-90CD-1270649F27D2}" destId="{F85B1EA3-24C0-42F1-8154-0EFA29ACCC5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7D71F73B-9ED0-445B-B615-0BC4B04A2DD7}" type="doc">
      <dgm:prSet loTypeId="urn:microsoft.com/office/officeart/2005/8/layout/vList3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594486E-13AD-4EF6-BA9C-D778925F7D73}">
      <dgm:prSet phldrT="[Text]" custT="1"/>
      <dgm:spPr/>
      <dgm:t>
        <a:bodyPr/>
        <a:lstStyle/>
        <a:p>
          <a:r>
            <a:rPr lang="en-ZA" sz="3200" dirty="0" smtClean="0"/>
            <a:t>Management/Head Office</a:t>
          </a:r>
          <a:endParaRPr lang="en-US" sz="3200" b="1" dirty="0"/>
        </a:p>
      </dgm:t>
    </dgm:pt>
    <dgm:pt modelId="{E14CD527-F0F4-41FC-855D-AC974FB24568}" type="parTrans" cxnId="{0030283B-35CF-4E72-BFEF-9CF69F2CBED7}">
      <dgm:prSet/>
      <dgm:spPr/>
      <dgm:t>
        <a:bodyPr/>
        <a:lstStyle/>
        <a:p>
          <a:endParaRPr lang="en-US" sz="3200" b="1"/>
        </a:p>
      </dgm:t>
    </dgm:pt>
    <dgm:pt modelId="{B571BECC-D740-48C7-AF15-A6C7C3E9C8A6}" type="sibTrans" cxnId="{0030283B-35CF-4E72-BFEF-9CF69F2CBED7}">
      <dgm:prSet/>
      <dgm:spPr/>
      <dgm:t>
        <a:bodyPr/>
        <a:lstStyle/>
        <a:p>
          <a:endParaRPr lang="en-US" sz="3200" b="1"/>
        </a:p>
      </dgm:t>
    </dgm:pt>
    <dgm:pt modelId="{15E30E2F-A833-45E9-9AAE-FA22AD6BB3DC}">
      <dgm:prSet phldrT="[Text]" custT="1"/>
      <dgm:spPr/>
      <dgm:t>
        <a:bodyPr/>
        <a:lstStyle/>
        <a:p>
          <a:r>
            <a:rPr lang="en-ZA" sz="3200" dirty="0" smtClean="0"/>
            <a:t>Suppliers (e.g. hotel, restaurant)</a:t>
          </a:r>
          <a:endParaRPr lang="en-AU" sz="3200" b="1" dirty="0" smtClean="0"/>
        </a:p>
      </dgm:t>
    </dgm:pt>
    <dgm:pt modelId="{00618C38-7297-47F9-A0EA-78A1E41DBB89}" type="parTrans" cxnId="{30B9DFCD-D8E8-4CB2-90F4-7390832A0736}">
      <dgm:prSet/>
      <dgm:spPr/>
      <dgm:t>
        <a:bodyPr/>
        <a:lstStyle/>
        <a:p>
          <a:endParaRPr lang="en-US" sz="3200" b="1"/>
        </a:p>
      </dgm:t>
    </dgm:pt>
    <dgm:pt modelId="{9DCFB324-B09D-4990-8C9C-5F138EF4B910}" type="sibTrans" cxnId="{30B9DFCD-D8E8-4CB2-90F4-7390832A0736}">
      <dgm:prSet/>
      <dgm:spPr/>
      <dgm:t>
        <a:bodyPr/>
        <a:lstStyle/>
        <a:p>
          <a:endParaRPr lang="en-US" sz="3200" b="1"/>
        </a:p>
      </dgm:t>
    </dgm:pt>
    <dgm:pt modelId="{E2F85383-4200-4011-B018-EA3BEAD11BE4}">
      <dgm:prSet phldrT="[Text]" custT="1"/>
      <dgm:spPr/>
      <dgm:t>
        <a:bodyPr/>
        <a:lstStyle/>
        <a:p>
          <a:r>
            <a:rPr lang="en-ZA" sz="3200" dirty="0" smtClean="0"/>
            <a:t>Other tours/Tour Guides</a:t>
          </a:r>
          <a:endParaRPr lang="en-AU" sz="3200" b="1" dirty="0" smtClean="0"/>
        </a:p>
      </dgm:t>
    </dgm:pt>
    <dgm:pt modelId="{EA5176FF-392B-4724-BDB1-EE9FF52871BC}" type="parTrans" cxnId="{468DB186-F8CF-4E18-AB34-2AFB8EA25FC7}">
      <dgm:prSet/>
      <dgm:spPr/>
      <dgm:t>
        <a:bodyPr/>
        <a:lstStyle/>
        <a:p>
          <a:endParaRPr lang="en-US" sz="3200" b="1"/>
        </a:p>
      </dgm:t>
    </dgm:pt>
    <dgm:pt modelId="{38666319-A665-4A6E-9510-790A7B3F64AB}" type="sibTrans" cxnId="{468DB186-F8CF-4E18-AB34-2AFB8EA25FC7}">
      <dgm:prSet/>
      <dgm:spPr/>
      <dgm:t>
        <a:bodyPr/>
        <a:lstStyle/>
        <a:p>
          <a:endParaRPr lang="en-US" sz="3200" b="1"/>
        </a:p>
      </dgm:t>
    </dgm:pt>
    <dgm:pt modelId="{6ED0C0CC-DA2C-4C5A-A604-B5C756581C9C}">
      <dgm:prSet phldrT="[Text]" custT="1"/>
      <dgm:spPr/>
      <dgm:t>
        <a:bodyPr/>
        <a:lstStyle/>
        <a:p>
          <a:r>
            <a:rPr lang="en-ZA" sz="3200" dirty="0" smtClean="0"/>
            <a:t>Your </a:t>
          </a:r>
          <a:r>
            <a:rPr lang="en-ZA" sz="3200" b="1" dirty="0" smtClean="0"/>
            <a:t>tour group</a:t>
          </a:r>
          <a:r>
            <a:rPr lang="en-ZA" sz="3200" dirty="0" smtClean="0"/>
            <a:t>!</a:t>
          </a:r>
          <a:endParaRPr lang="en-US" sz="3200" b="1" dirty="0"/>
        </a:p>
      </dgm:t>
    </dgm:pt>
    <dgm:pt modelId="{F1B8902A-BED5-4005-BA3D-95AAD354BE57}" type="sibTrans" cxnId="{9D134315-3A40-40F1-B3F2-AE53C1AD41F5}">
      <dgm:prSet/>
      <dgm:spPr/>
      <dgm:t>
        <a:bodyPr/>
        <a:lstStyle/>
        <a:p>
          <a:endParaRPr lang="en-US" sz="3200" b="1"/>
        </a:p>
      </dgm:t>
    </dgm:pt>
    <dgm:pt modelId="{B08269CB-41DD-462B-951E-809A4D99B188}" type="parTrans" cxnId="{9D134315-3A40-40F1-B3F2-AE53C1AD41F5}">
      <dgm:prSet/>
      <dgm:spPr/>
      <dgm:t>
        <a:bodyPr/>
        <a:lstStyle/>
        <a:p>
          <a:endParaRPr lang="en-US" sz="3200" b="1"/>
        </a:p>
      </dgm:t>
    </dgm:pt>
    <dgm:pt modelId="{CE86864F-0F19-4F9D-B22F-235AF985B7B1}" type="pres">
      <dgm:prSet presAssocID="{7D71F73B-9ED0-445B-B615-0BC4B04A2DD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8A1E1208-40EA-429E-906C-A82B52593F3B}" type="pres">
      <dgm:prSet presAssocID="{D594486E-13AD-4EF6-BA9C-D778925F7D73}" presName="composite" presStyleCnt="0"/>
      <dgm:spPr/>
      <dgm:t>
        <a:bodyPr/>
        <a:lstStyle/>
        <a:p>
          <a:endParaRPr lang="en-US"/>
        </a:p>
      </dgm:t>
    </dgm:pt>
    <dgm:pt modelId="{BE9F5C9A-55E6-41F2-BC79-EA46F7F9C645}" type="pres">
      <dgm:prSet presAssocID="{D594486E-13AD-4EF6-BA9C-D778925F7D73}" presName="imgShp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E97C5CA-CBAC-4112-8C3D-C53FF8A7F277}" type="pres">
      <dgm:prSet presAssocID="{D594486E-13AD-4EF6-BA9C-D778925F7D73}" presName="txShp" presStyleLbl="node1" presStyleIdx="0" presStyleCnt="4" custScaleX="109428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B5B8363-16D5-4C81-A0FB-011A51BC6AF0}" type="pres">
      <dgm:prSet presAssocID="{B571BECC-D740-48C7-AF15-A6C7C3E9C8A6}" presName="spacing" presStyleCnt="0"/>
      <dgm:spPr/>
      <dgm:t>
        <a:bodyPr/>
        <a:lstStyle/>
        <a:p>
          <a:endParaRPr lang="en-US"/>
        </a:p>
      </dgm:t>
    </dgm:pt>
    <dgm:pt modelId="{147E30F0-B0FD-4482-AA71-3986ADB7FCDC}" type="pres">
      <dgm:prSet presAssocID="{6ED0C0CC-DA2C-4C5A-A604-B5C756581C9C}" presName="composite" presStyleCnt="0"/>
      <dgm:spPr/>
      <dgm:t>
        <a:bodyPr/>
        <a:lstStyle/>
        <a:p>
          <a:endParaRPr lang="en-US"/>
        </a:p>
      </dgm:t>
    </dgm:pt>
    <dgm:pt modelId="{74A14A21-CC6F-4C49-80C6-A4DF730308AE}" type="pres">
      <dgm:prSet presAssocID="{6ED0C0CC-DA2C-4C5A-A604-B5C756581C9C}" presName="imgShp" presStyleLbl="fgImgPlace1" presStyleIdx="1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18298D0-AF64-4A59-9CEF-05C738B108EE}" type="pres">
      <dgm:prSet presAssocID="{6ED0C0CC-DA2C-4C5A-A604-B5C756581C9C}" presName="txShp" presStyleLbl="node1" presStyleIdx="1" presStyleCnt="4" custScaleX="10737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1B2E982-BCAE-4BAF-82C2-AB18574BA6EB}" type="pres">
      <dgm:prSet presAssocID="{F1B8902A-BED5-4005-BA3D-95AAD354BE57}" presName="spacing" presStyleCnt="0"/>
      <dgm:spPr/>
      <dgm:t>
        <a:bodyPr/>
        <a:lstStyle/>
        <a:p>
          <a:endParaRPr lang="en-US"/>
        </a:p>
      </dgm:t>
    </dgm:pt>
    <dgm:pt modelId="{9BE3CBF3-326D-47AF-8B5B-D33DB25CD2C7}" type="pres">
      <dgm:prSet presAssocID="{15E30E2F-A833-45E9-9AAE-FA22AD6BB3DC}" presName="composite" presStyleCnt="0"/>
      <dgm:spPr/>
      <dgm:t>
        <a:bodyPr/>
        <a:lstStyle/>
        <a:p>
          <a:endParaRPr lang="en-US"/>
        </a:p>
      </dgm:t>
    </dgm:pt>
    <dgm:pt modelId="{CBDE94EF-3392-4878-B5BA-79580C95197A}" type="pres">
      <dgm:prSet presAssocID="{15E30E2F-A833-45E9-9AAE-FA22AD6BB3DC}" presName="imgShp" presStyleLbl="fgImgPlace1" presStyleIdx="2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7053F4F-4443-4640-B8E9-0E3E51A4C12E}" type="pres">
      <dgm:prSet presAssocID="{15E30E2F-A833-45E9-9AAE-FA22AD6BB3DC}" presName="txShp" presStyleLbl="node1" presStyleIdx="2" presStyleCnt="4" custScaleX="107370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B2BAEAB-B438-4FC3-B556-7EB2CFA53B48}" type="pres">
      <dgm:prSet presAssocID="{9DCFB324-B09D-4990-8C9C-5F138EF4B910}" presName="spacing" presStyleCnt="0"/>
      <dgm:spPr/>
      <dgm:t>
        <a:bodyPr/>
        <a:lstStyle/>
        <a:p>
          <a:endParaRPr lang="en-US"/>
        </a:p>
      </dgm:t>
    </dgm:pt>
    <dgm:pt modelId="{A18D52AE-377E-436B-94C7-37F618FAEB20}" type="pres">
      <dgm:prSet presAssocID="{E2F85383-4200-4011-B018-EA3BEAD11BE4}" presName="composite" presStyleCnt="0"/>
      <dgm:spPr/>
      <dgm:t>
        <a:bodyPr/>
        <a:lstStyle/>
        <a:p>
          <a:endParaRPr lang="en-US"/>
        </a:p>
      </dgm:t>
    </dgm:pt>
    <dgm:pt modelId="{50A19A3C-3C24-45C2-AD4A-50ADCB9495C3}" type="pres">
      <dgm:prSet presAssocID="{E2F85383-4200-4011-B018-EA3BEAD11BE4}" presName="imgShp" presStyleLbl="fgImgPlace1" presStyleIdx="3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2F21208-62CB-45B7-B912-BF9358C72DC5}" type="pres">
      <dgm:prSet presAssocID="{E2F85383-4200-4011-B018-EA3BEAD11BE4}" presName="txShp" presStyleLbl="node1" presStyleIdx="3" presStyleCnt="4" custScaleX="10920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468DB186-F8CF-4E18-AB34-2AFB8EA25FC7}" srcId="{7D71F73B-9ED0-445B-B615-0BC4B04A2DD7}" destId="{E2F85383-4200-4011-B018-EA3BEAD11BE4}" srcOrd="3" destOrd="0" parTransId="{EA5176FF-392B-4724-BDB1-EE9FF52871BC}" sibTransId="{38666319-A665-4A6E-9510-790A7B3F64AB}"/>
    <dgm:cxn modelId="{9BD2C4C0-2B4E-4517-B132-BDF048E3B737}" type="presOf" srcId="{E2F85383-4200-4011-B018-EA3BEAD11BE4}" destId="{72F21208-62CB-45B7-B912-BF9358C72DC5}" srcOrd="0" destOrd="0" presId="urn:microsoft.com/office/officeart/2005/8/layout/vList3"/>
    <dgm:cxn modelId="{30B9DFCD-D8E8-4CB2-90F4-7390832A0736}" srcId="{7D71F73B-9ED0-445B-B615-0BC4B04A2DD7}" destId="{15E30E2F-A833-45E9-9AAE-FA22AD6BB3DC}" srcOrd="2" destOrd="0" parTransId="{00618C38-7297-47F9-A0EA-78A1E41DBB89}" sibTransId="{9DCFB324-B09D-4990-8C9C-5F138EF4B910}"/>
    <dgm:cxn modelId="{9D134315-3A40-40F1-B3F2-AE53C1AD41F5}" srcId="{7D71F73B-9ED0-445B-B615-0BC4B04A2DD7}" destId="{6ED0C0CC-DA2C-4C5A-A604-B5C756581C9C}" srcOrd="1" destOrd="0" parTransId="{B08269CB-41DD-462B-951E-809A4D99B188}" sibTransId="{F1B8902A-BED5-4005-BA3D-95AAD354BE57}"/>
    <dgm:cxn modelId="{B714D6EE-4FD6-438F-93A2-EC28A0DF756D}" type="presOf" srcId="{6ED0C0CC-DA2C-4C5A-A604-B5C756581C9C}" destId="{018298D0-AF64-4A59-9CEF-05C738B108EE}" srcOrd="0" destOrd="0" presId="urn:microsoft.com/office/officeart/2005/8/layout/vList3"/>
    <dgm:cxn modelId="{B384BBC6-287B-4B8F-BBDF-7D3E90118322}" type="presOf" srcId="{D594486E-13AD-4EF6-BA9C-D778925F7D73}" destId="{0E97C5CA-CBAC-4112-8C3D-C53FF8A7F277}" srcOrd="0" destOrd="0" presId="urn:microsoft.com/office/officeart/2005/8/layout/vList3"/>
    <dgm:cxn modelId="{0030283B-35CF-4E72-BFEF-9CF69F2CBED7}" srcId="{7D71F73B-9ED0-445B-B615-0BC4B04A2DD7}" destId="{D594486E-13AD-4EF6-BA9C-D778925F7D73}" srcOrd="0" destOrd="0" parTransId="{E14CD527-F0F4-41FC-855D-AC974FB24568}" sibTransId="{B571BECC-D740-48C7-AF15-A6C7C3E9C8A6}"/>
    <dgm:cxn modelId="{D7B922D4-2D65-430A-9DF1-296F32FF07BD}" type="presOf" srcId="{15E30E2F-A833-45E9-9AAE-FA22AD6BB3DC}" destId="{07053F4F-4443-4640-B8E9-0E3E51A4C12E}" srcOrd="0" destOrd="0" presId="urn:microsoft.com/office/officeart/2005/8/layout/vList3"/>
    <dgm:cxn modelId="{579E335C-9BF3-498F-8D93-956314948579}" type="presOf" srcId="{7D71F73B-9ED0-445B-B615-0BC4B04A2DD7}" destId="{CE86864F-0F19-4F9D-B22F-235AF985B7B1}" srcOrd="0" destOrd="0" presId="urn:microsoft.com/office/officeart/2005/8/layout/vList3"/>
    <dgm:cxn modelId="{9CEF5092-3A3D-42AC-A4AF-EEA930B92E15}" type="presParOf" srcId="{CE86864F-0F19-4F9D-B22F-235AF985B7B1}" destId="{8A1E1208-40EA-429E-906C-A82B52593F3B}" srcOrd="0" destOrd="0" presId="urn:microsoft.com/office/officeart/2005/8/layout/vList3"/>
    <dgm:cxn modelId="{BE075FB0-F916-40A7-B1CB-E569E6D4DA01}" type="presParOf" srcId="{8A1E1208-40EA-429E-906C-A82B52593F3B}" destId="{BE9F5C9A-55E6-41F2-BC79-EA46F7F9C645}" srcOrd="0" destOrd="0" presId="urn:microsoft.com/office/officeart/2005/8/layout/vList3"/>
    <dgm:cxn modelId="{01B40414-72D3-43D8-98D2-5B913F72143E}" type="presParOf" srcId="{8A1E1208-40EA-429E-906C-A82B52593F3B}" destId="{0E97C5CA-CBAC-4112-8C3D-C53FF8A7F277}" srcOrd="1" destOrd="0" presId="urn:microsoft.com/office/officeart/2005/8/layout/vList3"/>
    <dgm:cxn modelId="{A689DE3F-9101-4936-A6CD-765B6B63D325}" type="presParOf" srcId="{CE86864F-0F19-4F9D-B22F-235AF985B7B1}" destId="{DB5B8363-16D5-4C81-A0FB-011A51BC6AF0}" srcOrd="1" destOrd="0" presId="urn:microsoft.com/office/officeart/2005/8/layout/vList3"/>
    <dgm:cxn modelId="{3EFE42CD-AAA6-4BA9-84C4-DF55C94BA5AD}" type="presParOf" srcId="{CE86864F-0F19-4F9D-B22F-235AF985B7B1}" destId="{147E30F0-B0FD-4482-AA71-3986ADB7FCDC}" srcOrd="2" destOrd="0" presId="urn:microsoft.com/office/officeart/2005/8/layout/vList3"/>
    <dgm:cxn modelId="{D898E432-0ECE-47C6-BC6E-CC9338B58338}" type="presParOf" srcId="{147E30F0-B0FD-4482-AA71-3986ADB7FCDC}" destId="{74A14A21-CC6F-4C49-80C6-A4DF730308AE}" srcOrd="0" destOrd="0" presId="urn:microsoft.com/office/officeart/2005/8/layout/vList3"/>
    <dgm:cxn modelId="{B4C5EA87-284A-40F5-9965-0BE3929C2A7B}" type="presParOf" srcId="{147E30F0-B0FD-4482-AA71-3986ADB7FCDC}" destId="{018298D0-AF64-4A59-9CEF-05C738B108EE}" srcOrd="1" destOrd="0" presId="urn:microsoft.com/office/officeart/2005/8/layout/vList3"/>
    <dgm:cxn modelId="{98011D5B-B02A-4716-BED6-A99D08A94735}" type="presParOf" srcId="{CE86864F-0F19-4F9D-B22F-235AF985B7B1}" destId="{51B2E982-BCAE-4BAF-82C2-AB18574BA6EB}" srcOrd="3" destOrd="0" presId="urn:microsoft.com/office/officeart/2005/8/layout/vList3"/>
    <dgm:cxn modelId="{16A92CAF-04A3-4C71-9DD6-084D3244079E}" type="presParOf" srcId="{CE86864F-0F19-4F9D-B22F-235AF985B7B1}" destId="{9BE3CBF3-326D-47AF-8B5B-D33DB25CD2C7}" srcOrd="4" destOrd="0" presId="urn:microsoft.com/office/officeart/2005/8/layout/vList3"/>
    <dgm:cxn modelId="{B905F26F-A9A1-49F4-8D9A-C4DF1B50A617}" type="presParOf" srcId="{9BE3CBF3-326D-47AF-8B5B-D33DB25CD2C7}" destId="{CBDE94EF-3392-4878-B5BA-79580C95197A}" srcOrd="0" destOrd="0" presId="urn:microsoft.com/office/officeart/2005/8/layout/vList3"/>
    <dgm:cxn modelId="{617F340D-B0EF-416E-903E-CF147B7DE5D6}" type="presParOf" srcId="{9BE3CBF3-326D-47AF-8B5B-D33DB25CD2C7}" destId="{07053F4F-4443-4640-B8E9-0E3E51A4C12E}" srcOrd="1" destOrd="0" presId="urn:microsoft.com/office/officeart/2005/8/layout/vList3"/>
    <dgm:cxn modelId="{7CE90803-ACCD-4396-A6F2-26A98D75D15A}" type="presParOf" srcId="{CE86864F-0F19-4F9D-B22F-235AF985B7B1}" destId="{3B2BAEAB-B438-4FC3-B556-7EB2CFA53B48}" srcOrd="5" destOrd="0" presId="urn:microsoft.com/office/officeart/2005/8/layout/vList3"/>
    <dgm:cxn modelId="{77FC44B5-8CE5-40F0-ACA4-7E22EBBC28E3}" type="presParOf" srcId="{CE86864F-0F19-4F9D-B22F-235AF985B7B1}" destId="{A18D52AE-377E-436B-94C7-37F618FAEB20}" srcOrd="6" destOrd="0" presId="urn:microsoft.com/office/officeart/2005/8/layout/vList3"/>
    <dgm:cxn modelId="{50122CCA-663E-4DD3-BE27-99F3C54CE5DA}" type="presParOf" srcId="{A18D52AE-377E-436B-94C7-37F618FAEB20}" destId="{50A19A3C-3C24-45C2-AD4A-50ADCB9495C3}" srcOrd="0" destOrd="0" presId="urn:microsoft.com/office/officeart/2005/8/layout/vList3"/>
    <dgm:cxn modelId="{79217589-499B-4356-B035-EC86881C304E}" type="presParOf" srcId="{A18D52AE-377E-436B-94C7-37F618FAEB20}" destId="{72F21208-62CB-45B7-B912-BF9358C72DC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6F742F-92F2-41EC-9D44-E238F214F9C8}" type="doc">
      <dgm:prSet loTypeId="urn:microsoft.com/office/officeart/2005/8/layout/process5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4B34FB06-FE74-4A18-866C-5C463ED4B8CD}">
      <dgm:prSet phldrT="[Text]" custT="1"/>
      <dgm:spPr/>
      <dgm:t>
        <a:bodyPr/>
        <a:lstStyle/>
        <a:p>
          <a:r>
            <a:rPr lang="en-ZA" sz="2400" b="1" dirty="0" smtClean="0"/>
            <a:t>1. Find the </a:t>
          </a:r>
          <a:r>
            <a:rPr lang="en-ZA" sz="2400" b="1" dirty="0"/>
            <a:t>problem</a:t>
          </a:r>
        </a:p>
      </dgm:t>
    </dgm:pt>
    <dgm:pt modelId="{F444B61C-6808-4920-A7F4-C06C511986C2}" type="parTrans" cxnId="{81400354-768F-4D62-81EC-89CE8D7C5AA8}">
      <dgm:prSet/>
      <dgm:spPr/>
      <dgm:t>
        <a:bodyPr/>
        <a:lstStyle/>
        <a:p>
          <a:endParaRPr lang="en-ZA" sz="2800" b="1"/>
        </a:p>
      </dgm:t>
    </dgm:pt>
    <dgm:pt modelId="{64A193A5-56B7-4383-A1B8-D1F15AEEF6A2}" type="sibTrans" cxnId="{81400354-768F-4D62-81EC-89CE8D7C5AA8}">
      <dgm:prSet/>
      <dgm:spPr/>
      <dgm:t>
        <a:bodyPr/>
        <a:lstStyle/>
        <a:p>
          <a:endParaRPr lang="en-ZA" sz="2800" b="1"/>
        </a:p>
      </dgm:t>
    </dgm:pt>
    <dgm:pt modelId="{5E2D01F0-746A-43D8-9637-35982AF8B361}">
      <dgm:prSet phldrT="[Text]" custT="1"/>
      <dgm:spPr/>
      <dgm:t>
        <a:bodyPr/>
        <a:lstStyle/>
        <a:p>
          <a:r>
            <a:rPr lang="en-ZA" sz="2400" b="1" dirty="0" smtClean="0"/>
            <a:t>2. Think </a:t>
          </a:r>
          <a:r>
            <a:rPr lang="en-ZA" sz="2400" b="1" dirty="0"/>
            <a:t>of solutions</a:t>
          </a:r>
        </a:p>
      </dgm:t>
    </dgm:pt>
    <dgm:pt modelId="{919325B7-8C90-4318-B82E-59E70317F8B9}" type="parTrans" cxnId="{9363D258-76BA-4B60-AEB6-4F013D002376}">
      <dgm:prSet/>
      <dgm:spPr/>
      <dgm:t>
        <a:bodyPr/>
        <a:lstStyle/>
        <a:p>
          <a:endParaRPr lang="en-ZA" sz="2800" b="1"/>
        </a:p>
      </dgm:t>
    </dgm:pt>
    <dgm:pt modelId="{43D38449-84A8-4265-8C31-C06D88C13E4A}" type="sibTrans" cxnId="{9363D258-76BA-4B60-AEB6-4F013D002376}">
      <dgm:prSet/>
      <dgm:spPr/>
      <dgm:t>
        <a:bodyPr/>
        <a:lstStyle/>
        <a:p>
          <a:endParaRPr lang="en-ZA" sz="2800" b="1"/>
        </a:p>
      </dgm:t>
    </dgm:pt>
    <dgm:pt modelId="{D701844B-65DE-42C6-8EF1-F17FB5535371}">
      <dgm:prSet phldrT="[Text]" custT="1"/>
      <dgm:spPr/>
      <dgm:t>
        <a:bodyPr/>
        <a:lstStyle/>
        <a:p>
          <a:r>
            <a:rPr lang="en-ZA" sz="2400" b="1" dirty="0" smtClean="0"/>
            <a:t>4. Choose </a:t>
          </a:r>
          <a:r>
            <a:rPr lang="en-ZA" sz="2400" b="1" dirty="0"/>
            <a:t>a solution</a:t>
          </a:r>
        </a:p>
      </dgm:t>
    </dgm:pt>
    <dgm:pt modelId="{32D64094-1965-41A9-A915-EC3EA9DAB125}" type="parTrans" cxnId="{12C6E643-9FB6-4903-BA60-6DD227A09B28}">
      <dgm:prSet/>
      <dgm:spPr/>
      <dgm:t>
        <a:bodyPr/>
        <a:lstStyle/>
        <a:p>
          <a:endParaRPr lang="en-ZA" sz="2800" b="1"/>
        </a:p>
      </dgm:t>
    </dgm:pt>
    <dgm:pt modelId="{147B4EC2-BB0E-41BA-8B8D-B5FCFB44D568}" type="sibTrans" cxnId="{12C6E643-9FB6-4903-BA60-6DD227A09B28}">
      <dgm:prSet/>
      <dgm:spPr/>
      <dgm:t>
        <a:bodyPr/>
        <a:lstStyle/>
        <a:p>
          <a:endParaRPr lang="en-ZA" sz="2800" b="1"/>
        </a:p>
      </dgm:t>
    </dgm:pt>
    <dgm:pt modelId="{16FA7B95-FBAC-4C5D-9EC1-A6F310D0512C}">
      <dgm:prSet phldrT="[Text]" custT="1"/>
      <dgm:spPr/>
      <dgm:t>
        <a:bodyPr/>
        <a:lstStyle/>
        <a:p>
          <a:r>
            <a:rPr lang="en-ZA" sz="2400" b="1" dirty="0" smtClean="0"/>
            <a:t>5. Implement/ do </a:t>
          </a:r>
          <a:r>
            <a:rPr lang="en-ZA" sz="2400" b="1" dirty="0"/>
            <a:t>the solution</a:t>
          </a:r>
        </a:p>
      </dgm:t>
    </dgm:pt>
    <dgm:pt modelId="{D1017F05-3595-4FC4-A995-FC8FCD8A8B03}" type="parTrans" cxnId="{D8378CA1-55F6-4F91-BD99-4038C6BDEEF9}">
      <dgm:prSet/>
      <dgm:spPr/>
      <dgm:t>
        <a:bodyPr/>
        <a:lstStyle/>
        <a:p>
          <a:endParaRPr lang="en-ZA" sz="2800" b="1"/>
        </a:p>
      </dgm:t>
    </dgm:pt>
    <dgm:pt modelId="{EFA9CBF9-DA09-475C-A28F-BA0AF2E36A1A}" type="sibTrans" cxnId="{D8378CA1-55F6-4F91-BD99-4038C6BDEEF9}">
      <dgm:prSet/>
      <dgm:spPr/>
      <dgm:t>
        <a:bodyPr/>
        <a:lstStyle/>
        <a:p>
          <a:endParaRPr lang="en-ZA" sz="2800" b="1"/>
        </a:p>
      </dgm:t>
    </dgm:pt>
    <dgm:pt modelId="{1012E339-B283-4CAA-A7F1-F326FEF95004}">
      <dgm:prSet phldrT="[Text]" custT="1"/>
      <dgm:spPr/>
      <dgm:t>
        <a:bodyPr/>
        <a:lstStyle/>
        <a:p>
          <a:r>
            <a:rPr lang="en-ZA" sz="2400" b="1" dirty="0" smtClean="0"/>
            <a:t>6. Evaluate </a:t>
          </a:r>
          <a:r>
            <a:rPr lang="en-ZA" sz="2400" b="1" dirty="0"/>
            <a:t>the solution</a:t>
          </a:r>
        </a:p>
      </dgm:t>
    </dgm:pt>
    <dgm:pt modelId="{96CD71E8-73AF-4548-A584-EBE98BBFC98A}" type="parTrans" cxnId="{F86DFE1A-C7E6-4D42-A3A1-C82BF7C3F6D2}">
      <dgm:prSet/>
      <dgm:spPr/>
      <dgm:t>
        <a:bodyPr/>
        <a:lstStyle/>
        <a:p>
          <a:endParaRPr lang="en-ZA" sz="2800" b="1"/>
        </a:p>
      </dgm:t>
    </dgm:pt>
    <dgm:pt modelId="{6D27C17B-269C-48E6-8C27-1341A5243F09}" type="sibTrans" cxnId="{F86DFE1A-C7E6-4D42-A3A1-C82BF7C3F6D2}">
      <dgm:prSet/>
      <dgm:spPr/>
      <dgm:t>
        <a:bodyPr/>
        <a:lstStyle/>
        <a:p>
          <a:endParaRPr lang="en-ZA" sz="2800" b="1"/>
        </a:p>
      </dgm:t>
    </dgm:pt>
    <dgm:pt modelId="{D6B18033-7F4A-4FD5-8D2B-9896E6A020D6}">
      <dgm:prSet phldrT="[Text]" custT="1"/>
      <dgm:spPr/>
      <dgm:t>
        <a:bodyPr/>
        <a:lstStyle/>
        <a:p>
          <a:r>
            <a:rPr lang="en-ZA" sz="2400" b="1" dirty="0" smtClean="0"/>
            <a:t>3. Evaluate </a:t>
          </a:r>
          <a:r>
            <a:rPr lang="en-ZA" sz="2400" b="1" dirty="0"/>
            <a:t>the solutions</a:t>
          </a:r>
        </a:p>
      </dgm:t>
    </dgm:pt>
    <dgm:pt modelId="{D3177819-3A8B-46C3-8DD9-00892D4F466A}" type="parTrans" cxnId="{72D8EE21-D50D-4B01-AE8C-81C4E241A445}">
      <dgm:prSet/>
      <dgm:spPr/>
      <dgm:t>
        <a:bodyPr/>
        <a:lstStyle/>
        <a:p>
          <a:endParaRPr lang="en-ZA" sz="2800" b="1"/>
        </a:p>
      </dgm:t>
    </dgm:pt>
    <dgm:pt modelId="{723A9F9E-99E0-4265-A583-5545CE518F0B}" type="sibTrans" cxnId="{72D8EE21-D50D-4B01-AE8C-81C4E241A445}">
      <dgm:prSet/>
      <dgm:spPr/>
      <dgm:t>
        <a:bodyPr/>
        <a:lstStyle/>
        <a:p>
          <a:endParaRPr lang="en-ZA" sz="2800" b="1"/>
        </a:p>
      </dgm:t>
    </dgm:pt>
    <dgm:pt modelId="{FC080E26-667B-46EF-9191-91E9F166593F}" type="pres">
      <dgm:prSet presAssocID="{736F742F-92F2-41EC-9D44-E238F214F9C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63CB47ED-1659-4FC4-95DD-43B05BE13E67}" type="pres">
      <dgm:prSet presAssocID="{4B34FB06-FE74-4A18-866C-5C463ED4B8C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3017DC2-26EC-43C6-B0F7-54E59277EAA9}" type="pres">
      <dgm:prSet presAssocID="{64A193A5-56B7-4383-A1B8-D1F15AEEF6A2}" presName="sibTrans" presStyleLbl="sibTrans2D1" presStyleIdx="0" presStyleCnt="5"/>
      <dgm:spPr/>
      <dgm:t>
        <a:bodyPr/>
        <a:lstStyle/>
        <a:p>
          <a:endParaRPr lang="en-ZA"/>
        </a:p>
      </dgm:t>
    </dgm:pt>
    <dgm:pt modelId="{E26CA8A5-3513-43FD-84BC-7116546591DD}" type="pres">
      <dgm:prSet presAssocID="{64A193A5-56B7-4383-A1B8-D1F15AEEF6A2}" presName="connectorText" presStyleLbl="sibTrans2D1" presStyleIdx="0" presStyleCnt="5"/>
      <dgm:spPr/>
      <dgm:t>
        <a:bodyPr/>
        <a:lstStyle/>
        <a:p>
          <a:endParaRPr lang="en-ZA"/>
        </a:p>
      </dgm:t>
    </dgm:pt>
    <dgm:pt modelId="{DB55DE2E-E188-4810-A8DB-C27768214DD4}" type="pres">
      <dgm:prSet presAssocID="{5E2D01F0-746A-43D8-9637-35982AF8B36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B9FADF3-67AE-4AEE-BA36-69E217E9C0A5}" type="pres">
      <dgm:prSet presAssocID="{43D38449-84A8-4265-8C31-C06D88C13E4A}" presName="sibTrans" presStyleLbl="sibTrans2D1" presStyleIdx="1" presStyleCnt="5"/>
      <dgm:spPr/>
      <dgm:t>
        <a:bodyPr/>
        <a:lstStyle/>
        <a:p>
          <a:endParaRPr lang="en-ZA"/>
        </a:p>
      </dgm:t>
    </dgm:pt>
    <dgm:pt modelId="{43D77363-5A71-40A6-A1D5-8125564254AF}" type="pres">
      <dgm:prSet presAssocID="{43D38449-84A8-4265-8C31-C06D88C13E4A}" presName="connectorText" presStyleLbl="sibTrans2D1" presStyleIdx="1" presStyleCnt="5"/>
      <dgm:spPr/>
      <dgm:t>
        <a:bodyPr/>
        <a:lstStyle/>
        <a:p>
          <a:endParaRPr lang="en-ZA"/>
        </a:p>
      </dgm:t>
    </dgm:pt>
    <dgm:pt modelId="{641F33E7-F07B-4C0D-AC1A-8863A999E84D}" type="pres">
      <dgm:prSet presAssocID="{D6B18033-7F4A-4FD5-8D2B-9896E6A020D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B0D4E69-AE6B-4D13-B037-99BA1E6D870B}" type="pres">
      <dgm:prSet presAssocID="{723A9F9E-99E0-4265-A583-5545CE518F0B}" presName="sibTrans" presStyleLbl="sibTrans2D1" presStyleIdx="2" presStyleCnt="5"/>
      <dgm:spPr/>
      <dgm:t>
        <a:bodyPr/>
        <a:lstStyle/>
        <a:p>
          <a:endParaRPr lang="en-ZA"/>
        </a:p>
      </dgm:t>
    </dgm:pt>
    <dgm:pt modelId="{62FFAB0E-A558-4EA7-B3DE-FF55E7C8FEF7}" type="pres">
      <dgm:prSet presAssocID="{723A9F9E-99E0-4265-A583-5545CE518F0B}" presName="connectorText" presStyleLbl="sibTrans2D1" presStyleIdx="2" presStyleCnt="5"/>
      <dgm:spPr/>
      <dgm:t>
        <a:bodyPr/>
        <a:lstStyle/>
        <a:p>
          <a:endParaRPr lang="en-ZA"/>
        </a:p>
      </dgm:t>
    </dgm:pt>
    <dgm:pt modelId="{7D829C06-C1E0-43CC-981B-34F4D60B2705}" type="pres">
      <dgm:prSet presAssocID="{D701844B-65DE-42C6-8EF1-F17FB553537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F8BB32C-CCF2-4E1E-8E3D-E196561873E4}" type="pres">
      <dgm:prSet presAssocID="{147B4EC2-BB0E-41BA-8B8D-B5FCFB44D568}" presName="sibTrans" presStyleLbl="sibTrans2D1" presStyleIdx="3" presStyleCnt="5"/>
      <dgm:spPr/>
      <dgm:t>
        <a:bodyPr/>
        <a:lstStyle/>
        <a:p>
          <a:endParaRPr lang="en-ZA"/>
        </a:p>
      </dgm:t>
    </dgm:pt>
    <dgm:pt modelId="{953C174B-8D8E-4B4F-9292-E569A1C2290E}" type="pres">
      <dgm:prSet presAssocID="{147B4EC2-BB0E-41BA-8B8D-B5FCFB44D568}" presName="connectorText" presStyleLbl="sibTrans2D1" presStyleIdx="3" presStyleCnt="5"/>
      <dgm:spPr/>
      <dgm:t>
        <a:bodyPr/>
        <a:lstStyle/>
        <a:p>
          <a:endParaRPr lang="en-ZA"/>
        </a:p>
      </dgm:t>
    </dgm:pt>
    <dgm:pt modelId="{6F4140CC-2947-489A-B4B7-573D24025586}" type="pres">
      <dgm:prSet presAssocID="{16FA7B95-FBAC-4C5D-9EC1-A6F310D0512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B5F2927-49D7-48D3-84BF-A01E865CC7F7}" type="pres">
      <dgm:prSet presAssocID="{EFA9CBF9-DA09-475C-A28F-BA0AF2E36A1A}" presName="sibTrans" presStyleLbl="sibTrans2D1" presStyleIdx="4" presStyleCnt="5"/>
      <dgm:spPr/>
      <dgm:t>
        <a:bodyPr/>
        <a:lstStyle/>
        <a:p>
          <a:endParaRPr lang="en-ZA"/>
        </a:p>
      </dgm:t>
    </dgm:pt>
    <dgm:pt modelId="{B7E3E704-4339-45EB-91C6-AE817347582F}" type="pres">
      <dgm:prSet presAssocID="{EFA9CBF9-DA09-475C-A28F-BA0AF2E36A1A}" presName="connectorText" presStyleLbl="sibTrans2D1" presStyleIdx="4" presStyleCnt="5"/>
      <dgm:spPr/>
      <dgm:t>
        <a:bodyPr/>
        <a:lstStyle/>
        <a:p>
          <a:endParaRPr lang="en-ZA"/>
        </a:p>
      </dgm:t>
    </dgm:pt>
    <dgm:pt modelId="{2024B1A7-9F20-485D-9029-B917EC342739}" type="pres">
      <dgm:prSet presAssocID="{1012E339-B283-4CAA-A7F1-F326FEF9500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B916D0B5-D758-445F-95B8-2E0376B47300}" type="presOf" srcId="{43D38449-84A8-4265-8C31-C06D88C13E4A}" destId="{43D77363-5A71-40A6-A1D5-8125564254AF}" srcOrd="1" destOrd="0" presId="urn:microsoft.com/office/officeart/2005/8/layout/process5"/>
    <dgm:cxn modelId="{609FD41E-C0EA-4596-8D22-FA082B7C8631}" type="presOf" srcId="{64A193A5-56B7-4383-A1B8-D1F15AEEF6A2}" destId="{E26CA8A5-3513-43FD-84BC-7116546591DD}" srcOrd="1" destOrd="0" presId="urn:microsoft.com/office/officeart/2005/8/layout/process5"/>
    <dgm:cxn modelId="{E643A052-0742-4436-B60A-E3D975680FF8}" type="presOf" srcId="{4B34FB06-FE74-4A18-866C-5C463ED4B8CD}" destId="{63CB47ED-1659-4FC4-95DD-43B05BE13E67}" srcOrd="0" destOrd="0" presId="urn:microsoft.com/office/officeart/2005/8/layout/process5"/>
    <dgm:cxn modelId="{12C6E643-9FB6-4903-BA60-6DD227A09B28}" srcId="{736F742F-92F2-41EC-9D44-E238F214F9C8}" destId="{D701844B-65DE-42C6-8EF1-F17FB5535371}" srcOrd="3" destOrd="0" parTransId="{32D64094-1965-41A9-A915-EC3EA9DAB125}" sibTransId="{147B4EC2-BB0E-41BA-8B8D-B5FCFB44D568}"/>
    <dgm:cxn modelId="{45558B6C-5BED-48E3-AE0C-596B5B715B40}" type="presOf" srcId="{D701844B-65DE-42C6-8EF1-F17FB5535371}" destId="{7D829C06-C1E0-43CC-981B-34F4D60B2705}" srcOrd="0" destOrd="0" presId="urn:microsoft.com/office/officeart/2005/8/layout/process5"/>
    <dgm:cxn modelId="{72D8EE21-D50D-4B01-AE8C-81C4E241A445}" srcId="{736F742F-92F2-41EC-9D44-E238F214F9C8}" destId="{D6B18033-7F4A-4FD5-8D2B-9896E6A020D6}" srcOrd="2" destOrd="0" parTransId="{D3177819-3A8B-46C3-8DD9-00892D4F466A}" sibTransId="{723A9F9E-99E0-4265-A583-5545CE518F0B}"/>
    <dgm:cxn modelId="{D8378CA1-55F6-4F91-BD99-4038C6BDEEF9}" srcId="{736F742F-92F2-41EC-9D44-E238F214F9C8}" destId="{16FA7B95-FBAC-4C5D-9EC1-A6F310D0512C}" srcOrd="4" destOrd="0" parTransId="{D1017F05-3595-4FC4-A995-FC8FCD8A8B03}" sibTransId="{EFA9CBF9-DA09-475C-A28F-BA0AF2E36A1A}"/>
    <dgm:cxn modelId="{9363D258-76BA-4B60-AEB6-4F013D002376}" srcId="{736F742F-92F2-41EC-9D44-E238F214F9C8}" destId="{5E2D01F0-746A-43D8-9637-35982AF8B361}" srcOrd="1" destOrd="0" parTransId="{919325B7-8C90-4318-B82E-59E70317F8B9}" sibTransId="{43D38449-84A8-4265-8C31-C06D88C13E4A}"/>
    <dgm:cxn modelId="{1CEAB90F-D411-4DD0-A398-55458D9473D4}" type="presOf" srcId="{723A9F9E-99E0-4265-A583-5545CE518F0B}" destId="{62FFAB0E-A558-4EA7-B3DE-FF55E7C8FEF7}" srcOrd="1" destOrd="0" presId="urn:microsoft.com/office/officeart/2005/8/layout/process5"/>
    <dgm:cxn modelId="{8E6DE91B-6575-4974-BB64-B4BA9DBCEB93}" type="presOf" srcId="{EFA9CBF9-DA09-475C-A28F-BA0AF2E36A1A}" destId="{B7E3E704-4339-45EB-91C6-AE817347582F}" srcOrd="1" destOrd="0" presId="urn:microsoft.com/office/officeart/2005/8/layout/process5"/>
    <dgm:cxn modelId="{DB3FD47F-65B2-433E-870D-FD8D67C3DCB3}" type="presOf" srcId="{43D38449-84A8-4265-8C31-C06D88C13E4A}" destId="{DB9FADF3-67AE-4AEE-BA36-69E217E9C0A5}" srcOrd="0" destOrd="0" presId="urn:microsoft.com/office/officeart/2005/8/layout/process5"/>
    <dgm:cxn modelId="{0AE7CDFA-C631-4174-88AB-D4DE7CECCAE7}" type="presOf" srcId="{EFA9CBF9-DA09-475C-A28F-BA0AF2E36A1A}" destId="{5B5F2927-49D7-48D3-84BF-A01E865CC7F7}" srcOrd="0" destOrd="0" presId="urn:microsoft.com/office/officeart/2005/8/layout/process5"/>
    <dgm:cxn modelId="{493D0B08-708F-421E-846F-301503A4E827}" type="presOf" srcId="{16FA7B95-FBAC-4C5D-9EC1-A6F310D0512C}" destId="{6F4140CC-2947-489A-B4B7-573D24025586}" srcOrd="0" destOrd="0" presId="urn:microsoft.com/office/officeart/2005/8/layout/process5"/>
    <dgm:cxn modelId="{3FFA4345-2BC8-4BA3-B7A1-FDEAF67F1964}" type="presOf" srcId="{1012E339-B283-4CAA-A7F1-F326FEF95004}" destId="{2024B1A7-9F20-485D-9029-B917EC342739}" srcOrd="0" destOrd="0" presId="urn:microsoft.com/office/officeart/2005/8/layout/process5"/>
    <dgm:cxn modelId="{81400354-768F-4D62-81EC-89CE8D7C5AA8}" srcId="{736F742F-92F2-41EC-9D44-E238F214F9C8}" destId="{4B34FB06-FE74-4A18-866C-5C463ED4B8CD}" srcOrd="0" destOrd="0" parTransId="{F444B61C-6808-4920-A7F4-C06C511986C2}" sibTransId="{64A193A5-56B7-4383-A1B8-D1F15AEEF6A2}"/>
    <dgm:cxn modelId="{0100E39D-58F4-402F-9121-5D787D4574B5}" type="presOf" srcId="{64A193A5-56B7-4383-A1B8-D1F15AEEF6A2}" destId="{63017DC2-26EC-43C6-B0F7-54E59277EAA9}" srcOrd="0" destOrd="0" presId="urn:microsoft.com/office/officeart/2005/8/layout/process5"/>
    <dgm:cxn modelId="{F86DFE1A-C7E6-4D42-A3A1-C82BF7C3F6D2}" srcId="{736F742F-92F2-41EC-9D44-E238F214F9C8}" destId="{1012E339-B283-4CAA-A7F1-F326FEF95004}" srcOrd="5" destOrd="0" parTransId="{96CD71E8-73AF-4548-A584-EBE98BBFC98A}" sibTransId="{6D27C17B-269C-48E6-8C27-1341A5243F09}"/>
    <dgm:cxn modelId="{0D31E23C-151E-4305-8EC2-8AE9ACC6924F}" type="presOf" srcId="{5E2D01F0-746A-43D8-9637-35982AF8B361}" destId="{DB55DE2E-E188-4810-A8DB-C27768214DD4}" srcOrd="0" destOrd="0" presId="urn:microsoft.com/office/officeart/2005/8/layout/process5"/>
    <dgm:cxn modelId="{1FEDE7AD-86FA-4AE0-8EF4-EF747E45C7AF}" type="presOf" srcId="{D6B18033-7F4A-4FD5-8D2B-9896E6A020D6}" destId="{641F33E7-F07B-4C0D-AC1A-8863A999E84D}" srcOrd="0" destOrd="0" presId="urn:microsoft.com/office/officeart/2005/8/layout/process5"/>
    <dgm:cxn modelId="{04904C90-A742-4B16-9AC2-8D3FDB8CD5A0}" type="presOf" srcId="{723A9F9E-99E0-4265-A583-5545CE518F0B}" destId="{2B0D4E69-AE6B-4D13-B037-99BA1E6D870B}" srcOrd="0" destOrd="0" presId="urn:microsoft.com/office/officeart/2005/8/layout/process5"/>
    <dgm:cxn modelId="{FD38ADC3-ED74-4407-B2FA-7885757488B4}" type="presOf" srcId="{736F742F-92F2-41EC-9D44-E238F214F9C8}" destId="{FC080E26-667B-46EF-9191-91E9F166593F}" srcOrd="0" destOrd="0" presId="urn:microsoft.com/office/officeart/2005/8/layout/process5"/>
    <dgm:cxn modelId="{0487D561-E7A5-4F83-887B-96B61FCAB919}" type="presOf" srcId="{147B4EC2-BB0E-41BA-8B8D-B5FCFB44D568}" destId="{CF8BB32C-CCF2-4E1E-8E3D-E196561873E4}" srcOrd="0" destOrd="0" presId="urn:microsoft.com/office/officeart/2005/8/layout/process5"/>
    <dgm:cxn modelId="{8989FCFE-627E-428A-817C-64F583E3AE39}" type="presOf" srcId="{147B4EC2-BB0E-41BA-8B8D-B5FCFB44D568}" destId="{953C174B-8D8E-4B4F-9292-E569A1C2290E}" srcOrd="1" destOrd="0" presId="urn:microsoft.com/office/officeart/2005/8/layout/process5"/>
    <dgm:cxn modelId="{45D3718C-C360-4824-A314-E954C8327628}" type="presParOf" srcId="{FC080E26-667B-46EF-9191-91E9F166593F}" destId="{63CB47ED-1659-4FC4-95DD-43B05BE13E67}" srcOrd="0" destOrd="0" presId="urn:microsoft.com/office/officeart/2005/8/layout/process5"/>
    <dgm:cxn modelId="{92D6DA98-9DD6-47F3-B898-BFEF5110BB79}" type="presParOf" srcId="{FC080E26-667B-46EF-9191-91E9F166593F}" destId="{63017DC2-26EC-43C6-B0F7-54E59277EAA9}" srcOrd="1" destOrd="0" presId="urn:microsoft.com/office/officeart/2005/8/layout/process5"/>
    <dgm:cxn modelId="{0C409688-75B3-4647-9695-40D48CCE6842}" type="presParOf" srcId="{63017DC2-26EC-43C6-B0F7-54E59277EAA9}" destId="{E26CA8A5-3513-43FD-84BC-7116546591DD}" srcOrd="0" destOrd="0" presId="urn:microsoft.com/office/officeart/2005/8/layout/process5"/>
    <dgm:cxn modelId="{C14A5759-DAFC-4494-ADCD-BCB209D01D6B}" type="presParOf" srcId="{FC080E26-667B-46EF-9191-91E9F166593F}" destId="{DB55DE2E-E188-4810-A8DB-C27768214DD4}" srcOrd="2" destOrd="0" presId="urn:microsoft.com/office/officeart/2005/8/layout/process5"/>
    <dgm:cxn modelId="{890776F1-F4DE-4C76-BF37-B06B4C331F16}" type="presParOf" srcId="{FC080E26-667B-46EF-9191-91E9F166593F}" destId="{DB9FADF3-67AE-4AEE-BA36-69E217E9C0A5}" srcOrd="3" destOrd="0" presId="urn:microsoft.com/office/officeart/2005/8/layout/process5"/>
    <dgm:cxn modelId="{2514B47C-5115-423A-89EF-6913940BFCEB}" type="presParOf" srcId="{DB9FADF3-67AE-4AEE-BA36-69E217E9C0A5}" destId="{43D77363-5A71-40A6-A1D5-8125564254AF}" srcOrd="0" destOrd="0" presId="urn:microsoft.com/office/officeart/2005/8/layout/process5"/>
    <dgm:cxn modelId="{EB188A61-2EDC-48B5-A040-1261D7606652}" type="presParOf" srcId="{FC080E26-667B-46EF-9191-91E9F166593F}" destId="{641F33E7-F07B-4C0D-AC1A-8863A999E84D}" srcOrd="4" destOrd="0" presId="urn:microsoft.com/office/officeart/2005/8/layout/process5"/>
    <dgm:cxn modelId="{7F8BA6D3-4F16-4361-AFDB-FCFC95B0BF9E}" type="presParOf" srcId="{FC080E26-667B-46EF-9191-91E9F166593F}" destId="{2B0D4E69-AE6B-4D13-B037-99BA1E6D870B}" srcOrd="5" destOrd="0" presId="urn:microsoft.com/office/officeart/2005/8/layout/process5"/>
    <dgm:cxn modelId="{FDCC46BB-8C2A-482A-AE57-A239B12B3E30}" type="presParOf" srcId="{2B0D4E69-AE6B-4D13-B037-99BA1E6D870B}" destId="{62FFAB0E-A558-4EA7-B3DE-FF55E7C8FEF7}" srcOrd="0" destOrd="0" presId="urn:microsoft.com/office/officeart/2005/8/layout/process5"/>
    <dgm:cxn modelId="{B95D86F9-2772-4DA4-A42A-BC502DF89BC6}" type="presParOf" srcId="{FC080E26-667B-46EF-9191-91E9F166593F}" destId="{7D829C06-C1E0-43CC-981B-34F4D60B2705}" srcOrd="6" destOrd="0" presId="urn:microsoft.com/office/officeart/2005/8/layout/process5"/>
    <dgm:cxn modelId="{E32E1F4C-3AA9-482F-88B2-A8B82BEACC99}" type="presParOf" srcId="{FC080E26-667B-46EF-9191-91E9F166593F}" destId="{CF8BB32C-CCF2-4E1E-8E3D-E196561873E4}" srcOrd="7" destOrd="0" presId="urn:microsoft.com/office/officeart/2005/8/layout/process5"/>
    <dgm:cxn modelId="{97D37F98-5A3F-4795-AE0C-C3E845B10924}" type="presParOf" srcId="{CF8BB32C-CCF2-4E1E-8E3D-E196561873E4}" destId="{953C174B-8D8E-4B4F-9292-E569A1C2290E}" srcOrd="0" destOrd="0" presId="urn:microsoft.com/office/officeart/2005/8/layout/process5"/>
    <dgm:cxn modelId="{4F627E0B-E0AB-4E9D-8C42-D85BD7693D03}" type="presParOf" srcId="{FC080E26-667B-46EF-9191-91E9F166593F}" destId="{6F4140CC-2947-489A-B4B7-573D24025586}" srcOrd="8" destOrd="0" presId="urn:microsoft.com/office/officeart/2005/8/layout/process5"/>
    <dgm:cxn modelId="{AB623C08-7E67-453F-9C45-904A49E7F90D}" type="presParOf" srcId="{FC080E26-667B-46EF-9191-91E9F166593F}" destId="{5B5F2927-49D7-48D3-84BF-A01E865CC7F7}" srcOrd="9" destOrd="0" presId="urn:microsoft.com/office/officeart/2005/8/layout/process5"/>
    <dgm:cxn modelId="{FCBFB1B6-E522-47BD-B1E0-50E85D640119}" type="presParOf" srcId="{5B5F2927-49D7-48D3-84BF-A01E865CC7F7}" destId="{B7E3E704-4339-45EB-91C6-AE817347582F}" srcOrd="0" destOrd="0" presId="urn:microsoft.com/office/officeart/2005/8/layout/process5"/>
    <dgm:cxn modelId="{80BED7AE-5C94-4A39-9115-1B8130B4207E}" type="presParOf" srcId="{FC080E26-667B-46EF-9191-91E9F166593F}" destId="{2024B1A7-9F20-485D-9029-B917EC342739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115B1753-8E91-4854-A7CA-49951B88BA77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4AAE418F-5758-443B-89ED-550D122C5B57}">
      <dgm:prSet phldrT="[Text]"/>
      <dgm:spPr/>
      <dgm:t>
        <a:bodyPr/>
        <a:lstStyle/>
        <a:p>
          <a:r>
            <a:rPr lang="en-US" dirty="0" smtClean="0"/>
            <a:t>What are complaints?</a:t>
          </a:r>
          <a:endParaRPr lang="en-ZA" dirty="0"/>
        </a:p>
      </dgm:t>
    </dgm:pt>
    <dgm:pt modelId="{9E460C44-AA29-492E-AD9C-E0379B91FBC4}" type="parTrans" cxnId="{6423307C-C231-4D5C-AA70-A0C83848BEAB}">
      <dgm:prSet/>
      <dgm:spPr/>
      <dgm:t>
        <a:bodyPr/>
        <a:lstStyle/>
        <a:p>
          <a:endParaRPr lang="en-ZA"/>
        </a:p>
      </dgm:t>
    </dgm:pt>
    <dgm:pt modelId="{A2B8B10F-8AFB-4BFA-B578-B3760A0CE262}" type="sibTrans" cxnId="{6423307C-C231-4D5C-AA70-A0C83848BEAB}">
      <dgm:prSet/>
      <dgm:spPr/>
      <dgm:t>
        <a:bodyPr/>
        <a:lstStyle/>
        <a:p>
          <a:endParaRPr lang="en-ZA"/>
        </a:p>
      </dgm:t>
    </dgm:pt>
    <dgm:pt modelId="{F59A01F5-08E4-4461-B617-068C3E7A1FD9}">
      <dgm:prSet phldrT="[Text]"/>
      <dgm:spPr/>
      <dgm:t>
        <a:bodyPr/>
        <a:lstStyle/>
        <a:p>
          <a:r>
            <a:rPr lang="en-US" dirty="0" smtClean="0"/>
            <a:t>Understand expectations</a:t>
          </a:r>
          <a:endParaRPr lang="en-ZA" dirty="0"/>
        </a:p>
      </dgm:t>
    </dgm:pt>
    <dgm:pt modelId="{5494FF13-2C20-481D-85EF-4B7351979D91}" type="parTrans" cxnId="{79FD4CA6-0EAF-4DF2-999F-48C6CDB91A30}">
      <dgm:prSet/>
      <dgm:spPr/>
      <dgm:t>
        <a:bodyPr/>
        <a:lstStyle/>
        <a:p>
          <a:endParaRPr lang="en-ZA"/>
        </a:p>
      </dgm:t>
    </dgm:pt>
    <dgm:pt modelId="{D753E001-854D-48EC-B07F-2B5FCD7B532D}" type="sibTrans" cxnId="{79FD4CA6-0EAF-4DF2-999F-48C6CDB91A30}">
      <dgm:prSet/>
      <dgm:spPr/>
      <dgm:t>
        <a:bodyPr/>
        <a:lstStyle/>
        <a:p>
          <a:endParaRPr lang="en-ZA"/>
        </a:p>
      </dgm:t>
    </dgm:pt>
    <dgm:pt modelId="{9A077C2A-1742-4735-91E6-C281CD3EAFBA}">
      <dgm:prSet phldrT="[Text]"/>
      <dgm:spPr/>
      <dgm:t>
        <a:bodyPr/>
        <a:lstStyle/>
        <a:p>
          <a:r>
            <a:rPr lang="en-US" dirty="0" smtClean="0"/>
            <a:t>Recognise and respond to complaints</a:t>
          </a:r>
          <a:endParaRPr lang="en-ZA" dirty="0"/>
        </a:p>
      </dgm:t>
    </dgm:pt>
    <dgm:pt modelId="{A21165A1-CCD1-481D-B6AA-5E01E5F9201B}" type="parTrans" cxnId="{843E25A1-0978-42C4-A319-28E390C8DC5A}">
      <dgm:prSet/>
      <dgm:spPr/>
      <dgm:t>
        <a:bodyPr/>
        <a:lstStyle/>
        <a:p>
          <a:endParaRPr lang="en-ZA"/>
        </a:p>
      </dgm:t>
    </dgm:pt>
    <dgm:pt modelId="{2CAD17EC-56E5-4019-89E4-445B91178AEE}" type="sibTrans" cxnId="{843E25A1-0978-42C4-A319-28E390C8DC5A}">
      <dgm:prSet/>
      <dgm:spPr/>
      <dgm:t>
        <a:bodyPr/>
        <a:lstStyle/>
        <a:p>
          <a:endParaRPr lang="en-ZA"/>
        </a:p>
      </dgm:t>
    </dgm:pt>
    <dgm:pt modelId="{DEDA6856-E9E8-4D70-B836-BE2108D7438A}" type="pres">
      <dgm:prSet presAssocID="{115B1753-8E91-4854-A7CA-49951B88BA7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ZA"/>
        </a:p>
      </dgm:t>
    </dgm:pt>
    <dgm:pt modelId="{243834C5-EC7C-408A-92BB-B1811E36C7BC}" type="pres">
      <dgm:prSet presAssocID="{115B1753-8E91-4854-A7CA-49951B88BA77}" presName="Name1" presStyleCnt="0"/>
      <dgm:spPr/>
      <dgm:t>
        <a:bodyPr/>
        <a:lstStyle/>
        <a:p>
          <a:endParaRPr lang="en-ZA"/>
        </a:p>
      </dgm:t>
    </dgm:pt>
    <dgm:pt modelId="{1EA29985-E59A-47A3-A409-3435BF4E28E6}" type="pres">
      <dgm:prSet presAssocID="{115B1753-8E91-4854-A7CA-49951B88BA77}" presName="cycle" presStyleCnt="0"/>
      <dgm:spPr/>
      <dgm:t>
        <a:bodyPr/>
        <a:lstStyle/>
        <a:p>
          <a:endParaRPr lang="en-ZA"/>
        </a:p>
      </dgm:t>
    </dgm:pt>
    <dgm:pt modelId="{A1D80975-D9FC-4198-B7B9-6DB87942F8F2}" type="pres">
      <dgm:prSet presAssocID="{115B1753-8E91-4854-A7CA-49951B88BA77}" presName="srcNode" presStyleLbl="node1" presStyleIdx="0" presStyleCnt="3"/>
      <dgm:spPr/>
      <dgm:t>
        <a:bodyPr/>
        <a:lstStyle/>
        <a:p>
          <a:endParaRPr lang="en-ZA"/>
        </a:p>
      </dgm:t>
    </dgm:pt>
    <dgm:pt modelId="{E73B9235-DC5A-4194-A0F9-48E3A868FEC9}" type="pres">
      <dgm:prSet presAssocID="{115B1753-8E91-4854-A7CA-49951B88BA77}" presName="conn" presStyleLbl="parChTrans1D2" presStyleIdx="0" presStyleCnt="1"/>
      <dgm:spPr/>
      <dgm:t>
        <a:bodyPr/>
        <a:lstStyle/>
        <a:p>
          <a:endParaRPr lang="en-ZA"/>
        </a:p>
      </dgm:t>
    </dgm:pt>
    <dgm:pt modelId="{570385F4-D916-4DAF-8213-C1CFC7A8739F}" type="pres">
      <dgm:prSet presAssocID="{115B1753-8E91-4854-A7CA-49951B88BA77}" presName="extraNode" presStyleLbl="node1" presStyleIdx="0" presStyleCnt="3"/>
      <dgm:spPr/>
      <dgm:t>
        <a:bodyPr/>
        <a:lstStyle/>
        <a:p>
          <a:endParaRPr lang="en-ZA"/>
        </a:p>
      </dgm:t>
    </dgm:pt>
    <dgm:pt modelId="{E5F91077-0EDA-4C80-A8D5-2AFBAEAA262E}" type="pres">
      <dgm:prSet presAssocID="{115B1753-8E91-4854-A7CA-49951B88BA77}" presName="dstNode" presStyleLbl="node1" presStyleIdx="0" presStyleCnt="3"/>
      <dgm:spPr/>
      <dgm:t>
        <a:bodyPr/>
        <a:lstStyle/>
        <a:p>
          <a:endParaRPr lang="en-ZA"/>
        </a:p>
      </dgm:t>
    </dgm:pt>
    <dgm:pt modelId="{37A2E607-A504-46D2-99BC-231AC7127872}" type="pres">
      <dgm:prSet presAssocID="{4AAE418F-5758-443B-89ED-550D122C5B5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2DDFD5A-4F94-4560-B566-96E572FD5B23}" type="pres">
      <dgm:prSet presAssocID="{4AAE418F-5758-443B-89ED-550D122C5B57}" presName="accent_1" presStyleCnt="0"/>
      <dgm:spPr/>
      <dgm:t>
        <a:bodyPr/>
        <a:lstStyle/>
        <a:p>
          <a:endParaRPr lang="en-ZA"/>
        </a:p>
      </dgm:t>
    </dgm:pt>
    <dgm:pt modelId="{9EEDAC98-E408-412A-8AAC-01F828E5827E}" type="pres">
      <dgm:prSet presAssocID="{4AAE418F-5758-443B-89ED-550D122C5B57}" presName="accentRepeatNode" presStyleLbl="solidFgAcc1" presStyleIdx="0" presStyleCnt="3"/>
      <dgm:spPr/>
      <dgm:t>
        <a:bodyPr/>
        <a:lstStyle/>
        <a:p>
          <a:endParaRPr lang="en-ZA"/>
        </a:p>
      </dgm:t>
    </dgm:pt>
    <dgm:pt modelId="{96FED675-CF01-4BC2-950E-9ED913F035F7}" type="pres">
      <dgm:prSet presAssocID="{F59A01F5-08E4-4461-B617-068C3E7A1FD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CD652DA-72B8-4A94-88FA-680976ACD290}" type="pres">
      <dgm:prSet presAssocID="{F59A01F5-08E4-4461-B617-068C3E7A1FD9}" presName="accent_2" presStyleCnt="0"/>
      <dgm:spPr/>
      <dgm:t>
        <a:bodyPr/>
        <a:lstStyle/>
        <a:p>
          <a:endParaRPr lang="en-ZA"/>
        </a:p>
      </dgm:t>
    </dgm:pt>
    <dgm:pt modelId="{DB2E9810-43B5-4204-B3A1-0AED8F8BFA6F}" type="pres">
      <dgm:prSet presAssocID="{F59A01F5-08E4-4461-B617-068C3E7A1FD9}" presName="accentRepeatNode" presStyleLbl="solidFgAcc1" presStyleIdx="1" presStyleCnt="3"/>
      <dgm:spPr/>
      <dgm:t>
        <a:bodyPr/>
        <a:lstStyle/>
        <a:p>
          <a:endParaRPr lang="en-ZA"/>
        </a:p>
      </dgm:t>
    </dgm:pt>
    <dgm:pt modelId="{E1F98F1E-8B45-49DE-B64B-8625DF093252}" type="pres">
      <dgm:prSet presAssocID="{9A077C2A-1742-4735-91E6-C281CD3EAFB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3191778-9D83-4AEE-A1B3-17815EB1E54E}" type="pres">
      <dgm:prSet presAssocID="{9A077C2A-1742-4735-91E6-C281CD3EAFBA}" presName="accent_3" presStyleCnt="0"/>
      <dgm:spPr/>
      <dgm:t>
        <a:bodyPr/>
        <a:lstStyle/>
        <a:p>
          <a:endParaRPr lang="en-ZA"/>
        </a:p>
      </dgm:t>
    </dgm:pt>
    <dgm:pt modelId="{E5329485-7379-450B-9662-78F45AD6B22C}" type="pres">
      <dgm:prSet presAssocID="{9A077C2A-1742-4735-91E6-C281CD3EAFBA}" presName="accentRepeatNode" presStyleLbl="solidFgAcc1" presStyleIdx="2" presStyleCnt="3"/>
      <dgm:spPr/>
      <dgm:t>
        <a:bodyPr/>
        <a:lstStyle/>
        <a:p>
          <a:endParaRPr lang="en-ZA"/>
        </a:p>
      </dgm:t>
    </dgm:pt>
  </dgm:ptLst>
  <dgm:cxnLst>
    <dgm:cxn modelId="{FE70C41F-026F-472A-A78F-FC383A03D910}" type="presOf" srcId="{F59A01F5-08E4-4461-B617-068C3E7A1FD9}" destId="{96FED675-CF01-4BC2-950E-9ED913F035F7}" srcOrd="0" destOrd="0" presId="urn:microsoft.com/office/officeart/2008/layout/VerticalCurvedList"/>
    <dgm:cxn modelId="{5CCE87F1-EDE0-474C-84C7-87DC9CCD9250}" type="presOf" srcId="{A2B8B10F-8AFB-4BFA-B578-B3760A0CE262}" destId="{E73B9235-DC5A-4194-A0F9-48E3A868FEC9}" srcOrd="0" destOrd="0" presId="urn:microsoft.com/office/officeart/2008/layout/VerticalCurvedList"/>
    <dgm:cxn modelId="{6423307C-C231-4D5C-AA70-A0C83848BEAB}" srcId="{115B1753-8E91-4854-A7CA-49951B88BA77}" destId="{4AAE418F-5758-443B-89ED-550D122C5B57}" srcOrd="0" destOrd="0" parTransId="{9E460C44-AA29-492E-AD9C-E0379B91FBC4}" sibTransId="{A2B8B10F-8AFB-4BFA-B578-B3760A0CE262}"/>
    <dgm:cxn modelId="{79FD4CA6-0EAF-4DF2-999F-48C6CDB91A30}" srcId="{115B1753-8E91-4854-A7CA-49951B88BA77}" destId="{F59A01F5-08E4-4461-B617-068C3E7A1FD9}" srcOrd="1" destOrd="0" parTransId="{5494FF13-2C20-481D-85EF-4B7351979D91}" sibTransId="{D753E001-854D-48EC-B07F-2B5FCD7B532D}"/>
    <dgm:cxn modelId="{36545E6D-384B-4EE2-8A65-511F4227FE78}" type="presOf" srcId="{9A077C2A-1742-4735-91E6-C281CD3EAFBA}" destId="{E1F98F1E-8B45-49DE-B64B-8625DF093252}" srcOrd="0" destOrd="0" presId="urn:microsoft.com/office/officeart/2008/layout/VerticalCurvedList"/>
    <dgm:cxn modelId="{8C4F56DC-FD23-44FE-94B2-BF81EEA3DB7C}" type="presOf" srcId="{115B1753-8E91-4854-A7CA-49951B88BA77}" destId="{DEDA6856-E9E8-4D70-B836-BE2108D7438A}" srcOrd="0" destOrd="0" presId="urn:microsoft.com/office/officeart/2008/layout/VerticalCurvedList"/>
    <dgm:cxn modelId="{843E25A1-0978-42C4-A319-28E390C8DC5A}" srcId="{115B1753-8E91-4854-A7CA-49951B88BA77}" destId="{9A077C2A-1742-4735-91E6-C281CD3EAFBA}" srcOrd="2" destOrd="0" parTransId="{A21165A1-CCD1-481D-B6AA-5E01E5F9201B}" sibTransId="{2CAD17EC-56E5-4019-89E4-445B91178AEE}"/>
    <dgm:cxn modelId="{503ACD1E-CB98-4223-934F-6132CF4B10B9}" type="presOf" srcId="{4AAE418F-5758-443B-89ED-550D122C5B57}" destId="{37A2E607-A504-46D2-99BC-231AC7127872}" srcOrd="0" destOrd="0" presId="urn:microsoft.com/office/officeart/2008/layout/VerticalCurvedList"/>
    <dgm:cxn modelId="{396703E6-421E-4AEB-92CC-5FEBD5434B40}" type="presParOf" srcId="{DEDA6856-E9E8-4D70-B836-BE2108D7438A}" destId="{243834C5-EC7C-408A-92BB-B1811E36C7BC}" srcOrd="0" destOrd="0" presId="urn:microsoft.com/office/officeart/2008/layout/VerticalCurvedList"/>
    <dgm:cxn modelId="{3D2587FF-8DAD-4421-BD0B-AE44C75631D7}" type="presParOf" srcId="{243834C5-EC7C-408A-92BB-B1811E36C7BC}" destId="{1EA29985-E59A-47A3-A409-3435BF4E28E6}" srcOrd="0" destOrd="0" presId="urn:microsoft.com/office/officeart/2008/layout/VerticalCurvedList"/>
    <dgm:cxn modelId="{C67172E6-6A7D-406C-91FF-45A81E280D93}" type="presParOf" srcId="{1EA29985-E59A-47A3-A409-3435BF4E28E6}" destId="{A1D80975-D9FC-4198-B7B9-6DB87942F8F2}" srcOrd="0" destOrd="0" presId="urn:microsoft.com/office/officeart/2008/layout/VerticalCurvedList"/>
    <dgm:cxn modelId="{06ED3BFC-75C8-4FAD-A623-A8E8D42A7C41}" type="presParOf" srcId="{1EA29985-E59A-47A3-A409-3435BF4E28E6}" destId="{E73B9235-DC5A-4194-A0F9-48E3A868FEC9}" srcOrd="1" destOrd="0" presId="urn:microsoft.com/office/officeart/2008/layout/VerticalCurvedList"/>
    <dgm:cxn modelId="{F8148916-4DF5-4716-B798-E62148FE9B04}" type="presParOf" srcId="{1EA29985-E59A-47A3-A409-3435BF4E28E6}" destId="{570385F4-D916-4DAF-8213-C1CFC7A8739F}" srcOrd="2" destOrd="0" presId="urn:microsoft.com/office/officeart/2008/layout/VerticalCurvedList"/>
    <dgm:cxn modelId="{DCC22DD6-4C50-4C5B-99A4-C2D63E7365F5}" type="presParOf" srcId="{1EA29985-E59A-47A3-A409-3435BF4E28E6}" destId="{E5F91077-0EDA-4C80-A8D5-2AFBAEAA262E}" srcOrd="3" destOrd="0" presId="urn:microsoft.com/office/officeart/2008/layout/VerticalCurvedList"/>
    <dgm:cxn modelId="{55F690BF-CDCD-435B-AACF-C4BC7CA69429}" type="presParOf" srcId="{243834C5-EC7C-408A-92BB-B1811E36C7BC}" destId="{37A2E607-A504-46D2-99BC-231AC7127872}" srcOrd="1" destOrd="0" presId="urn:microsoft.com/office/officeart/2008/layout/VerticalCurvedList"/>
    <dgm:cxn modelId="{43CED079-6DA7-47CB-9560-B5C23DDDC9A5}" type="presParOf" srcId="{243834C5-EC7C-408A-92BB-B1811E36C7BC}" destId="{A2DDFD5A-4F94-4560-B566-96E572FD5B23}" srcOrd="2" destOrd="0" presId="urn:microsoft.com/office/officeart/2008/layout/VerticalCurvedList"/>
    <dgm:cxn modelId="{EE17AA76-B2F2-48BE-B66B-9F362D9B86A0}" type="presParOf" srcId="{A2DDFD5A-4F94-4560-B566-96E572FD5B23}" destId="{9EEDAC98-E408-412A-8AAC-01F828E5827E}" srcOrd="0" destOrd="0" presId="urn:microsoft.com/office/officeart/2008/layout/VerticalCurvedList"/>
    <dgm:cxn modelId="{601EC7C7-2102-4282-AACD-F7D15FE42113}" type="presParOf" srcId="{243834C5-EC7C-408A-92BB-B1811E36C7BC}" destId="{96FED675-CF01-4BC2-950E-9ED913F035F7}" srcOrd="3" destOrd="0" presId="urn:microsoft.com/office/officeart/2008/layout/VerticalCurvedList"/>
    <dgm:cxn modelId="{E95259F8-CA72-41FE-9A1E-DCCB5EEAE7C9}" type="presParOf" srcId="{243834C5-EC7C-408A-92BB-B1811E36C7BC}" destId="{0CD652DA-72B8-4A94-88FA-680976ACD290}" srcOrd="4" destOrd="0" presId="urn:microsoft.com/office/officeart/2008/layout/VerticalCurvedList"/>
    <dgm:cxn modelId="{F4CE53BF-418F-41E1-8A2E-8F94A4A30798}" type="presParOf" srcId="{0CD652DA-72B8-4A94-88FA-680976ACD290}" destId="{DB2E9810-43B5-4204-B3A1-0AED8F8BFA6F}" srcOrd="0" destOrd="0" presId="urn:microsoft.com/office/officeart/2008/layout/VerticalCurvedList"/>
    <dgm:cxn modelId="{06A1FABC-CB51-4CB3-93D3-8506A8EE6F38}" type="presParOf" srcId="{243834C5-EC7C-408A-92BB-B1811E36C7BC}" destId="{E1F98F1E-8B45-49DE-B64B-8625DF093252}" srcOrd="5" destOrd="0" presId="urn:microsoft.com/office/officeart/2008/layout/VerticalCurvedList"/>
    <dgm:cxn modelId="{6B95A5CF-292E-418A-9C58-622501C02451}" type="presParOf" srcId="{243834C5-EC7C-408A-92BB-B1811E36C7BC}" destId="{D3191778-9D83-4AEE-A1B3-17815EB1E54E}" srcOrd="6" destOrd="0" presId="urn:microsoft.com/office/officeart/2008/layout/VerticalCurvedList"/>
    <dgm:cxn modelId="{D872AA3D-50AF-401B-AB8A-5760667A9C12}" type="presParOf" srcId="{D3191778-9D83-4AEE-A1B3-17815EB1E54E}" destId="{E5329485-7379-450B-9662-78F45AD6B22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63EBA59B-9EAB-48C2-A92F-5F9A47706CEA}" type="doc">
      <dgm:prSet loTypeId="urn:microsoft.com/office/officeart/2005/8/layout/equation2" loCatId="process" qsTypeId="urn:microsoft.com/office/officeart/2005/8/quickstyle/3d1" qsCatId="3D" csTypeId="urn:microsoft.com/office/officeart/2005/8/colors/colorful2" csCatId="colorful" phldr="1"/>
      <dgm:spPr/>
    </dgm:pt>
    <dgm:pt modelId="{DC426EB0-D476-4FB7-BF76-87598C4D7689}">
      <dgm:prSet phldrT="[Text]" custT="1"/>
      <dgm:spPr/>
      <dgm:t>
        <a:bodyPr/>
        <a:lstStyle/>
        <a:p>
          <a:r>
            <a:rPr lang="en-US" sz="2400" b="1" dirty="0" smtClean="0"/>
            <a:t>Client Expectations</a:t>
          </a:r>
          <a:endParaRPr lang="en-ZA" sz="2400" b="1" dirty="0"/>
        </a:p>
      </dgm:t>
    </dgm:pt>
    <dgm:pt modelId="{FA6E65AC-BBBA-4983-9C75-803B2F26C592}" type="parTrans" cxnId="{5D4790F8-1106-4B71-BE9B-015B07A27771}">
      <dgm:prSet/>
      <dgm:spPr/>
      <dgm:t>
        <a:bodyPr/>
        <a:lstStyle/>
        <a:p>
          <a:endParaRPr lang="en-ZA" sz="2000" b="1"/>
        </a:p>
      </dgm:t>
    </dgm:pt>
    <dgm:pt modelId="{D167E738-FCEB-4082-AC07-561E71C77DD4}" type="sibTrans" cxnId="{5D4790F8-1106-4B71-BE9B-015B07A27771}">
      <dgm:prSet custT="1"/>
      <dgm:spPr/>
      <dgm:t>
        <a:bodyPr/>
        <a:lstStyle/>
        <a:p>
          <a:endParaRPr lang="en-ZA" sz="1600" b="1"/>
        </a:p>
      </dgm:t>
    </dgm:pt>
    <dgm:pt modelId="{48CD9B6A-F54A-4CD1-A810-541C45014FF1}">
      <dgm:prSet phldrT="[Text]" custT="1"/>
      <dgm:spPr/>
      <dgm:t>
        <a:bodyPr/>
        <a:lstStyle/>
        <a:p>
          <a:r>
            <a:rPr lang="en-US" sz="4400" b="1" dirty="0" smtClean="0"/>
            <a:t>Complaint!</a:t>
          </a:r>
          <a:endParaRPr lang="en-ZA" sz="4400" b="1" dirty="0"/>
        </a:p>
      </dgm:t>
    </dgm:pt>
    <dgm:pt modelId="{427C6B1B-7D8F-469F-B64D-12A6A0658CAF}" type="sibTrans" cxnId="{C1ACFB76-D5B9-46AC-8BE2-57FA1A4A2136}">
      <dgm:prSet/>
      <dgm:spPr/>
      <dgm:t>
        <a:bodyPr/>
        <a:lstStyle/>
        <a:p>
          <a:endParaRPr lang="en-ZA" sz="2000" b="1"/>
        </a:p>
      </dgm:t>
    </dgm:pt>
    <dgm:pt modelId="{6824B2C8-426C-419E-9DCF-6027601E9B83}" type="parTrans" cxnId="{C1ACFB76-D5B9-46AC-8BE2-57FA1A4A2136}">
      <dgm:prSet/>
      <dgm:spPr/>
      <dgm:t>
        <a:bodyPr/>
        <a:lstStyle/>
        <a:p>
          <a:endParaRPr lang="en-ZA" sz="2000" b="1"/>
        </a:p>
      </dgm:t>
    </dgm:pt>
    <dgm:pt modelId="{DD66575A-A066-420B-B67E-F005D333D334}">
      <dgm:prSet phldrT="[Text]" custT="1"/>
      <dgm:spPr/>
      <dgm:t>
        <a:bodyPr/>
        <a:lstStyle/>
        <a:p>
          <a:r>
            <a:rPr lang="en-US" sz="2400" b="1" dirty="0" smtClean="0"/>
            <a:t>Unmet Expectations</a:t>
          </a:r>
          <a:endParaRPr lang="en-ZA" sz="2400" b="1" dirty="0"/>
        </a:p>
      </dgm:t>
    </dgm:pt>
    <dgm:pt modelId="{2861C332-A8A0-4E18-A6A0-E8D21A55F5D5}" type="sibTrans" cxnId="{F688670E-1304-455B-94DC-427784C6AD25}">
      <dgm:prSet custT="1"/>
      <dgm:spPr/>
      <dgm:t>
        <a:bodyPr/>
        <a:lstStyle/>
        <a:p>
          <a:endParaRPr lang="en-ZA" sz="1600" b="1"/>
        </a:p>
      </dgm:t>
    </dgm:pt>
    <dgm:pt modelId="{81619250-6E71-4FC6-B6CD-D5E0E79789D5}" type="parTrans" cxnId="{F688670E-1304-455B-94DC-427784C6AD25}">
      <dgm:prSet/>
      <dgm:spPr/>
      <dgm:t>
        <a:bodyPr/>
        <a:lstStyle/>
        <a:p>
          <a:endParaRPr lang="en-ZA" sz="2000" b="1"/>
        </a:p>
      </dgm:t>
    </dgm:pt>
    <dgm:pt modelId="{89CC7985-03A2-4047-9CBA-8D705E327610}" type="pres">
      <dgm:prSet presAssocID="{63EBA59B-9EAB-48C2-A92F-5F9A47706CEA}" presName="Name0" presStyleCnt="0">
        <dgm:presLayoutVars>
          <dgm:dir/>
          <dgm:resizeHandles val="exact"/>
        </dgm:presLayoutVars>
      </dgm:prSet>
      <dgm:spPr/>
    </dgm:pt>
    <dgm:pt modelId="{A0A186D1-B8FD-4ECA-923D-1655EE1166D4}" type="pres">
      <dgm:prSet presAssocID="{63EBA59B-9EAB-48C2-A92F-5F9A47706CEA}" presName="vNodes" presStyleCnt="0"/>
      <dgm:spPr/>
    </dgm:pt>
    <dgm:pt modelId="{EAB19396-1E82-4114-AE79-8EC4BD8C67BD}" type="pres">
      <dgm:prSet presAssocID="{DC426EB0-D476-4FB7-BF76-87598C4D7689}" presName="node" presStyleLbl="node1" presStyleIdx="0" presStyleCnt="3" custScaleX="13866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3EA34B8-7099-4361-B688-BF7E328EF92B}" type="pres">
      <dgm:prSet presAssocID="{D167E738-FCEB-4082-AC07-561E71C77DD4}" presName="spacerT" presStyleCnt="0"/>
      <dgm:spPr/>
    </dgm:pt>
    <dgm:pt modelId="{5B199987-A4BD-4C3E-AAD0-1967B1081FC1}" type="pres">
      <dgm:prSet presAssocID="{D167E738-FCEB-4082-AC07-561E71C77DD4}" presName="sibTrans" presStyleLbl="sibTrans2D1" presStyleIdx="0" presStyleCnt="2"/>
      <dgm:spPr/>
      <dgm:t>
        <a:bodyPr/>
        <a:lstStyle/>
        <a:p>
          <a:endParaRPr lang="en-ZA"/>
        </a:p>
      </dgm:t>
    </dgm:pt>
    <dgm:pt modelId="{16ADF824-CD88-4BED-89CC-1C20883AAF4F}" type="pres">
      <dgm:prSet presAssocID="{D167E738-FCEB-4082-AC07-561E71C77DD4}" presName="spacerB" presStyleCnt="0"/>
      <dgm:spPr/>
    </dgm:pt>
    <dgm:pt modelId="{0E1A5B8A-767E-4597-B191-AA4CC4BED1AD}" type="pres">
      <dgm:prSet presAssocID="{DD66575A-A066-420B-B67E-F005D333D334}" presName="node" presStyleLbl="node1" presStyleIdx="1" presStyleCnt="3" custScaleX="135397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0452B46-C356-4573-AFAD-6D05B5B7E294}" type="pres">
      <dgm:prSet presAssocID="{63EBA59B-9EAB-48C2-A92F-5F9A47706CEA}" presName="sibTransLast" presStyleLbl="sibTrans2D1" presStyleIdx="1" presStyleCnt="2"/>
      <dgm:spPr/>
      <dgm:t>
        <a:bodyPr/>
        <a:lstStyle/>
        <a:p>
          <a:endParaRPr lang="en-ZA"/>
        </a:p>
      </dgm:t>
    </dgm:pt>
    <dgm:pt modelId="{7CE9F2AE-14C0-4918-B273-DBC3EBB543D7}" type="pres">
      <dgm:prSet presAssocID="{63EBA59B-9EAB-48C2-A92F-5F9A47706CEA}" presName="connectorText" presStyleLbl="sibTrans2D1" presStyleIdx="1" presStyleCnt="2"/>
      <dgm:spPr/>
      <dgm:t>
        <a:bodyPr/>
        <a:lstStyle/>
        <a:p>
          <a:endParaRPr lang="en-ZA"/>
        </a:p>
      </dgm:t>
    </dgm:pt>
    <dgm:pt modelId="{7B8E34DA-4028-4FDD-9829-84C98C39369B}" type="pres">
      <dgm:prSet presAssocID="{63EBA59B-9EAB-48C2-A92F-5F9A47706CEA}" presName="lastNode" presStyleLbl="node1" presStyleIdx="2" presStyleCnt="3" custScaleX="10948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3E34B560-59EA-42D5-9442-20D523EDC0C3}" type="presOf" srcId="{DC426EB0-D476-4FB7-BF76-87598C4D7689}" destId="{EAB19396-1E82-4114-AE79-8EC4BD8C67BD}" srcOrd="0" destOrd="0" presId="urn:microsoft.com/office/officeart/2005/8/layout/equation2"/>
    <dgm:cxn modelId="{B1D7E1C3-F3B5-4B9D-9DB8-9013385F9D61}" type="presOf" srcId="{2861C332-A8A0-4E18-A6A0-E8D21A55F5D5}" destId="{7CE9F2AE-14C0-4918-B273-DBC3EBB543D7}" srcOrd="1" destOrd="0" presId="urn:microsoft.com/office/officeart/2005/8/layout/equation2"/>
    <dgm:cxn modelId="{C1ACFB76-D5B9-46AC-8BE2-57FA1A4A2136}" srcId="{63EBA59B-9EAB-48C2-A92F-5F9A47706CEA}" destId="{48CD9B6A-F54A-4CD1-A810-541C45014FF1}" srcOrd="2" destOrd="0" parTransId="{6824B2C8-426C-419E-9DCF-6027601E9B83}" sibTransId="{427C6B1B-7D8F-469F-B64D-12A6A0658CAF}"/>
    <dgm:cxn modelId="{599896C4-E79D-4C0A-A31A-E75CFC0EB4DF}" type="presOf" srcId="{DD66575A-A066-420B-B67E-F005D333D334}" destId="{0E1A5B8A-767E-4597-B191-AA4CC4BED1AD}" srcOrd="0" destOrd="0" presId="urn:microsoft.com/office/officeart/2005/8/layout/equation2"/>
    <dgm:cxn modelId="{32E3EE18-4690-4E01-89E5-53EA12F4304B}" type="presOf" srcId="{63EBA59B-9EAB-48C2-A92F-5F9A47706CEA}" destId="{89CC7985-03A2-4047-9CBA-8D705E327610}" srcOrd="0" destOrd="0" presId="urn:microsoft.com/office/officeart/2005/8/layout/equation2"/>
    <dgm:cxn modelId="{5D4790F8-1106-4B71-BE9B-015B07A27771}" srcId="{63EBA59B-9EAB-48C2-A92F-5F9A47706CEA}" destId="{DC426EB0-D476-4FB7-BF76-87598C4D7689}" srcOrd="0" destOrd="0" parTransId="{FA6E65AC-BBBA-4983-9C75-803B2F26C592}" sibTransId="{D167E738-FCEB-4082-AC07-561E71C77DD4}"/>
    <dgm:cxn modelId="{F688670E-1304-455B-94DC-427784C6AD25}" srcId="{63EBA59B-9EAB-48C2-A92F-5F9A47706CEA}" destId="{DD66575A-A066-420B-B67E-F005D333D334}" srcOrd="1" destOrd="0" parTransId="{81619250-6E71-4FC6-B6CD-D5E0E79789D5}" sibTransId="{2861C332-A8A0-4E18-A6A0-E8D21A55F5D5}"/>
    <dgm:cxn modelId="{8818977B-6B0A-4E04-8FFD-152FCDD81488}" type="presOf" srcId="{D167E738-FCEB-4082-AC07-561E71C77DD4}" destId="{5B199987-A4BD-4C3E-AAD0-1967B1081FC1}" srcOrd="0" destOrd="0" presId="urn:microsoft.com/office/officeart/2005/8/layout/equation2"/>
    <dgm:cxn modelId="{98BB8A06-4364-4F69-97CB-6E1B2D35153D}" type="presOf" srcId="{48CD9B6A-F54A-4CD1-A810-541C45014FF1}" destId="{7B8E34DA-4028-4FDD-9829-84C98C39369B}" srcOrd="0" destOrd="0" presId="urn:microsoft.com/office/officeart/2005/8/layout/equation2"/>
    <dgm:cxn modelId="{17D0610F-9E9D-4320-BCD8-926AD89E54E4}" type="presOf" srcId="{2861C332-A8A0-4E18-A6A0-E8D21A55F5D5}" destId="{F0452B46-C356-4573-AFAD-6D05B5B7E294}" srcOrd="0" destOrd="0" presId="urn:microsoft.com/office/officeart/2005/8/layout/equation2"/>
    <dgm:cxn modelId="{C795E6A3-915D-472B-8A0D-E9A2C2CC60DB}" type="presParOf" srcId="{89CC7985-03A2-4047-9CBA-8D705E327610}" destId="{A0A186D1-B8FD-4ECA-923D-1655EE1166D4}" srcOrd="0" destOrd="0" presId="urn:microsoft.com/office/officeart/2005/8/layout/equation2"/>
    <dgm:cxn modelId="{1D6AF8B6-2D30-48B4-B794-FAA97DF8F205}" type="presParOf" srcId="{A0A186D1-B8FD-4ECA-923D-1655EE1166D4}" destId="{EAB19396-1E82-4114-AE79-8EC4BD8C67BD}" srcOrd="0" destOrd="0" presId="urn:microsoft.com/office/officeart/2005/8/layout/equation2"/>
    <dgm:cxn modelId="{6EE298CB-91B3-481B-8A89-72D83FDD8C24}" type="presParOf" srcId="{A0A186D1-B8FD-4ECA-923D-1655EE1166D4}" destId="{23EA34B8-7099-4361-B688-BF7E328EF92B}" srcOrd="1" destOrd="0" presId="urn:microsoft.com/office/officeart/2005/8/layout/equation2"/>
    <dgm:cxn modelId="{13F8F41D-AEAA-4025-8AA4-8B6C17D2B419}" type="presParOf" srcId="{A0A186D1-B8FD-4ECA-923D-1655EE1166D4}" destId="{5B199987-A4BD-4C3E-AAD0-1967B1081FC1}" srcOrd="2" destOrd="0" presId="urn:microsoft.com/office/officeart/2005/8/layout/equation2"/>
    <dgm:cxn modelId="{17A47686-984D-47F5-9B5A-FF333B2A3F75}" type="presParOf" srcId="{A0A186D1-B8FD-4ECA-923D-1655EE1166D4}" destId="{16ADF824-CD88-4BED-89CC-1C20883AAF4F}" srcOrd="3" destOrd="0" presId="urn:microsoft.com/office/officeart/2005/8/layout/equation2"/>
    <dgm:cxn modelId="{A79CEC52-0DB2-4AD9-9093-EC7109D69789}" type="presParOf" srcId="{A0A186D1-B8FD-4ECA-923D-1655EE1166D4}" destId="{0E1A5B8A-767E-4597-B191-AA4CC4BED1AD}" srcOrd="4" destOrd="0" presId="urn:microsoft.com/office/officeart/2005/8/layout/equation2"/>
    <dgm:cxn modelId="{B78F19C1-DB00-4695-9140-874D30328FA5}" type="presParOf" srcId="{89CC7985-03A2-4047-9CBA-8D705E327610}" destId="{F0452B46-C356-4573-AFAD-6D05B5B7E294}" srcOrd="1" destOrd="0" presId="urn:microsoft.com/office/officeart/2005/8/layout/equation2"/>
    <dgm:cxn modelId="{26E74BE7-F4D5-4422-8AF4-9451E2C8ACEA}" type="presParOf" srcId="{F0452B46-C356-4573-AFAD-6D05B5B7E294}" destId="{7CE9F2AE-14C0-4918-B273-DBC3EBB543D7}" srcOrd="0" destOrd="0" presId="urn:microsoft.com/office/officeart/2005/8/layout/equation2"/>
    <dgm:cxn modelId="{AB70A39E-F434-4EA7-84F3-D812CBB0B1A2}" type="presParOf" srcId="{89CC7985-03A2-4047-9CBA-8D705E327610}" destId="{7B8E34DA-4028-4FDD-9829-84C98C39369B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347DB888-FBDB-4261-BDEC-1681FE8DC90D}" type="doc">
      <dgm:prSet loTypeId="urn:microsoft.com/office/officeart/2005/8/layout/hierarchy3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ZA"/>
        </a:p>
      </dgm:t>
    </dgm:pt>
    <dgm:pt modelId="{CEF90C33-1D9F-4F7C-9404-65AF423D2582}">
      <dgm:prSet phldrT="[Text]"/>
      <dgm:spPr/>
      <dgm:t>
        <a:bodyPr/>
        <a:lstStyle/>
        <a:p>
          <a:r>
            <a:rPr lang="en-GB" b="1" dirty="0" smtClean="0"/>
            <a:t>To have some complaints is normal </a:t>
          </a:r>
          <a:r>
            <a:rPr lang="en-GB" dirty="0" smtClean="0"/>
            <a:t>– we can deal with it professionally.  Tour operators anticipate:</a:t>
          </a:r>
          <a:endParaRPr lang="en-ZA" dirty="0"/>
        </a:p>
      </dgm:t>
    </dgm:pt>
    <dgm:pt modelId="{6A198FE2-E569-4BD5-9777-364039388D39}" type="parTrans" cxnId="{C9E07F8E-E7DC-405C-B826-3B753A066691}">
      <dgm:prSet/>
      <dgm:spPr/>
      <dgm:t>
        <a:bodyPr/>
        <a:lstStyle/>
        <a:p>
          <a:endParaRPr lang="en-ZA"/>
        </a:p>
      </dgm:t>
    </dgm:pt>
    <dgm:pt modelId="{74960657-E405-490D-B2D2-3468581F397B}" type="sibTrans" cxnId="{C9E07F8E-E7DC-405C-B826-3B753A066691}">
      <dgm:prSet/>
      <dgm:spPr/>
      <dgm:t>
        <a:bodyPr/>
        <a:lstStyle/>
        <a:p>
          <a:endParaRPr lang="en-ZA"/>
        </a:p>
      </dgm:t>
    </dgm:pt>
    <dgm:pt modelId="{F4B8C96C-1BBA-453C-8B8A-973DBDCF2F14}">
      <dgm:prSet/>
      <dgm:spPr/>
      <dgm:t>
        <a:bodyPr/>
        <a:lstStyle/>
        <a:p>
          <a:r>
            <a:rPr lang="en-GB" b="1" dirty="0" smtClean="0"/>
            <a:t>1 minor complaint per 500 pax</a:t>
          </a:r>
          <a:r>
            <a:rPr lang="en-GB" dirty="0" smtClean="0"/>
            <a:t> </a:t>
          </a:r>
        </a:p>
        <a:p>
          <a:r>
            <a:rPr lang="en-GB" dirty="0" smtClean="0"/>
            <a:t>(e.g. does not like the hotel room, doesn’t like the guide who has to be replaced, etc.)</a:t>
          </a:r>
          <a:endParaRPr lang="en-ZA" dirty="0"/>
        </a:p>
      </dgm:t>
    </dgm:pt>
    <dgm:pt modelId="{018CDB1D-F49A-4F0C-B64D-261B8D3B27B5}" type="parTrans" cxnId="{FD5E1528-6F0E-4D42-9B94-AA0E093A4898}">
      <dgm:prSet/>
      <dgm:spPr/>
      <dgm:t>
        <a:bodyPr/>
        <a:lstStyle/>
        <a:p>
          <a:endParaRPr lang="en-ZA"/>
        </a:p>
      </dgm:t>
    </dgm:pt>
    <dgm:pt modelId="{94D03A0F-2F10-4134-A9EC-4FBAECB167ED}" type="sibTrans" cxnId="{FD5E1528-6F0E-4D42-9B94-AA0E093A4898}">
      <dgm:prSet/>
      <dgm:spPr/>
      <dgm:t>
        <a:bodyPr/>
        <a:lstStyle/>
        <a:p>
          <a:endParaRPr lang="en-ZA"/>
        </a:p>
      </dgm:t>
    </dgm:pt>
    <dgm:pt modelId="{34F5C058-658D-4930-8015-B98BE97F2D6D}">
      <dgm:prSet/>
      <dgm:spPr/>
      <dgm:t>
        <a:bodyPr/>
        <a:lstStyle/>
        <a:p>
          <a:r>
            <a:rPr lang="en-GB" b="1" dirty="0" smtClean="0"/>
            <a:t>1 major complaint or serious incident per 5000 pax</a:t>
          </a:r>
          <a:endParaRPr lang="en-ZA" dirty="0"/>
        </a:p>
      </dgm:t>
    </dgm:pt>
    <dgm:pt modelId="{5047A0DF-9654-40EB-80D5-4779006C1534}" type="parTrans" cxnId="{9DF36AC6-5E4F-40C1-B00B-35AED278749B}">
      <dgm:prSet/>
      <dgm:spPr/>
      <dgm:t>
        <a:bodyPr/>
        <a:lstStyle/>
        <a:p>
          <a:endParaRPr lang="en-ZA"/>
        </a:p>
      </dgm:t>
    </dgm:pt>
    <dgm:pt modelId="{63451DAD-79B0-473F-81F4-C07C4623D7AD}" type="sibTrans" cxnId="{9DF36AC6-5E4F-40C1-B00B-35AED278749B}">
      <dgm:prSet/>
      <dgm:spPr/>
      <dgm:t>
        <a:bodyPr/>
        <a:lstStyle/>
        <a:p>
          <a:endParaRPr lang="en-ZA"/>
        </a:p>
      </dgm:t>
    </dgm:pt>
    <dgm:pt modelId="{D0E97813-1D17-4995-8BF1-C2850B66B58A}" type="pres">
      <dgm:prSet presAssocID="{347DB888-FBDB-4261-BDEC-1681FE8DC90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08F0B86-7E36-4072-9874-3C2F256F764E}" type="pres">
      <dgm:prSet presAssocID="{CEF90C33-1D9F-4F7C-9404-65AF423D2582}" presName="root" presStyleCnt="0"/>
      <dgm:spPr/>
    </dgm:pt>
    <dgm:pt modelId="{C3E45016-53B4-4D3F-9C94-160BA3F3355C}" type="pres">
      <dgm:prSet presAssocID="{CEF90C33-1D9F-4F7C-9404-65AF423D2582}" presName="rootComposite" presStyleCnt="0"/>
      <dgm:spPr/>
    </dgm:pt>
    <dgm:pt modelId="{EE01870D-FE53-4C3E-8805-7C6804CEC935}" type="pres">
      <dgm:prSet presAssocID="{CEF90C33-1D9F-4F7C-9404-65AF423D2582}" presName="rootText" presStyleLbl="node1" presStyleIdx="0" presStyleCnt="1" custScaleX="285137"/>
      <dgm:spPr/>
      <dgm:t>
        <a:bodyPr/>
        <a:lstStyle/>
        <a:p>
          <a:endParaRPr lang="en-ZA"/>
        </a:p>
      </dgm:t>
    </dgm:pt>
    <dgm:pt modelId="{E7128B1B-A61E-47A7-A449-29F34095B11E}" type="pres">
      <dgm:prSet presAssocID="{CEF90C33-1D9F-4F7C-9404-65AF423D2582}" presName="rootConnector" presStyleLbl="node1" presStyleIdx="0" presStyleCnt="1"/>
      <dgm:spPr/>
      <dgm:t>
        <a:bodyPr/>
        <a:lstStyle/>
        <a:p>
          <a:endParaRPr lang="en-US"/>
        </a:p>
      </dgm:t>
    </dgm:pt>
    <dgm:pt modelId="{EC5839D6-6C12-472E-B53F-3EC5F2873E1E}" type="pres">
      <dgm:prSet presAssocID="{CEF90C33-1D9F-4F7C-9404-65AF423D2582}" presName="childShape" presStyleCnt="0"/>
      <dgm:spPr/>
    </dgm:pt>
    <dgm:pt modelId="{68DA1D19-F68C-403E-93DA-1EBB189BC42B}" type="pres">
      <dgm:prSet presAssocID="{018CDB1D-F49A-4F0C-B64D-261B8D3B27B5}" presName="Name13" presStyleLbl="parChTrans1D2" presStyleIdx="0" presStyleCnt="2"/>
      <dgm:spPr/>
      <dgm:t>
        <a:bodyPr/>
        <a:lstStyle/>
        <a:p>
          <a:endParaRPr lang="en-US"/>
        </a:p>
      </dgm:t>
    </dgm:pt>
    <dgm:pt modelId="{E0039EE4-3FE9-4B68-BFDA-3A1E5B72A5BB}" type="pres">
      <dgm:prSet presAssocID="{F4B8C96C-1BBA-453C-8B8A-973DBDCF2F14}" presName="childText" presStyleLbl="bgAcc1" presStyleIdx="0" presStyleCnt="2" custScaleX="2699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9BF81B-BB97-4EF5-9D75-FCFC72CCACBD}" type="pres">
      <dgm:prSet presAssocID="{5047A0DF-9654-40EB-80D5-4779006C1534}" presName="Name13" presStyleLbl="parChTrans1D2" presStyleIdx="1" presStyleCnt="2"/>
      <dgm:spPr/>
      <dgm:t>
        <a:bodyPr/>
        <a:lstStyle/>
        <a:p>
          <a:endParaRPr lang="en-US"/>
        </a:p>
      </dgm:t>
    </dgm:pt>
    <dgm:pt modelId="{44167114-2883-4056-8FFB-8F1B3C8F692C}" type="pres">
      <dgm:prSet presAssocID="{34F5C058-658D-4930-8015-B98BE97F2D6D}" presName="childText" presStyleLbl="bgAcc1" presStyleIdx="1" presStyleCnt="2" custScaleX="2702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11172C-4C51-48D0-8A1E-A10777A00AC4}" type="presOf" srcId="{F4B8C96C-1BBA-453C-8B8A-973DBDCF2F14}" destId="{E0039EE4-3FE9-4B68-BFDA-3A1E5B72A5BB}" srcOrd="0" destOrd="0" presId="urn:microsoft.com/office/officeart/2005/8/layout/hierarchy3"/>
    <dgm:cxn modelId="{9DF36AC6-5E4F-40C1-B00B-35AED278749B}" srcId="{CEF90C33-1D9F-4F7C-9404-65AF423D2582}" destId="{34F5C058-658D-4930-8015-B98BE97F2D6D}" srcOrd="1" destOrd="0" parTransId="{5047A0DF-9654-40EB-80D5-4779006C1534}" sibTransId="{63451DAD-79B0-473F-81F4-C07C4623D7AD}"/>
    <dgm:cxn modelId="{C2A118E9-0428-4FE6-A77F-C8D0CE413728}" type="presOf" srcId="{34F5C058-658D-4930-8015-B98BE97F2D6D}" destId="{44167114-2883-4056-8FFB-8F1B3C8F692C}" srcOrd="0" destOrd="0" presId="urn:microsoft.com/office/officeart/2005/8/layout/hierarchy3"/>
    <dgm:cxn modelId="{6CA68A62-025B-4C88-8C4F-60F763C9C1F2}" type="presOf" srcId="{5047A0DF-9654-40EB-80D5-4779006C1534}" destId="{D89BF81B-BB97-4EF5-9D75-FCFC72CCACBD}" srcOrd="0" destOrd="0" presId="urn:microsoft.com/office/officeart/2005/8/layout/hierarchy3"/>
    <dgm:cxn modelId="{8AB491B4-B13C-4FEC-8EDC-866D2D9CE665}" type="presOf" srcId="{CEF90C33-1D9F-4F7C-9404-65AF423D2582}" destId="{EE01870D-FE53-4C3E-8805-7C6804CEC935}" srcOrd="0" destOrd="0" presId="urn:microsoft.com/office/officeart/2005/8/layout/hierarchy3"/>
    <dgm:cxn modelId="{27E7C33D-F22F-46BD-BC73-42DBA2DE7F78}" type="presOf" srcId="{347DB888-FBDB-4261-BDEC-1681FE8DC90D}" destId="{D0E97813-1D17-4995-8BF1-C2850B66B58A}" srcOrd="0" destOrd="0" presId="urn:microsoft.com/office/officeart/2005/8/layout/hierarchy3"/>
    <dgm:cxn modelId="{FD5E1528-6F0E-4D42-9B94-AA0E093A4898}" srcId="{CEF90C33-1D9F-4F7C-9404-65AF423D2582}" destId="{F4B8C96C-1BBA-453C-8B8A-973DBDCF2F14}" srcOrd="0" destOrd="0" parTransId="{018CDB1D-F49A-4F0C-B64D-261B8D3B27B5}" sibTransId="{94D03A0F-2F10-4134-A9EC-4FBAECB167ED}"/>
    <dgm:cxn modelId="{4913FE0F-36E0-4379-8BB7-0E7541BF53A5}" type="presOf" srcId="{018CDB1D-F49A-4F0C-B64D-261B8D3B27B5}" destId="{68DA1D19-F68C-403E-93DA-1EBB189BC42B}" srcOrd="0" destOrd="0" presId="urn:microsoft.com/office/officeart/2005/8/layout/hierarchy3"/>
    <dgm:cxn modelId="{F46447E1-A9AA-46C6-A3AC-34DCCB2F9B57}" type="presOf" srcId="{CEF90C33-1D9F-4F7C-9404-65AF423D2582}" destId="{E7128B1B-A61E-47A7-A449-29F34095B11E}" srcOrd="1" destOrd="0" presId="urn:microsoft.com/office/officeart/2005/8/layout/hierarchy3"/>
    <dgm:cxn modelId="{C9E07F8E-E7DC-405C-B826-3B753A066691}" srcId="{347DB888-FBDB-4261-BDEC-1681FE8DC90D}" destId="{CEF90C33-1D9F-4F7C-9404-65AF423D2582}" srcOrd="0" destOrd="0" parTransId="{6A198FE2-E569-4BD5-9777-364039388D39}" sibTransId="{74960657-E405-490D-B2D2-3468581F397B}"/>
    <dgm:cxn modelId="{C7533C3F-1773-44B5-B7D6-70B7F9EA0024}" type="presParOf" srcId="{D0E97813-1D17-4995-8BF1-C2850B66B58A}" destId="{408F0B86-7E36-4072-9874-3C2F256F764E}" srcOrd="0" destOrd="0" presId="urn:microsoft.com/office/officeart/2005/8/layout/hierarchy3"/>
    <dgm:cxn modelId="{DA0CE035-C148-4B3F-BD8B-44F8A2AD4DF6}" type="presParOf" srcId="{408F0B86-7E36-4072-9874-3C2F256F764E}" destId="{C3E45016-53B4-4D3F-9C94-160BA3F3355C}" srcOrd="0" destOrd="0" presId="urn:microsoft.com/office/officeart/2005/8/layout/hierarchy3"/>
    <dgm:cxn modelId="{6EFF9924-6E5B-4B12-A892-737D08A63E85}" type="presParOf" srcId="{C3E45016-53B4-4D3F-9C94-160BA3F3355C}" destId="{EE01870D-FE53-4C3E-8805-7C6804CEC935}" srcOrd="0" destOrd="0" presId="urn:microsoft.com/office/officeart/2005/8/layout/hierarchy3"/>
    <dgm:cxn modelId="{5598CA59-1F16-48A2-904D-26AFE2C9E017}" type="presParOf" srcId="{C3E45016-53B4-4D3F-9C94-160BA3F3355C}" destId="{E7128B1B-A61E-47A7-A449-29F34095B11E}" srcOrd="1" destOrd="0" presId="urn:microsoft.com/office/officeart/2005/8/layout/hierarchy3"/>
    <dgm:cxn modelId="{94CEF116-B00B-488D-A81D-969F3A6D9DDC}" type="presParOf" srcId="{408F0B86-7E36-4072-9874-3C2F256F764E}" destId="{EC5839D6-6C12-472E-B53F-3EC5F2873E1E}" srcOrd="1" destOrd="0" presId="urn:microsoft.com/office/officeart/2005/8/layout/hierarchy3"/>
    <dgm:cxn modelId="{4FFA5233-145C-443A-A040-80BDA2C69CD5}" type="presParOf" srcId="{EC5839D6-6C12-472E-B53F-3EC5F2873E1E}" destId="{68DA1D19-F68C-403E-93DA-1EBB189BC42B}" srcOrd="0" destOrd="0" presId="urn:microsoft.com/office/officeart/2005/8/layout/hierarchy3"/>
    <dgm:cxn modelId="{297CE661-6B7C-484B-88F9-F1FAFD0B30FF}" type="presParOf" srcId="{EC5839D6-6C12-472E-B53F-3EC5F2873E1E}" destId="{E0039EE4-3FE9-4B68-BFDA-3A1E5B72A5BB}" srcOrd="1" destOrd="0" presId="urn:microsoft.com/office/officeart/2005/8/layout/hierarchy3"/>
    <dgm:cxn modelId="{5902BFC9-FD4B-4120-9285-94B26683B3D7}" type="presParOf" srcId="{EC5839D6-6C12-472E-B53F-3EC5F2873E1E}" destId="{D89BF81B-BB97-4EF5-9D75-FCFC72CCACBD}" srcOrd="2" destOrd="0" presId="urn:microsoft.com/office/officeart/2005/8/layout/hierarchy3"/>
    <dgm:cxn modelId="{B1EFD353-FAF3-41CD-99B0-F49659F12A23}" type="presParOf" srcId="{EC5839D6-6C12-472E-B53F-3EC5F2873E1E}" destId="{44167114-2883-4056-8FFB-8F1B3C8F692C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9FD91993-F464-46C0-8247-E1DB9417528D}" type="doc">
      <dgm:prSet loTypeId="urn:microsoft.com/office/officeart/2005/8/layout/vList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C10044BB-6EE7-45DD-B583-FC5B3A961097}">
      <dgm:prSet phldrT="[Text]"/>
      <dgm:spPr/>
      <dgm:t>
        <a:bodyPr/>
        <a:lstStyle/>
        <a:p>
          <a:r>
            <a:rPr lang="en-GB" dirty="0" smtClean="0"/>
            <a:t>We deal with professional complaints, which are about expectations not </a:t>
          </a:r>
          <a:r>
            <a:rPr lang="en-GB" dirty="0" smtClean="0"/>
            <a:t>met </a:t>
          </a:r>
          <a:endParaRPr lang="en-ZA" dirty="0"/>
        </a:p>
      </dgm:t>
    </dgm:pt>
    <dgm:pt modelId="{2B64E5CA-4F26-472A-9DA1-6E6E8A1AB512}" type="parTrans" cxnId="{F5299AFA-7516-4614-943A-2F0F308C0612}">
      <dgm:prSet/>
      <dgm:spPr/>
      <dgm:t>
        <a:bodyPr/>
        <a:lstStyle/>
        <a:p>
          <a:endParaRPr lang="en-ZA"/>
        </a:p>
      </dgm:t>
    </dgm:pt>
    <dgm:pt modelId="{25E861F2-62C1-493A-9DF5-6CD1F8A24C13}" type="sibTrans" cxnId="{F5299AFA-7516-4614-943A-2F0F308C0612}">
      <dgm:prSet/>
      <dgm:spPr/>
      <dgm:t>
        <a:bodyPr/>
        <a:lstStyle/>
        <a:p>
          <a:endParaRPr lang="en-ZA"/>
        </a:p>
      </dgm:t>
    </dgm:pt>
    <dgm:pt modelId="{D5540A79-31CE-466E-AE0B-BED710E1AE00}">
      <dgm:prSet phldrT="[Text]"/>
      <dgm:spPr/>
      <dgm:t>
        <a:bodyPr/>
        <a:lstStyle/>
        <a:p>
          <a:r>
            <a:rPr lang="en-GB" dirty="0" smtClean="0"/>
            <a:t>A client with unrealistic/ unreasonable expectations or bad/insulting manners is not considered to be a professional complaint</a:t>
          </a:r>
          <a:endParaRPr lang="en-ZA" dirty="0"/>
        </a:p>
      </dgm:t>
    </dgm:pt>
    <dgm:pt modelId="{5DA8CEB7-DCB0-493E-B8C8-0C91D7C9F9EF}" type="parTrans" cxnId="{3D2730E7-D9AC-43D7-9AE8-6C03BC2EC759}">
      <dgm:prSet/>
      <dgm:spPr/>
      <dgm:t>
        <a:bodyPr/>
        <a:lstStyle/>
        <a:p>
          <a:endParaRPr lang="en-ZA"/>
        </a:p>
      </dgm:t>
    </dgm:pt>
    <dgm:pt modelId="{E8180BB8-CE7C-4E33-9A4F-24E4B36F0646}" type="sibTrans" cxnId="{3D2730E7-D9AC-43D7-9AE8-6C03BC2EC759}">
      <dgm:prSet/>
      <dgm:spPr/>
      <dgm:t>
        <a:bodyPr/>
        <a:lstStyle/>
        <a:p>
          <a:endParaRPr lang="en-ZA"/>
        </a:p>
      </dgm:t>
    </dgm:pt>
    <dgm:pt modelId="{8C4F6F05-F95B-44A0-B145-0215F0A6961A}" type="pres">
      <dgm:prSet presAssocID="{9FD91993-F464-46C0-8247-E1DB9417528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541466-05BC-48D3-8D4A-85A8A2800BBD}" type="pres">
      <dgm:prSet presAssocID="{C10044BB-6EE7-45DD-B583-FC5B3A96109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0602B0E-C8D4-4118-A0F8-F518634C9AB2}" type="pres">
      <dgm:prSet presAssocID="{25E861F2-62C1-493A-9DF5-6CD1F8A24C13}" presName="spacer" presStyleCnt="0"/>
      <dgm:spPr/>
    </dgm:pt>
    <dgm:pt modelId="{8A1539D3-B7E0-409D-AB89-E4B1BDB47399}" type="pres">
      <dgm:prSet presAssocID="{D5540A79-31CE-466E-AE0B-BED710E1AE00}" presName="parentText" presStyleLbl="node1" presStyleIdx="1" presStyleCnt="2" custScaleX="62852" custScaleY="153627" custLinFactNeighborX="-16563" custLinFactNeighborY="-39958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3365B822-77A5-46F4-836E-DDE68F036237}" type="presOf" srcId="{9FD91993-F464-46C0-8247-E1DB9417528D}" destId="{8C4F6F05-F95B-44A0-B145-0215F0A6961A}" srcOrd="0" destOrd="0" presId="urn:microsoft.com/office/officeart/2005/8/layout/vList2"/>
    <dgm:cxn modelId="{68775537-39F9-4098-B7BC-59DA4FF1D50B}" type="presOf" srcId="{D5540A79-31CE-466E-AE0B-BED710E1AE00}" destId="{8A1539D3-B7E0-409D-AB89-E4B1BDB47399}" srcOrd="0" destOrd="0" presId="urn:microsoft.com/office/officeart/2005/8/layout/vList2"/>
    <dgm:cxn modelId="{3D2730E7-D9AC-43D7-9AE8-6C03BC2EC759}" srcId="{9FD91993-F464-46C0-8247-E1DB9417528D}" destId="{D5540A79-31CE-466E-AE0B-BED710E1AE00}" srcOrd="1" destOrd="0" parTransId="{5DA8CEB7-DCB0-493E-B8C8-0C91D7C9F9EF}" sibTransId="{E8180BB8-CE7C-4E33-9A4F-24E4B36F0646}"/>
    <dgm:cxn modelId="{F5299AFA-7516-4614-943A-2F0F308C0612}" srcId="{9FD91993-F464-46C0-8247-E1DB9417528D}" destId="{C10044BB-6EE7-45DD-B583-FC5B3A961097}" srcOrd="0" destOrd="0" parTransId="{2B64E5CA-4F26-472A-9DA1-6E6E8A1AB512}" sibTransId="{25E861F2-62C1-493A-9DF5-6CD1F8A24C13}"/>
    <dgm:cxn modelId="{35D8A055-0043-4F87-AF79-8B83AEA94500}" type="presOf" srcId="{C10044BB-6EE7-45DD-B583-FC5B3A961097}" destId="{F4541466-05BC-48D3-8D4A-85A8A2800BBD}" srcOrd="0" destOrd="0" presId="urn:microsoft.com/office/officeart/2005/8/layout/vList2"/>
    <dgm:cxn modelId="{43019D69-B48E-464B-AADE-B50482A48E5E}" type="presParOf" srcId="{8C4F6F05-F95B-44A0-B145-0215F0A6961A}" destId="{F4541466-05BC-48D3-8D4A-85A8A2800BBD}" srcOrd="0" destOrd="0" presId="urn:microsoft.com/office/officeart/2005/8/layout/vList2"/>
    <dgm:cxn modelId="{AECDDBF6-2576-4F6D-A00C-81A4835D04EF}" type="presParOf" srcId="{8C4F6F05-F95B-44A0-B145-0215F0A6961A}" destId="{40602B0E-C8D4-4118-A0F8-F518634C9AB2}" srcOrd="1" destOrd="0" presId="urn:microsoft.com/office/officeart/2005/8/layout/vList2"/>
    <dgm:cxn modelId="{46F51A24-7E83-4B5D-8236-7F22BEE5962B}" type="presParOf" srcId="{8C4F6F05-F95B-44A0-B145-0215F0A6961A}" destId="{8A1539D3-B7E0-409D-AB89-E4B1BDB4739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F7E9314E-7823-4E2E-909E-1AB800AEC371}" type="doc">
      <dgm:prSet loTypeId="urn:microsoft.com/office/officeart/2005/8/layout/hierarchy3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3D2B5C04-97F2-4CCC-B112-855CA4F40C5F}">
      <dgm:prSet phldrT="[Text]" custT="1"/>
      <dgm:spPr/>
      <dgm:t>
        <a:bodyPr/>
        <a:lstStyle/>
        <a:p>
          <a:r>
            <a:rPr lang="en-GB" sz="2400" b="1" dirty="0" smtClean="0"/>
            <a:t>Guide</a:t>
          </a:r>
          <a:endParaRPr lang="en-GB" sz="2400" b="1" dirty="0"/>
        </a:p>
      </dgm:t>
    </dgm:pt>
    <dgm:pt modelId="{65D36337-482D-4AFF-AF1C-909648E78EB7}" type="parTrans" cxnId="{F301A00E-6142-4852-AF01-E677F4B3A00F}">
      <dgm:prSet/>
      <dgm:spPr/>
      <dgm:t>
        <a:bodyPr/>
        <a:lstStyle/>
        <a:p>
          <a:endParaRPr lang="en-GB" sz="2400" dirty="0"/>
        </a:p>
      </dgm:t>
    </dgm:pt>
    <dgm:pt modelId="{E8B8EE32-88B1-4B5B-8DB0-3E21F342766D}" type="sibTrans" cxnId="{F301A00E-6142-4852-AF01-E677F4B3A00F}">
      <dgm:prSet/>
      <dgm:spPr/>
      <dgm:t>
        <a:bodyPr/>
        <a:lstStyle/>
        <a:p>
          <a:endParaRPr lang="en-GB" sz="2400" dirty="0"/>
        </a:p>
      </dgm:t>
    </dgm:pt>
    <dgm:pt modelId="{14CB1DE7-6C35-44C2-ACB0-18D7C5686EF2}">
      <dgm:prSet phldrT="[Text]" custT="1"/>
      <dgm:spPr/>
      <dgm:t>
        <a:bodyPr/>
        <a:lstStyle/>
        <a:p>
          <a:r>
            <a:rPr lang="en-GB" sz="1400" b="0" dirty="0" smtClean="0"/>
            <a:t>Knowledge</a:t>
          </a:r>
          <a:endParaRPr lang="en-GB" sz="1400" b="0" dirty="0"/>
        </a:p>
      </dgm:t>
    </dgm:pt>
    <dgm:pt modelId="{4806D7EB-A110-480F-BC0A-C9BEB244D830}" type="parTrans" cxnId="{37E040C3-D2E8-4069-8B76-6BC5DCA41B74}">
      <dgm:prSet/>
      <dgm:spPr/>
      <dgm:t>
        <a:bodyPr/>
        <a:lstStyle/>
        <a:p>
          <a:endParaRPr lang="en-GB" sz="2400" dirty="0"/>
        </a:p>
      </dgm:t>
    </dgm:pt>
    <dgm:pt modelId="{71594008-4AC9-4855-9F41-1620D08BA3C3}" type="sibTrans" cxnId="{37E040C3-D2E8-4069-8B76-6BC5DCA41B74}">
      <dgm:prSet/>
      <dgm:spPr/>
      <dgm:t>
        <a:bodyPr/>
        <a:lstStyle/>
        <a:p>
          <a:endParaRPr lang="en-GB" sz="2400" dirty="0"/>
        </a:p>
      </dgm:t>
    </dgm:pt>
    <dgm:pt modelId="{C1F90F2E-3DC7-4A30-A20E-56963AA5D508}">
      <dgm:prSet phldrT="[Text]" custT="1"/>
      <dgm:spPr/>
      <dgm:t>
        <a:bodyPr/>
        <a:lstStyle/>
        <a:p>
          <a:r>
            <a:rPr lang="en-GB" sz="2400" b="1" dirty="0" smtClean="0"/>
            <a:t>Activities</a:t>
          </a:r>
          <a:endParaRPr lang="en-GB" sz="2400" b="1" dirty="0"/>
        </a:p>
      </dgm:t>
    </dgm:pt>
    <dgm:pt modelId="{630D5097-8C81-40C2-8F7C-8319ADC4A027}" type="parTrans" cxnId="{F07117AF-C5C5-4064-824B-ACCCA8EAA900}">
      <dgm:prSet/>
      <dgm:spPr/>
      <dgm:t>
        <a:bodyPr/>
        <a:lstStyle/>
        <a:p>
          <a:endParaRPr lang="en-GB" sz="2400" dirty="0"/>
        </a:p>
      </dgm:t>
    </dgm:pt>
    <dgm:pt modelId="{5F97F4CF-590F-4DD0-ABFF-1F6953B246F5}" type="sibTrans" cxnId="{F07117AF-C5C5-4064-824B-ACCCA8EAA900}">
      <dgm:prSet/>
      <dgm:spPr/>
      <dgm:t>
        <a:bodyPr/>
        <a:lstStyle/>
        <a:p>
          <a:endParaRPr lang="en-GB" sz="2400" dirty="0"/>
        </a:p>
      </dgm:t>
    </dgm:pt>
    <dgm:pt modelId="{8F62EEEC-98CF-4EF6-B400-22D31EFFFCC8}">
      <dgm:prSet phldrT="[Text]" custT="1"/>
      <dgm:spPr/>
      <dgm:t>
        <a:bodyPr/>
        <a:lstStyle/>
        <a:p>
          <a:r>
            <a:rPr lang="en-GB" sz="1400" b="0" dirty="0" smtClean="0"/>
            <a:t>Attitude</a:t>
          </a:r>
          <a:endParaRPr lang="en-GB" sz="1400" b="0" dirty="0"/>
        </a:p>
      </dgm:t>
    </dgm:pt>
    <dgm:pt modelId="{2ABB3800-B999-4DFF-8955-382C45970170}" type="parTrans" cxnId="{EB088666-DDB9-40DE-AC5B-EC7A69B1C970}">
      <dgm:prSet/>
      <dgm:spPr/>
      <dgm:t>
        <a:bodyPr/>
        <a:lstStyle/>
        <a:p>
          <a:endParaRPr lang="en-GB" sz="2400" dirty="0"/>
        </a:p>
      </dgm:t>
    </dgm:pt>
    <dgm:pt modelId="{F389C3AF-228E-4807-B206-0247121544A1}" type="sibTrans" cxnId="{EB088666-DDB9-40DE-AC5B-EC7A69B1C970}">
      <dgm:prSet/>
      <dgm:spPr/>
      <dgm:t>
        <a:bodyPr/>
        <a:lstStyle/>
        <a:p>
          <a:endParaRPr lang="en-GB" sz="2400" dirty="0"/>
        </a:p>
      </dgm:t>
    </dgm:pt>
    <dgm:pt modelId="{3BD54F9B-AFCB-4692-90F5-0D08DDDBC25D}">
      <dgm:prSet phldrT="[Text]" custT="1"/>
      <dgm:spPr/>
      <dgm:t>
        <a:bodyPr/>
        <a:lstStyle/>
        <a:p>
          <a:r>
            <a:rPr lang="en-GB" sz="1400" b="0" dirty="0" smtClean="0"/>
            <a:t>Service </a:t>
          </a:r>
          <a:endParaRPr lang="en-GB" sz="1400" b="0" dirty="0"/>
        </a:p>
      </dgm:t>
    </dgm:pt>
    <dgm:pt modelId="{3623BDE7-C843-4945-96A8-3881E145BB6D}" type="parTrans" cxnId="{DDB3571D-3ADA-4DB6-935A-F1550AEE788C}">
      <dgm:prSet/>
      <dgm:spPr/>
      <dgm:t>
        <a:bodyPr/>
        <a:lstStyle/>
        <a:p>
          <a:endParaRPr lang="en-GB" sz="2400" dirty="0"/>
        </a:p>
      </dgm:t>
    </dgm:pt>
    <dgm:pt modelId="{0852C685-6C80-4031-B262-4EB6E6ED6CEC}" type="sibTrans" cxnId="{DDB3571D-3ADA-4DB6-935A-F1550AEE788C}">
      <dgm:prSet/>
      <dgm:spPr/>
      <dgm:t>
        <a:bodyPr/>
        <a:lstStyle/>
        <a:p>
          <a:endParaRPr lang="en-GB" sz="2400" dirty="0"/>
        </a:p>
      </dgm:t>
    </dgm:pt>
    <dgm:pt modelId="{422C4C0F-0BC4-4D93-BE21-F9D7CC636F58}">
      <dgm:prSet phldrT="[Text]" custT="1"/>
      <dgm:spPr/>
      <dgm:t>
        <a:bodyPr/>
        <a:lstStyle/>
        <a:p>
          <a:r>
            <a:rPr lang="en-GB" sz="1400" b="0" dirty="0" smtClean="0"/>
            <a:t>Language skills</a:t>
          </a:r>
          <a:endParaRPr lang="en-GB" sz="1400" b="0" dirty="0"/>
        </a:p>
      </dgm:t>
    </dgm:pt>
    <dgm:pt modelId="{45D7D5B5-00F4-43F7-A899-09DBE35705B1}" type="parTrans" cxnId="{844B8ABE-10F3-40E9-BFF2-49D152EC5E82}">
      <dgm:prSet/>
      <dgm:spPr/>
      <dgm:t>
        <a:bodyPr/>
        <a:lstStyle/>
        <a:p>
          <a:endParaRPr lang="en-GB" sz="2400" dirty="0"/>
        </a:p>
      </dgm:t>
    </dgm:pt>
    <dgm:pt modelId="{61CEF5C2-88A1-41F8-9944-770E227F574C}" type="sibTrans" cxnId="{844B8ABE-10F3-40E9-BFF2-49D152EC5E82}">
      <dgm:prSet/>
      <dgm:spPr/>
      <dgm:t>
        <a:bodyPr/>
        <a:lstStyle/>
        <a:p>
          <a:endParaRPr lang="en-GB" sz="2400" dirty="0"/>
        </a:p>
      </dgm:t>
    </dgm:pt>
    <dgm:pt modelId="{4F49707D-CA59-4E96-BFAE-9F1ED7F441E1}">
      <dgm:prSet phldrT="[Text]" custT="1"/>
      <dgm:spPr/>
      <dgm:t>
        <a:bodyPr/>
        <a:lstStyle/>
        <a:p>
          <a:r>
            <a:rPr lang="en-GB" sz="1400" b="0" dirty="0" smtClean="0"/>
            <a:t>Logistics skills</a:t>
          </a:r>
          <a:endParaRPr lang="en-GB" sz="1400" b="0" dirty="0"/>
        </a:p>
      </dgm:t>
    </dgm:pt>
    <dgm:pt modelId="{C1F61AB8-C66A-4340-BAF5-D150D7F860EB}" type="parTrans" cxnId="{91D72B0D-691D-4047-A210-A035AB86C3D5}">
      <dgm:prSet/>
      <dgm:spPr/>
      <dgm:t>
        <a:bodyPr/>
        <a:lstStyle/>
        <a:p>
          <a:endParaRPr lang="en-GB" sz="2400" dirty="0"/>
        </a:p>
      </dgm:t>
    </dgm:pt>
    <dgm:pt modelId="{AE645585-5F5E-465C-9C60-261463E594C9}" type="sibTrans" cxnId="{91D72B0D-691D-4047-A210-A035AB86C3D5}">
      <dgm:prSet/>
      <dgm:spPr/>
      <dgm:t>
        <a:bodyPr/>
        <a:lstStyle/>
        <a:p>
          <a:endParaRPr lang="en-GB" sz="2400" dirty="0"/>
        </a:p>
      </dgm:t>
    </dgm:pt>
    <dgm:pt modelId="{8AE26D94-D47A-4DD0-A99B-24714971DC40}">
      <dgm:prSet phldrT="[Text]" custT="1"/>
      <dgm:spPr/>
      <dgm:t>
        <a:bodyPr/>
        <a:lstStyle/>
        <a:p>
          <a:r>
            <a:rPr lang="en-GB" sz="1400" b="0" dirty="0" smtClean="0"/>
            <a:t>Price-value</a:t>
          </a:r>
          <a:endParaRPr lang="en-GB" sz="1400" b="0" dirty="0"/>
        </a:p>
      </dgm:t>
    </dgm:pt>
    <dgm:pt modelId="{2310A533-0688-496F-B0AA-1655FFFB26BA}" type="parTrans" cxnId="{D12EA49A-A4A3-470F-B050-817256FDD9CC}">
      <dgm:prSet/>
      <dgm:spPr/>
      <dgm:t>
        <a:bodyPr/>
        <a:lstStyle/>
        <a:p>
          <a:endParaRPr lang="en-GB" sz="2400" dirty="0"/>
        </a:p>
      </dgm:t>
    </dgm:pt>
    <dgm:pt modelId="{F5092FEF-5BB1-4A40-BC0C-4BE77A04B12A}" type="sibTrans" cxnId="{D12EA49A-A4A3-470F-B050-817256FDD9CC}">
      <dgm:prSet/>
      <dgm:spPr/>
      <dgm:t>
        <a:bodyPr/>
        <a:lstStyle/>
        <a:p>
          <a:endParaRPr lang="en-GB" sz="2400" dirty="0"/>
        </a:p>
      </dgm:t>
    </dgm:pt>
    <dgm:pt modelId="{2B758562-E694-43AA-876B-9904F0EA864B}">
      <dgm:prSet phldrT="[Text]" custT="1"/>
      <dgm:spPr/>
      <dgm:t>
        <a:bodyPr/>
        <a:lstStyle/>
        <a:p>
          <a:r>
            <a:rPr lang="en-GB" sz="1400" b="0" dirty="0" smtClean="0"/>
            <a:t>Experience – memories</a:t>
          </a:r>
          <a:endParaRPr lang="en-GB" sz="1400" b="0" dirty="0"/>
        </a:p>
      </dgm:t>
    </dgm:pt>
    <dgm:pt modelId="{23E84270-5EC0-4319-B49E-B64C4D768FD5}" type="parTrans" cxnId="{DBA1F7F0-B9B6-48F0-927C-C4E289ED8338}">
      <dgm:prSet/>
      <dgm:spPr/>
      <dgm:t>
        <a:bodyPr/>
        <a:lstStyle/>
        <a:p>
          <a:endParaRPr lang="en-GB" sz="2400" dirty="0"/>
        </a:p>
      </dgm:t>
    </dgm:pt>
    <dgm:pt modelId="{99784128-1563-4C70-80B4-AFFAC29D8D82}" type="sibTrans" cxnId="{DBA1F7F0-B9B6-48F0-927C-C4E289ED8338}">
      <dgm:prSet/>
      <dgm:spPr/>
      <dgm:t>
        <a:bodyPr/>
        <a:lstStyle/>
        <a:p>
          <a:endParaRPr lang="en-GB" sz="2400" dirty="0"/>
        </a:p>
      </dgm:t>
    </dgm:pt>
    <dgm:pt modelId="{C8A521B7-C880-4BFA-ABF1-EB1A66503BAC}">
      <dgm:prSet phldrT="[Text]" custT="1"/>
      <dgm:spPr/>
      <dgm:t>
        <a:bodyPr/>
        <a:lstStyle/>
        <a:p>
          <a:r>
            <a:rPr lang="en-GB" sz="1400" b="0" dirty="0" smtClean="0"/>
            <a:t>Diversity during tour</a:t>
          </a:r>
          <a:endParaRPr lang="en-GB" sz="1400" b="0" dirty="0"/>
        </a:p>
      </dgm:t>
    </dgm:pt>
    <dgm:pt modelId="{0A54477A-7F69-4035-AFF1-EC73C0E372D5}" type="parTrans" cxnId="{57E09332-3452-4BF5-95FE-F2AFFB0EDF2C}">
      <dgm:prSet/>
      <dgm:spPr/>
      <dgm:t>
        <a:bodyPr/>
        <a:lstStyle/>
        <a:p>
          <a:endParaRPr lang="en-GB" sz="2400" dirty="0"/>
        </a:p>
      </dgm:t>
    </dgm:pt>
    <dgm:pt modelId="{7911306F-BCEA-4BFE-B5A4-A1C68A5B70F3}" type="sibTrans" cxnId="{57E09332-3452-4BF5-95FE-F2AFFB0EDF2C}">
      <dgm:prSet/>
      <dgm:spPr/>
      <dgm:t>
        <a:bodyPr/>
        <a:lstStyle/>
        <a:p>
          <a:endParaRPr lang="en-GB" sz="2400" dirty="0"/>
        </a:p>
      </dgm:t>
    </dgm:pt>
    <dgm:pt modelId="{2F6D9D85-579F-4FCC-BB8E-A2AE143A6BB2}">
      <dgm:prSet phldrT="[Text]" custT="1"/>
      <dgm:spPr/>
      <dgm:t>
        <a:bodyPr/>
        <a:lstStyle/>
        <a:p>
          <a:r>
            <a:rPr lang="en-GB" sz="1400" b="0" dirty="0" smtClean="0"/>
            <a:t>Knowledge experience</a:t>
          </a:r>
          <a:endParaRPr lang="en-GB" sz="1400" b="0" dirty="0"/>
        </a:p>
      </dgm:t>
    </dgm:pt>
    <dgm:pt modelId="{4C814096-E69C-4F14-B6F7-F5B61BE414E7}" type="parTrans" cxnId="{1F0939B9-59E7-4820-92F5-61F7516F55EB}">
      <dgm:prSet/>
      <dgm:spPr/>
      <dgm:t>
        <a:bodyPr/>
        <a:lstStyle/>
        <a:p>
          <a:endParaRPr lang="en-GB" sz="2400" dirty="0"/>
        </a:p>
      </dgm:t>
    </dgm:pt>
    <dgm:pt modelId="{95D37080-45FE-4899-A9FB-D5DB33091782}" type="sibTrans" cxnId="{1F0939B9-59E7-4820-92F5-61F7516F55EB}">
      <dgm:prSet/>
      <dgm:spPr/>
      <dgm:t>
        <a:bodyPr/>
        <a:lstStyle/>
        <a:p>
          <a:endParaRPr lang="en-GB" sz="2400" dirty="0"/>
        </a:p>
      </dgm:t>
    </dgm:pt>
    <dgm:pt modelId="{BD313162-27E4-4ADE-9D13-113B3C0E3891}">
      <dgm:prSet phldrT="[Text]" custT="1"/>
      <dgm:spPr/>
      <dgm:t>
        <a:bodyPr/>
        <a:lstStyle/>
        <a:p>
          <a:r>
            <a:rPr lang="en-GB" sz="2400" b="1" dirty="0" smtClean="0"/>
            <a:t>Transport</a:t>
          </a:r>
          <a:endParaRPr lang="en-GB" sz="2400" b="1" dirty="0"/>
        </a:p>
      </dgm:t>
    </dgm:pt>
    <dgm:pt modelId="{21B6F260-FEED-4453-833F-C2C82EC54260}" type="parTrans" cxnId="{4B85F515-6443-4DF3-A345-C916B79A6F89}">
      <dgm:prSet/>
      <dgm:spPr/>
      <dgm:t>
        <a:bodyPr/>
        <a:lstStyle/>
        <a:p>
          <a:endParaRPr lang="en-GB" sz="2400" dirty="0"/>
        </a:p>
      </dgm:t>
    </dgm:pt>
    <dgm:pt modelId="{BD340CA5-F73E-441F-BFF6-375BDB5FFFD1}" type="sibTrans" cxnId="{4B85F515-6443-4DF3-A345-C916B79A6F89}">
      <dgm:prSet/>
      <dgm:spPr/>
      <dgm:t>
        <a:bodyPr/>
        <a:lstStyle/>
        <a:p>
          <a:endParaRPr lang="en-GB" sz="2400" dirty="0"/>
        </a:p>
      </dgm:t>
    </dgm:pt>
    <dgm:pt modelId="{F47F39CC-1ECF-4491-85F3-7ABC145AD7CB}">
      <dgm:prSet phldrT="[Text]" custT="1"/>
      <dgm:spPr/>
      <dgm:t>
        <a:bodyPr/>
        <a:lstStyle/>
        <a:p>
          <a:r>
            <a:rPr lang="en-GB" sz="1200" b="0" dirty="0" smtClean="0"/>
            <a:t>Comfort – enough</a:t>
          </a:r>
          <a:r>
            <a:rPr lang="en-GB" sz="1200" dirty="0" smtClean="0"/>
            <a:t> seats, no smell, window seats for photo taking</a:t>
          </a:r>
          <a:endParaRPr lang="en-GB" sz="1200" dirty="0"/>
        </a:p>
      </dgm:t>
    </dgm:pt>
    <dgm:pt modelId="{8E66896E-FD1A-411E-A6D3-7D1DE923B597}" type="parTrans" cxnId="{69280BCC-0EC8-478E-96EA-9B0CE4181238}">
      <dgm:prSet/>
      <dgm:spPr/>
      <dgm:t>
        <a:bodyPr/>
        <a:lstStyle/>
        <a:p>
          <a:endParaRPr lang="en-GB" sz="2400" dirty="0"/>
        </a:p>
      </dgm:t>
    </dgm:pt>
    <dgm:pt modelId="{AAE4331E-58E4-42F9-AA07-0F8B6F680DC2}" type="sibTrans" cxnId="{69280BCC-0EC8-478E-96EA-9B0CE4181238}">
      <dgm:prSet/>
      <dgm:spPr/>
      <dgm:t>
        <a:bodyPr/>
        <a:lstStyle/>
        <a:p>
          <a:endParaRPr lang="en-GB" sz="2400" dirty="0"/>
        </a:p>
      </dgm:t>
    </dgm:pt>
    <dgm:pt modelId="{0008D472-D80B-4978-A85B-BC16CDEAA538}">
      <dgm:prSet phldrT="[Text]" custT="1"/>
      <dgm:spPr/>
      <dgm:t>
        <a:bodyPr/>
        <a:lstStyle/>
        <a:p>
          <a:r>
            <a:rPr lang="en-GB" sz="1400" dirty="0" smtClean="0"/>
            <a:t>Driver skills</a:t>
          </a:r>
          <a:endParaRPr lang="en-GB" sz="1400" dirty="0"/>
        </a:p>
      </dgm:t>
    </dgm:pt>
    <dgm:pt modelId="{7C0D496A-C087-40BE-820D-312A3452163F}" type="parTrans" cxnId="{1FAAAC61-D36B-494B-B3C3-0ACD13B51528}">
      <dgm:prSet/>
      <dgm:spPr/>
      <dgm:t>
        <a:bodyPr/>
        <a:lstStyle/>
        <a:p>
          <a:endParaRPr lang="en-GB" sz="2400" dirty="0"/>
        </a:p>
      </dgm:t>
    </dgm:pt>
    <dgm:pt modelId="{E314F9F1-2FD7-4233-B283-CBF50E258A5A}" type="sibTrans" cxnId="{1FAAAC61-D36B-494B-B3C3-0ACD13B51528}">
      <dgm:prSet/>
      <dgm:spPr/>
      <dgm:t>
        <a:bodyPr/>
        <a:lstStyle/>
        <a:p>
          <a:endParaRPr lang="en-GB" sz="2400" dirty="0"/>
        </a:p>
      </dgm:t>
    </dgm:pt>
    <dgm:pt modelId="{BC45B287-9C2E-4F1A-B22E-1BEAA44339D7}">
      <dgm:prSet phldrT="[Text]" custT="1"/>
      <dgm:spPr/>
      <dgm:t>
        <a:bodyPr/>
        <a:lstStyle/>
        <a:p>
          <a:r>
            <a:rPr lang="en-GB" sz="1400" dirty="0" smtClean="0"/>
            <a:t>Duration of driving– some breaks </a:t>
          </a:r>
          <a:endParaRPr lang="en-GB" sz="1400" dirty="0"/>
        </a:p>
      </dgm:t>
    </dgm:pt>
    <dgm:pt modelId="{3D67EBFF-566D-497B-862D-0C7EC9035695}" type="parTrans" cxnId="{FC8DAE10-542B-49A9-8192-F47A2E549D1C}">
      <dgm:prSet/>
      <dgm:spPr/>
      <dgm:t>
        <a:bodyPr/>
        <a:lstStyle/>
        <a:p>
          <a:endParaRPr lang="en-GB" sz="2400" dirty="0"/>
        </a:p>
      </dgm:t>
    </dgm:pt>
    <dgm:pt modelId="{CD0C9904-8A2F-4C17-B4D7-A9ABEC4CF1D5}" type="sibTrans" cxnId="{FC8DAE10-542B-49A9-8192-F47A2E549D1C}">
      <dgm:prSet/>
      <dgm:spPr/>
      <dgm:t>
        <a:bodyPr/>
        <a:lstStyle/>
        <a:p>
          <a:endParaRPr lang="en-GB" sz="2400" dirty="0"/>
        </a:p>
      </dgm:t>
    </dgm:pt>
    <dgm:pt modelId="{09E78B77-2825-46D6-A336-09BA981743AE}">
      <dgm:prSet phldrT="[Text]" custT="1"/>
      <dgm:spPr/>
      <dgm:t>
        <a:bodyPr/>
        <a:lstStyle/>
        <a:p>
          <a:r>
            <a:rPr lang="en-GB" sz="1400" dirty="0" smtClean="0"/>
            <a:t>Safety</a:t>
          </a:r>
          <a:endParaRPr lang="en-GB" sz="1400" dirty="0"/>
        </a:p>
      </dgm:t>
    </dgm:pt>
    <dgm:pt modelId="{EC89B271-E183-4CED-B871-092CE3B213FD}" type="parTrans" cxnId="{ED6904EB-C8C8-418F-97E7-7196B35BD177}">
      <dgm:prSet/>
      <dgm:spPr/>
      <dgm:t>
        <a:bodyPr/>
        <a:lstStyle/>
        <a:p>
          <a:endParaRPr lang="en-GB" sz="2400" dirty="0"/>
        </a:p>
      </dgm:t>
    </dgm:pt>
    <dgm:pt modelId="{D0897C49-7A74-4BD8-BED9-67B94DCE2869}" type="sibTrans" cxnId="{ED6904EB-C8C8-418F-97E7-7196B35BD177}">
      <dgm:prSet/>
      <dgm:spPr/>
      <dgm:t>
        <a:bodyPr/>
        <a:lstStyle/>
        <a:p>
          <a:endParaRPr lang="en-GB" sz="2400" dirty="0"/>
        </a:p>
      </dgm:t>
    </dgm:pt>
    <dgm:pt modelId="{80F03C98-154D-4168-ADE2-0DC9CA0E49C0}">
      <dgm:prSet phldrT="[Text]" custT="1"/>
      <dgm:spPr/>
      <dgm:t>
        <a:bodyPr/>
        <a:lstStyle/>
        <a:p>
          <a:r>
            <a:rPr lang="en-GB" sz="1400" b="0" dirty="0" smtClean="0"/>
            <a:t>No repetition during tour</a:t>
          </a:r>
          <a:endParaRPr lang="en-GB" sz="1400" b="0" dirty="0"/>
        </a:p>
      </dgm:t>
    </dgm:pt>
    <dgm:pt modelId="{01A9D243-F6E5-4824-AB83-3BA05A95F916}">
      <dgm:prSet phldrT="[Text]" custT="1"/>
      <dgm:spPr/>
      <dgm:t>
        <a:bodyPr/>
        <a:lstStyle/>
        <a:p>
          <a:r>
            <a:rPr lang="en-GB" sz="1400" b="0" dirty="0" smtClean="0"/>
            <a:t>Interesting menu</a:t>
          </a:r>
          <a:endParaRPr lang="en-GB" sz="1400" b="0" dirty="0"/>
        </a:p>
      </dgm:t>
    </dgm:pt>
    <dgm:pt modelId="{2E01A600-F363-4FA5-A96D-3B243D755B6E}">
      <dgm:prSet phldrT="[Text]" custT="1"/>
      <dgm:spPr/>
      <dgm:t>
        <a:bodyPr/>
        <a:lstStyle/>
        <a:p>
          <a:r>
            <a:rPr lang="en-GB" sz="1400" b="0" dirty="0" smtClean="0"/>
            <a:t>Ambiance </a:t>
          </a:r>
          <a:endParaRPr lang="en-GB" sz="1400" b="0" dirty="0"/>
        </a:p>
      </dgm:t>
    </dgm:pt>
    <dgm:pt modelId="{966E0FD1-FCC9-487E-84EA-2D24685FC22E}">
      <dgm:prSet phldrT="[Text]" custT="1"/>
      <dgm:spPr/>
      <dgm:t>
        <a:bodyPr/>
        <a:lstStyle/>
        <a:p>
          <a:r>
            <a:rPr lang="en-GB" sz="1400" b="0" dirty="0" smtClean="0"/>
            <a:t>Quality of service</a:t>
          </a:r>
          <a:endParaRPr lang="en-GB" sz="1400" b="0" dirty="0"/>
        </a:p>
      </dgm:t>
    </dgm:pt>
    <dgm:pt modelId="{69900BDD-F52C-4C38-895D-19937E303CB3}">
      <dgm:prSet phldrT="[Text]" custT="1"/>
      <dgm:spPr/>
      <dgm:t>
        <a:bodyPr/>
        <a:lstStyle/>
        <a:p>
          <a:r>
            <a:rPr lang="en-GB" sz="1400" b="0" dirty="0" smtClean="0"/>
            <a:t>Quality of food</a:t>
          </a:r>
          <a:endParaRPr lang="en-GB" sz="1400" b="0" dirty="0"/>
        </a:p>
      </dgm:t>
    </dgm:pt>
    <dgm:pt modelId="{5FBAE8CE-AF29-4EF8-A804-EE55E213E419}">
      <dgm:prSet phldrT="[Text]" custT="1"/>
      <dgm:spPr/>
      <dgm:t>
        <a:bodyPr/>
        <a:lstStyle/>
        <a:p>
          <a:r>
            <a:rPr lang="en-GB" sz="2400" b="1" dirty="0" smtClean="0"/>
            <a:t>Restaurant</a:t>
          </a:r>
          <a:endParaRPr lang="en-GB" sz="2400" b="1" dirty="0"/>
        </a:p>
      </dgm:t>
    </dgm:pt>
    <dgm:pt modelId="{BBD0B9E4-668C-412D-87EA-32FDA1EE6AA2}" type="sibTrans" cxnId="{62EE1AFB-9D02-4CC0-8473-6995F08EEDBD}">
      <dgm:prSet/>
      <dgm:spPr/>
      <dgm:t>
        <a:bodyPr/>
        <a:lstStyle/>
        <a:p>
          <a:endParaRPr lang="en-GB" sz="2400" dirty="0"/>
        </a:p>
      </dgm:t>
    </dgm:pt>
    <dgm:pt modelId="{ED722F2B-574C-446B-9664-C53C6A5723D9}" type="parTrans" cxnId="{62EE1AFB-9D02-4CC0-8473-6995F08EEDBD}">
      <dgm:prSet/>
      <dgm:spPr/>
      <dgm:t>
        <a:bodyPr/>
        <a:lstStyle/>
        <a:p>
          <a:endParaRPr lang="en-GB" sz="2400" dirty="0"/>
        </a:p>
      </dgm:t>
    </dgm:pt>
    <dgm:pt modelId="{BB135673-F55D-479B-9334-451E3B99192C}" type="sibTrans" cxnId="{4AEAD984-C468-483F-970C-CE6418862C78}">
      <dgm:prSet/>
      <dgm:spPr/>
      <dgm:t>
        <a:bodyPr/>
        <a:lstStyle/>
        <a:p>
          <a:endParaRPr lang="en-GB" sz="2400" dirty="0"/>
        </a:p>
      </dgm:t>
    </dgm:pt>
    <dgm:pt modelId="{CCE83118-35B0-486C-BBA6-4D4E4CE90267}" type="parTrans" cxnId="{4AEAD984-C468-483F-970C-CE6418862C78}">
      <dgm:prSet/>
      <dgm:spPr/>
      <dgm:t>
        <a:bodyPr/>
        <a:lstStyle/>
        <a:p>
          <a:endParaRPr lang="en-GB" sz="2400" dirty="0"/>
        </a:p>
      </dgm:t>
    </dgm:pt>
    <dgm:pt modelId="{7D7B0DF7-4E21-4083-AA73-693F443A5767}" type="sibTrans" cxnId="{CCAA27F0-3B64-45BD-B1F5-19340FB17168}">
      <dgm:prSet/>
      <dgm:spPr/>
      <dgm:t>
        <a:bodyPr/>
        <a:lstStyle/>
        <a:p>
          <a:endParaRPr lang="en-GB" sz="2400" dirty="0"/>
        </a:p>
      </dgm:t>
    </dgm:pt>
    <dgm:pt modelId="{D7E82E82-207B-4924-B1AE-8BD3F265A2F0}" type="parTrans" cxnId="{CCAA27F0-3B64-45BD-B1F5-19340FB17168}">
      <dgm:prSet/>
      <dgm:spPr/>
      <dgm:t>
        <a:bodyPr/>
        <a:lstStyle/>
        <a:p>
          <a:endParaRPr lang="en-GB" sz="2400" dirty="0"/>
        </a:p>
      </dgm:t>
    </dgm:pt>
    <dgm:pt modelId="{FCB0A443-F1B2-4CFB-9A2E-30BA617822EF}" type="sibTrans" cxnId="{08A57A39-B78D-4188-B346-AE493910839C}">
      <dgm:prSet/>
      <dgm:spPr/>
      <dgm:t>
        <a:bodyPr/>
        <a:lstStyle/>
        <a:p>
          <a:endParaRPr lang="en-GB" sz="2400" dirty="0"/>
        </a:p>
      </dgm:t>
    </dgm:pt>
    <dgm:pt modelId="{746E6C6A-D551-45B6-AF50-04693767DD17}" type="parTrans" cxnId="{08A57A39-B78D-4188-B346-AE493910839C}">
      <dgm:prSet/>
      <dgm:spPr/>
      <dgm:t>
        <a:bodyPr/>
        <a:lstStyle/>
        <a:p>
          <a:endParaRPr lang="en-GB" sz="2400" dirty="0"/>
        </a:p>
      </dgm:t>
    </dgm:pt>
    <dgm:pt modelId="{ED664838-73AF-4AD1-81BF-5384309CEC7F}" type="sibTrans" cxnId="{467DF42A-C51F-428B-9154-C83239DE6F2A}">
      <dgm:prSet/>
      <dgm:spPr/>
      <dgm:t>
        <a:bodyPr/>
        <a:lstStyle/>
        <a:p>
          <a:endParaRPr lang="en-GB" sz="2400" dirty="0"/>
        </a:p>
      </dgm:t>
    </dgm:pt>
    <dgm:pt modelId="{75721BA6-0C6C-4D97-9B3C-8B20D2288BB4}" type="parTrans" cxnId="{467DF42A-C51F-428B-9154-C83239DE6F2A}">
      <dgm:prSet/>
      <dgm:spPr/>
      <dgm:t>
        <a:bodyPr/>
        <a:lstStyle/>
        <a:p>
          <a:endParaRPr lang="en-GB" sz="2400" dirty="0"/>
        </a:p>
      </dgm:t>
    </dgm:pt>
    <dgm:pt modelId="{F93FD142-E9DB-4795-86E9-2C983E40ACC7}" type="sibTrans" cxnId="{E66D9669-EEC2-4A8D-9BA4-143682FBD9B5}">
      <dgm:prSet/>
      <dgm:spPr/>
      <dgm:t>
        <a:bodyPr/>
        <a:lstStyle/>
        <a:p>
          <a:endParaRPr lang="en-GB" sz="2400" dirty="0"/>
        </a:p>
      </dgm:t>
    </dgm:pt>
    <dgm:pt modelId="{636B38C0-1E26-4A5D-BA51-4A6749794C97}" type="parTrans" cxnId="{E66D9669-EEC2-4A8D-9BA4-143682FBD9B5}">
      <dgm:prSet/>
      <dgm:spPr/>
      <dgm:t>
        <a:bodyPr/>
        <a:lstStyle/>
        <a:p>
          <a:endParaRPr lang="en-GB" sz="2400" dirty="0"/>
        </a:p>
      </dgm:t>
    </dgm:pt>
    <dgm:pt modelId="{4058947B-6049-4194-ACB0-A653B3BAB814}">
      <dgm:prSet phldrT="[Text]" custT="1"/>
      <dgm:spPr/>
      <dgm:t>
        <a:bodyPr/>
        <a:lstStyle/>
        <a:p>
          <a:r>
            <a:rPr lang="en-GB" sz="1400" dirty="0" smtClean="0"/>
            <a:t>Amenities</a:t>
          </a:r>
          <a:endParaRPr lang="en-GB" sz="1400" dirty="0"/>
        </a:p>
      </dgm:t>
    </dgm:pt>
    <dgm:pt modelId="{9C7DB4D6-3D64-4F4C-A6D2-42F336FFEA05}">
      <dgm:prSet phldrT="[Text]" custT="1"/>
      <dgm:spPr/>
      <dgm:t>
        <a:bodyPr/>
        <a:lstStyle/>
        <a:p>
          <a:r>
            <a:rPr lang="en-GB" sz="1400" dirty="0" smtClean="0"/>
            <a:t>Service staff</a:t>
          </a:r>
          <a:endParaRPr lang="en-GB" sz="1400" dirty="0"/>
        </a:p>
      </dgm:t>
    </dgm:pt>
    <dgm:pt modelId="{07A0DFF6-8EC8-4988-9E5D-0ACAC4E973D5}">
      <dgm:prSet phldrT="[Text]" custT="1"/>
      <dgm:spPr/>
      <dgm:t>
        <a:bodyPr/>
        <a:lstStyle/>
        <a:p>
          <a:r>
            <a:rPr lang="en-GB" sz="1400" dirty="0" smtClean="0"/>
            <a:t>No noise</a:t>
          </a:r>
          <a:endParaRPr lang="en-GB" sz="1400" dirty="0"/>
        </a:p>
      </dgm:t>
    </dgm:pt>
    <dgm:pt modelId="{AAE6B2EA-E3F2-4605-929D-5755E008F2CA}">
      <dgm:prSet phldrT="[Text]" custT="1"/>
      <dgm:spPr/>
      <dgm:t>
        <a:bodyPr/>
        <a:lstStyle/>
        <a:p>
          <a:r>
            <a:rPr lang="en-GB" sz="1400" dirty="0" smtClean="0"/>
            <a:t>Comfort</a:t>
          </a:r>
          <a:endParaRPr lang="en-GB" sz="1400" dirty="0"/>
        </a:p>
      </dgm:t>
    </dgm:pt>
    <dgm:pt modelId="{23843682-F7EC-4EA6-B4E6-A5E1D4A84922}">
      <dgm:prSet phldrT="[Text]" custT="1"/>
      <dgm:spPr/>
      <dgm:t>
        <a:bodyPr/>
        <a:lstStyle/>
        <a:p>
          <a:r>
            <a:rPr lang="en-GB" sz="1400" dirty="0" smtClean="0"/>
            <a:t>Price-value</a:t>
          </a:r>
          <a:endParaRPr lang="en-GB" sz="1400" dirty="0"/>
        </a:p>
      </dgm:t>
    </dgm:pt>
    <dgm:pt modelId="{75F90335-B513-48CC-82EC-7ABAD27F6039}">
      <dgm:prSet phldrT="[Text]" custT="1"/>
      <dgm:spPr/>
      <dgm:t>
        <a:bodyPr/>
        <a:lstStyle/>
        <a:p>
          <a:r>
            <a:rPr lang="en-GB" sz="2400" b="1" dirty="0" smtClean="0"/>
            <a:t>Hotel</a:t>
          </a:r>
          <a:endParaRPr lang="en-GB" sz="2400" b="1" dirty="0"/>
        </a:p>
      </dgm:t>
    </dgm:pt>
    <dgm:pt modelId="{16B2C759-E51D-45A2-81CA-04E00D26FD0B}" type="sibTrans" cxnId="{48613AC4-2372-4215-A87B-E0CD0D882807}">
      <dgm:prSet/>
      <dgm:spPr/>
      <dgm:t>
        <a:bodyPr/>
        <a:lstStyle/>
        <a:p>
          <a:endParaRPr lang="en-GB" sz="2400" dirty="0"/>
        </a:p>
      </dgm:t>
    </dgm:pt>
    <dgm:pt modelId="{85A19A5B-E31D-427D-BC0A-3C378E579AA4}" type="parTrans" cxnId="{48613AC4-2372-4215-A87B-E0CD0D882807}">
      <dgm:prSet/>
      <dgm:spPr/>
      <dgm:t>
        <a:bodyPr/>
        <a:lstStyle/>
        <a:p>
          <a:endParaRPr lang="en-GB" sz="2400" dirty="0"/>
        </a:p>
      </dgm:t>
    </dgm:pt>
    <dgm:pt modelId="{A72B5162-8422-41AF-899E-553972386F9A}" type="sibTrans" cxnId="{BC33328F-A2A7-4C86-8FC6-93DCCABF08E9}">
      <dgm:prSet/>
      <dgm:spPr/>
      <dgm:t>
        <a:bodyPr/>
        <a:lstStyle/>
        <a:p>
          <a:endParaRPr lang="en-GB" sz="2400" dirty="0"/>
        </a:p>
      </dgm:t>
    </dgm:pt>
    <dgm:pt modelId="{9F58C6DB-4EA2-4993-A1C7-20EFB283561A}" type="parTrans" cxnId="{BC33328F-A2A7-4C86-8FC6-93DCCABF08E9}">
      <dgm:prSet/>
      <dgm:spPr/>
      <dgm:t>
        <a:bodyPr/>
        <a:lstStyle/>
        <a:p>
          <a:endParaRPr lang="en-GB" sz="2400" dirty="0"/>
        </a:p>
      </dgm:t>
    </dgm:pt>
    <dgm:pt modelId="{254E5731-2770-4416-A03D-E702A9CEC6A5}" type="sibTrans" cxnId="{01D986EE-C517-4D68-8999-623AA9A06CAE}">
      <dgm:prSet/>
      <dgm:spPr/>
      <dgm:t>
        <a:bodyPr/>
        <a:lstStyle/>
        <a:p>
          <a:endParaRPr lang="en-GB" sz="2400" dirty="0"/>
        </a:p>
      </dgm:t>
    </dgm:pt>
    <dgm:pt modelId="{1114B4C8-D1A6-47D7-9860-93C71DEA3456}" type="parTrans" cxnId="{01D986EE-C517-4D68-8999-623AA9A06CAE}">
      <dgm:prSet/>
      <dgm:spPr/>
      <dgm:t>
        <a:bodyPr/>
        <a:lstStyle/>
        <a:p>
          <a:endParaRPr lang="en-GB" sz="2400" dirty="0"/>
        </a:p>
      </dgm:t>
    </dgm:pt>
    <dgm:pt modelId="{67A5C3D1-3AEA-4540-B45E-86ACA3FAC78B}" type="sibTrans" cxnId="{E3C791F2-9B8D-410D-9948-BD4D4189BA70}">
      <dgm:prSet/>
      <dgm:spPr/>
      <dgm:t>
        <a:bodyPr/>
        <a:lstStyle/>
        <a:p>
          <a:endParaRPr lang="en-GB" sz="2400" dirty="0"/>
        </a:p>
      </dgm:t>
    </dgm:pt>
    <dgm:pt modelId="{21A66194-E535-4CB9-8EAD-1DAC826C3521}" type="parTrans" cxnId="{E3C791F2-9B8D-410D-9948-BD4D4189BA70}">
      <dgm:prSet/>
      <dgm:spPr/>
      <dgm:t>
        <a:bodyPr/>
        <a:lstStyle/>
        <a:p>
          <a:endParaRPr lang="en-GB" sz="2400" dirty="0"/>
        </a:p>
      </dgm:t>
    </dgm:pt>
    <dgm:pt modelId="{B93F46A5-DC8A-44A5-A9FB-4F693406220E}" type="sibTrans" cxnId="{6A4B3B7D-1DAA-4298-A099-8C0CD42B40E6}">
      <dgm:prSet/>
      <dgm:spPr/>
      <dgm:t>
        <a:bodyPr/>
        <a:lstStyle/>
        <a:p>
          <a:endParaRPr lang="en-GB" sz="2400" dirty="0"/>
        </a:p>
      </dgm:t>
    </dgm:pt>
    <dgm:pt modelId="{8AF7D106-D0A1-4B57-A31B-B1C79BCDC560}" type="parTrans" cxnId="{6A4B3B7D-1DAA-4298-A099-8C0CD42B40E6}">
      <dgm:prSet/>
      <dgm:spPr/>
      <dgm:t>
        <a:bodyPr/>
        <a:lstStyle/>
        <a:p>
          <a:endParaRPr lang="en-GB" sz="2400" dirty="0"/>
        </a:p>
      </dgm:t>
    </dgm:pt>
    <dgm:pt modelId="{D9638DBD-A29C-44B9-8426-29604AA56357}" type="sibTrans" cxnId="{3208102A-BCE0-4767-9802-2D19EFECDBC8}">
      <dgm:prSet/>
      <dgm:spPr/>
      <dgm:t>
        <a:bodyPr/>
        <a:lstStyle/>
        <a:p>
          <a:endParaRPr lang="en-GB" sz="2400" dirty="0"/>
        </a:p>
      </dgm:t>
    </dgm:pt>
    <dgm:pt modelId="{952EBDFE-2F7B-462A-A01F-57BB6D044DFE}" type="parTrans" cxnId="{3208102A-BCE0-4767-9802-2D19EFECDBC8}">
      <dgm:prSet/>
      <dgm:spPr/>
      <dgm:t>
        <a:bodyPr/>
        <a:lstStyle/>
        <a:p>
          <a:endParaRPr lang="en-GB" sz="2400" dirty="0"/>
        </a:p>
      </dgm:t>
    </dgm:pt>
    <dgm:pt modelId="{B779C488-CCDB-4C04-9CAA-D58E3D966180}" type="pres">
      <dgm:prSet presAssocID="{F7E9314E-7823-4E2E-909E-1AB800AEC37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DE42395E-0B19-4676-96E8-891922900C98}" type="pres">
      <dgm:prSet presAssocID="{75F90335-B513-48CC-82EC-7ABAD27F6039}" presName="root" presStyleCnt="0"/>
      <dgm:spPr/>
      <dgm:t>
        <a:bodyPr/>
        <a:lstStyle/>
        <a:p>
          <a:endParaRPr lang="en-ZA"/>
        </a:p>
      </dgm:t>
    </dgm:pt>
    <dgm:pt modelId="{374756B3-DBAC-4629-8FB7-6CE015FB4A43}" type="pres">
      <dgm:prSet presAssocID="{75F90335-B513-48CC-82EC-7ABAD27F6039}" presName="rootComposite" presStyleCnt="0"/>
      <dgm:spPr/>
      <dgm:t>
        <a:bodyPr/>
        <a:lstStyle/>
        <a:p>
          <a:endParaRPr lang="en-ZA"/>
        </a:p>
      </dgm:t>
    </dgm:pt>
    <dgm:pt modelId="{907E4C64-9BEC-4492-89B7-CF603C5FEAA7}" type="pres">
      <dgm:prSet presAssocID="{75F90335-B513-48CC-82EC-7ABAD27F6039}" presName="rootText" presStyleLbl="node1" presStyleIdx="0" presStyleCnt="5"/>
      <dgm:spPr/>
      <dgm:t>
        <a:bodyPr/>
        <a:lstStyle/>
        <a:p>
          <a:endParaRPr lang="en-ZA"/>
        </a:p>
      </dgm:t>
    </dgm:pt>
    <dgm:pt modelId="{AA07CC6E-9724-4BF8-B6D0-A44845D63FA4}" type="pres">
      <dgm:prSet presAssocID="{75F90335-B513-48CC-82EC-7ABAD27F6039}" presName="rootConnector" presStyleLbl="node1" presStyleIdx="0" presStyleCnt="5"/>
      <dgm:spPr/>
      <dgm:t>
        <a:bodyPr/>
        <a:lstStyle/>
        <a:p>
          <a:endParaRPr lang="en-ZA"/>
        </a:p>
      </dgm:t>
    </dgm:pt>
    <dgm:pt modelId="{A23F59FB-E533-4F67-935D-B52B7BA0087F}" type="pres">
      <dgm:prSet presAssocID="{75F90335-B513-48CC-82EC-7ABAD27F6039}" presName="childShape" presStyleCnt="0"/>
      <dgm:spPr/>
      <dgm:t>
        <a:bodyPr/>
        <a:lstStyle/>
        <a:p>
          <a:endParaRPr lang="en-ZA"/>
        </a:p>
      </dgm:t>
    </dgm:pt>
    <dgm:pt modelId="{D0CF2AEC-CFCB-4F96-A0D5-361752BD7C4F}" type="pres">
      <dgm:prSet presAssocID="{952EBDFE-2F7B-462A-A01F-57BB6D044DFE}" presName="Name13" presStyleLbl="parChTrans1D2" presStyleIdx="0" presStyleCnt="23"/>
      <dgm:spPr/>
      <dgm:t>
        <a:bodyPr/>
        <a:lstStyle/>
        <a:p>
          <a:endParaRPr lang="en-GB"/>
        </a:p>
      </dgm:t>
    </dgm:pt>
    <dgm:pt modelId="{365D045D-0246-451E-ADF9-364E9B0DF1AB}" type="pres">
      <dgm:prSet presAssocID="{23843682-F7EC-4EA6-B4E6-A5E1D4A84922}" presName="childText" presStyleLbl="bgAcc1" presStyleIdx="0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AD449A8-72CC-431D-8672-65C9669080A7}" type="pres">
      <dgm:prSet presAssocID="{8AF7D106-D0A1-4B57-A31B-B1C79BCDC560}" presName="Name13" presStyleLbl="parChTrans1D2" presStyleIdx="1" presStyleCnt="23"/>
      <dgm:spPr/>
      <dgm:t>
        <a:bodyPr/>
        <a:lstStyle/>
        <a:p>
          <a:endParaRPr lang="en-GB"/>
        </a:p>
      </dgm:t>
    </dgm:pt>
    <dgm:pt modelId="{5E7771A7-B97C-44DA-9CCE-305F7AA82C23}" type="pres">
      <dgm:prSet presAssocID="{AAE6B2EA-E3F2-4605-929D-5755E008F2CA}" presName="childText" presStyleLbl="bgAcc1" presStyleIdx="1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E91FD30-BD94-47BD-9DDA-86C4FC0B963D}" type="pres">
      <dgm:prSet presAssocID="{21A66194-E535-4CB9-8EAD-1DAC826C3521}" presName="Name13" presStyleLbl="parChTrans1D2" presStyleIdx="2" presStyleCnt="23"/>
      <dgm:spPr/>
      <dgm:t>
        <a:bodyPr/>
        <a:lstStyle/>
        <a:p>
          <a:endParaRPr lang="en-GB"/>
        </a:p>
      </dgm:t>
    </dgm:pt>
    <dgm:pt modelId="{F3D356A5-773C-4703-B9FF-D512F1152499}" type="pres">
      <dgm:prSet presAssocID="{07A0DFF6-8EC8-4988-9E5D-0ACAC4E973D5}" presName="childText" presStyleLbl="bgAcc1" presStyleIdx="2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D83F978-926D-49E3-934A-841D256D974A}" type="pres">
      <dgm:prSet presAssocID="{1114B4C8-D1A6-47D7-9860-93C71DEA3456}" presName="Name13" presStyleLbl="parChTrans1D2" presStyleIdx="3" presStyleCnt="23"/>
      <dgm:spPr/>
      <dgm:t>
        <a:bodyPr/>
        <a:lstStyle/>
        <a:p>
          <a:endParaRPr lang="en-GB"/>
        </a:p>
      </dgm:t>
    </dgm:pt>
    <dgm:pt modelId="{C984141C-0242-400D-BEE4-0DE50DBD278A}" type="pres">
      <dgm:prSet presAssocID="{9C7DB4D6-3D64-4F4C-A6D2-42F336FFEA05}" presName="childText" presStyleLbl="bgAcc1" presStyleIdx="3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04FB988-8F4B-4AE3-BE69-B4436B15967A}" type="pres">
      <dgm:prSet presAssocID="{9F58C6DB-4EA2-4993-A1C7-20EFB283561A}" presName="Name13" presStyleLbl="parChTrans1D2" presStyleIdx="4" presStyleCnt="23"/>
      <dgm:spPr/>
      <dgm:t>
        <a:bodyPr/>
        <a:lstStyle/>
        <a:p>
          <a:endParaRPr lang="en-GB"/>
        </a:p>
      </dgm:t>
    </dgm:pt>
    <dgm:pt modelId="{C9551B03-77B9-49C3-A4C3-98C2ED62FF7D}" type="pres">
      <dgm:prSet presAssocID="{4058947B-6049-4194-ACB0-A653B3BAB814}" presName="childText" presStyleLbl="bgAcc1" presStyleIdx="4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237FA9D-0629-47E2-BC18-8A0FC0460872}" type="pres">
      <dgm:prSet presAssocID="{5FBAE8CE-AF29-4EF8-A804-EE55E213E419}" presName="root" presStyleCnt="0"/>
      <dgm:spPr/>
      <dgm:t>
        <a:bodyPr/>
        <a:lstStyle/>
        <a:p>
          <a:endParaRPr lang="en-ZA"/>
        </a:p>
      </dgm:t>
    </dgm:pt>
    <dgm:pt modelId="{50019D71-6C18-4F6E-9788-E3BCDD736970}" type="pres">
      <dgm:prSet presAssocID="{5FBAE8CE-AF29-4EF8-A804-EE55E213E419}" presName="rootComposite" presStyleCnt="0"/>
      <dgm:spPr/>
      <dgm:t>
        <a:bodyPr/>
        <a:lstStyle/>
        <a:p>
          <a:endParaRPr lang="en-ZA"/>
        </a:p>
      </dgm:t>
    </dgm:pt>
    <dgm:pt modelId="{5000DFD9-E08D-40BA-8A13-1E90EBBC9986}" type="pres">
      <dgm:prSet presAssocID="{5FBAE8CE-AF29-4EF8-A804-EE55E213E419}" presName="rootText" presStyleLbl="node1" presStyleIdx="1" presStyleCnt="5" custScaleX="126957"/>
      <dgm:spPr/>
      <dgm:t>
        <a:bodyPr/>
        <a:lstStyle/>
        <a:p>
          <a:endParaRPr lang="en-GB"/>
        </a:p>
      </dgm:t>
    </dgm:pt>
    <dgm:pt modelId="{0B7989E5-0C0A-417A-932B-153B80B905A1}" type="pres">
      <dgm:prSet presAssocID="{5FBAE8CE-AF29-4EF8-A804-EE55E213E419}" presName="rootConnector" presStyleLbl="node1" presStyleIdx="1" presStyleCnt="5"/>
      <dgm:spPr/>
      <dgm:t>
        <a:bodyPr/>
        <a:lstStyle/>
        <a:p>
          <a:endParaRPr lang="en-GB"/>
        </a:p>
      </dgm:t>
    </dgm:pt>
    <dgm:pt modelId="{E6D13EB6-B91B-44B0-9D50-CB3CF5F7DC06}" type="pres">
      <dgm:prSet presAssocID="{5FBAE8CE-AF29-4EF8-A804-EE55E213E419}" presName="childShape" presStyleCnt="0"/>
      <dgm:spPr/>
      <dgm:t>
        <a:bodyPr/>
        <a:lstStyle/>
        <a:p>
          <a:endParaRPr lang="en-ZA"/>
        </a:p>
      </dgm:t>
    </dgm:pt>
    <dgm:pt modelId="{FB01850F-07B3-458D-A431-6B18DC6B9100}" type="pres">
      <dgm:prSet presAssocID="{636B38C0-1E26-4A5D-BA51-4A6749794C97}" presName="Name13" presStyleLbl="parChTrans1D2" presStyleIdx="5" presStyleCnt="23"/>
      <dgm:spPr/>
      <dgm:t>
        <a:bodyPr/>
        <a:lstStyle/>
        <a:p>
          <a:endParaRPr lang="en-GB"/>
        </a:p>
      </dgm:t>
    </dgm:pt>
    <dgm:pt modelId="{67D7EA4B-354C-44B9-9853-FDC68D6BBFF0}" type="pres">
      <dgm:prSet presAssocID="{69900BDD-F52C-4C38-895D-19937E303CB3}" presName="childText" presStyleLbl="bgAcc1" presStyleIdx="5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FFC0C70-37CF-471D-82A8-0EF785BE206F}" type="pres">
      <dgm:prSet presAssocID="{75721BA6-0C6C-4D97-9B3C-8B20D2288BB4}" presName="Name13" presStyleLbl="parChTrans1D2" presStyleIdx="6" presStyleCnt="23"/>
      <dgm:spPr/>
      <dgm:t>
        <a:bodyPr/>
        <a:lstStyle/>
        <a:p>
          <a:endParaRPr lang="en-GB"/>
        </a:p>
      </dgm:t>
    </dgm:pt>
    <dgm:pt modelId="{AE826610-05B8-43C3-9DB0-0BC86738F330}" type="pres">
      <dgm:prSet presAssocID="{966E0FD1-FCC9-487E-84EA-2D24685FC22E}" presName="childText" presStyleLbl="bgAcc1" presStyleIdx="6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0364FC4-A51B-4F92-BE3C-AC124FBF66A7}" type="pres">
      <dgm:prSet presAssocID="{746E6C6A-D551-45B6-AF50-04693767DD17}" presName="Name13" presStyleLbl="parChTrans1D2" presStyleIdx="7" presStyleCnt="23"/>
      <dgm:spPr/>
      <dgm:t>
        <a:bodyPr/>
        <a:lstStyle/>
        <a:p>
          <a:endParaRPr lang="en-GB"/>
        </a:p>
      </dgm:t>
    </dgm:pt>
    <dgm:pt modelId="{7CABB2EE-BEA4-41B0-8380-078336060215}" type="pres">
      <dgm:prSet presAssocID="{2E01A600-F363-4FA5-A96D-3B243D755B6E}" presName="childText" presStyleLbl="bgAcc1" presStyleIdx="7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50BB255-155E-4A7A-922B-E83A3E4C87A7}" type="pres">
      <dgm:prSet presAssocID="{D7E82E82-207B-4924-B1AE-8BD3F265A2F0}" presName="Name13" presStyleLbl="parChTrans1D2" presStyleIdx="8" presStyleCnt="23"/>
      <dgm:spPr/>
      <dgm:t>
        <a:bodyPr/>
        <a:lstStyle/>
        <a:p>
          <a:endParaRPr lang="en-GB"/>
        </a:p>
      </dgm:t>
    </dgm:pt>
    <dgm:pt modelId="{A139F151-DB85-4867-A992-37EFAA962B1A}" type="pres">
      <dgm:prSet presAssocID="{01A9D243-F6E5-4824-AB83-3BA05A95F916}" presName="childText" presStyleLbl="bgAcc1" presStyleIdx="8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4DC0774-1BFC-45BB-8295-8F59B5714115}" type="pres">
      <dgm:prSet presAssocID="{CCE83118-35B0-486C-BBA6-4D4E4CE90267}" presName="Name13" presStyleLbl="parChTrans1D2" presStyleIdx="9" presStyleCnt="23"/>
      <dgm:spPr/>
      <dgm:t>
        <a:bodyPr/>
        <a:lstStyle/>
        <a:p>
          <a:endParaRPr lang="en-GB"/>
        </a:p>
      </dgm:t>
    </dgm:pt>
    <dgm:pt modelId="{C4EF2D4D-CD49-48CB-B11C-0389E0D8FF30}" type="pres">
      <dgm:prSet presAssocID="{80F03C98-154D-4168-ADE2-0DC9CA0E49C0}" presName="childText" presStyleLbl="bgAcc1" presStyleIdx="9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B458711-B9AF-4BBF-97D7-E2BCBF7CD055}" type="pres">
      <dgm:prSet presAssocID="{3D2B5C04-97F2-4CCC-B112-855CA4F40C5F}" presName="root" presStyleCnt="0"/>
      <dgm:spPr/>
      <dgm:t>
        <a:bodyPr/>
        <a:lstStyle/>
        <a:p>
          <a:endParaRPr lang="en-ZA"/>
        </a:p>
      </dgm:t>
    </dgm:pt>
    <dgm:pt modelId="{3EA9B209-03E4-4C83-9C9B-FE634884B4C3}" type="pres">
      <dgm:prSet presAssocID="{3D2B5C04-97F2-4CCC-B112-855CA4F40C5F}" presName="rootComposite" presStyleCnt="0"/>
      <dgm:spPr/>
      <dgm:t>
        <a:bodyPr/>
        <a:lstStyle/>
        <a:p>
          <a:endParaRPr lang="en-ZA"/>
        </a:p>
      </dgm:t>
    </dgm:pt>
    <dgm:pt modelId="{ADC89FD8-0A5F-4DB7-9189-AA3551DD8FA4}" type="pres">
      <dgm:prSet presAssocID="{3D2B5C04-97F2-4CCC-B112-855CA4F40C5F}" presName="rootText" presStyleLbl="node1" presStyleIdx="2" presStyleCnt="5"/>
      <dgm:spPr/>
      <dgm:t>
        <a:bodyPr/>
        <a:lstStyle/>
        <a:p>
          <a:endParaRPr lang="en-GB"/>
        </a:p>
      </dgm:t>
    </dgm:pt>
    <dgm:pt modelId="{D1899125-549F-4EB5-B503-70BFCE096D54}" type="pres">
      <dgm:prSet presAssocID="{3D2B5C04-97F2-4CCC-B112-855CA4F40C5F}" presName="rootConnector" presStyleLbl="node1" presStyleIdx="2" presStyleCnt="5"/>
      <dgm:spPr/>
      <dgm:t>
        <a:bodyPr/>
        <a:lstStyle/>
        <a:p>
          <a:endParaRPr lang="en-GB"/>
        </a:p>
      </dgm:t>
    </dgm:pt>
    <dgm:pt modelId="{00D00D66-12F3-4042-9C59-97B0102B821F}" type="pres">
      <dgm:prSet presAssocID="{3D2B5C04-97F2-4CCC-B112-855CA4F40C5F}" presName="childShape" presStyleCnt="0"/>
      <dgm:spPr/>
      <dgm:t>
        <a:bodyPr/>
        <a:lstStyle/>
        <a:p>
          <a:endParaRPr lang="en-ZA"/>
        </a:p>
      </dgm:t>
    </dgm:pt>
    <dgm:pt modelId="{FADF85DA-A24B-4818-AFEE-60FC3F45B18D}" type="pres">
      <dgm:prSet presAssocID="{45D7D5B5-00F4-43F7-A899-09DBE35705B1}" presName="Name13" presStyleLbl="parChTrans1D2" presStyleIdx="10" presStyleCnt="23"/>
      <dgm:spPr/>
      <dgm:t>
        <a:bodyPr/>
        <a:lstStyle/>
        <a:p>
          <a:endParaRPr lang="en-GB"/>
        </a:p>
      </dgm:t>
    </dgm:pt>
    <dgm:pt modelId="{A80DB67B-5740-4CF9-ADB9-3C9394111F90}" type="pres">
      <dgm:prSet presAssocID="{422C4C0F-0BC4-4D93-BE21-F9D7CC636F58}" presName="childText" presStyleLbl="bgAcc1" presStyleIdx="10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AF59781-BB95-4B3D-8EB0-768FAA3A91CA}" type="pres">
      <dgm:prSet presAssocID="{C1F61AB8-C66A-4340-BAF5-D150D7F860EB}" presName="Name13" presStyleLbl="parChTrans1D2" presStyleIdx="11" presStyleCnt="23"/>
      <dgm:spPr/>
      <dgm:t>
        <a:bodyPr/>
        <a:lstStyle/>
        <a:p>
          <a:endParaRPr lang="en-GB"/>
        </a:p>
      </dgm:t>
    </dgm:pt>
    <dgm:pt modelId="{38502989-AE6A-43BA-B80C-A19F92A7414D}" type="pres">
      <dgm:prSet presAssocID="{4F49707D-CA59-4E96-BFAE-9F1ED7F441E1}" presName="childText" presStyleLbl="bgAcc1" presStyleIdx="11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10C4D89-52BA-469F-BF29-E7C82A2FC63A}" type="pres">
      <dgm:prSet presAssocID="{4806D7EB-A110-480F-BC0A-C9BEB244D830}" presName="Name13" presStyleLbl="parChTrans1D2" presStyleIdx="12" presStyleCnt="23"/>
      <dgm:spPr/>
      <dgm:t>
        <a:bodyPr/>
        <a:lstStyle/>
        <a:p>
          <a:endParaRPr lang="en-GB"/>
        </a:p>
      </dgm:t>
    </dgm:pt>
    <dgm:pt modelId="{76DABFA4-06A4-4575-A5F7-D4B17D24C952}" type="pres">
      <dgm:prSet presAssocID="{14CB1DE7-6C35-44C2-ACB0-18D7C5686EF2}" presName="childText" presStyleLbl="bgAcc1" presStyleIdx="12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440260F-769E-49D6-8A54-FDF3F70E9D7E}" type="pres">
      <dgm:prSet presAssocID="{2ABB3800-B999-4DFF-8955-382C45970170}" presName="Name13" presStyleLbl="parChTrans1D2" presStyleIdx="13" presStyleCnt="23"/>
      <dgm:spPr/>
      <dgm:t>
        <a:bodyPr/>
        <a:lstStyle/>
        <a:p>
          <a:endParaRPr lang="en-GB"/>
        </a:p>
      </dgm:t>
    </dgm:pt>
    <dgm:pt modelId="{49782034-4639-40BB-93AF-4BFCAD526486}" type="pres">
      <dgm:prSet presAssocID="{8F62EEEC-98CF-4EF6-B400-22D31EFFFCC8}" presName="childText" presStyleLbl="bgAcc1" presStyleIdx="13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1C42503-5A2F-498E-B8E3-7C5D5B657C34}" type="pres">
      <dgm:prSet presAssocID="{3623BDE7-C843-4945-96A8-3881E145BB6D}" presName="Name13" presStyleLbl="parChTrans1D2" presStyleIdx="14" presStyleCnt="23"/>
      <dgm:spPr/>
      <dgm:t>
        <a:bodyPr/>
        <a:lstStyle/>
        <a:p>
          <a:endParaRPr lang="en-GB"/>
        </a:p>
      </dgm:t>
    </dgm:pt>
    <dgm:pt modelId="{BB3B3A0C-DBE3-4097-A991-4C36FB487A64}" type="pres">
      <dgm:prSet presAssocID="{3BD54F9B-AFCB-4692-90F5-0D08DDDBC25D}" presName="childText" presStyleLbl="bgAcc1" presStyleIdx="14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4B9D81E-6880-41F6-B794-9F984F3A3C1F}" type="pres">
      <dgm:prSet presAssocID="{C1F90F2E-3DC7-4A30-A20E-56963AA5D508}" presName="root" presStyleCnt="0"/>
      <dgm:spPr/>
      <dgm:t>
        <a:bodyPr/>
        <a:lstStyle/>
        <a:p>
          <a:endParaRPr lang="en-ZA"/>
        </a:p>
      </dgm:t>
    </dgm:pt>
    <dgm:pt modelId="{A837D959-584F-47FB-B882-161E0610BC9C}" type="pres">
      <dgm:prSet presAssocID="{C1F90F2E-3DC7-4A30-A20E-56963AA5D508}" presName="rootComposite" presStyleCnt="0"/>
      <dgm:spPr/>
      <dgm:t>
        <a:bodyPr/>
        <a:lstStyle/>
        <a:p>
          <a:endParaRPr lang="en-ZA"/>
        </a:p>
      </dgm:t>
    </dgm:pt>
    <dgm:pt modelId="{15B4BB5B-B062-4290-BC71-BDF2402689FB}" type="pres">
      <dgm:prSet presAssocID="{C1F90F2E-3DC7-4A30-A20E-56963AA5D508}" presName="rootText" presStyleLbl="node1" presStyleIdx="3" presStyleCnt="5" custScaleX="106785"/>
      <dgm:spPr/>
      <dgm:t>
        <a:bodyPr/>
        <a:lstStyle/>
        <a:p>
          <a:endParaRPr lang="en-GB"/>
        </a:p>
      </dgm:t>
    </dgm:pt>
    <dgm:pt modelId="{EE4AAB66-CBFB-4720-B74C-2CFF078EC496}" type="pres">
      <dgm:prSet presAssocID="{C1F90F2E-3DC7-4A30-A20E-56963AA5D508}" presName="rootConnector" presStyleLbl="node1" presStyleIdx="3" presStyleCnt="5"/>
      <dgm:spPr/>
      <dgm:t>
        <a:bodyPr/>
        <a:lstStyle/>
        <a:p>
          <a:endParaRPr lang="en-GB"/>
        </a:p>
      </dgm:t>
    </dgm:pt>
    <dgm:pt modelId="{2C7D91A5-CF48-4537-A976-04C9BAE3E74B}" type="pres">
      <dgm:prSet presAssocID="{C1F90F2E-3DC7-4A30-A20E-56963AA5D508}" presName="childShape" presStyleCnt="0"/>
      <dgm:spPr/>
      <dgm:t>
        <a:bodyPr/>
        <a:lstStyle/>
        <a:p>
          <a:endParaRPr lang="en-ZA"/>
        </a:p>
      </dgm:t>
    </dgm:pt>
    <dgm:pt modelId="{B3125562-0327-4234-911E-EA4214B777CB}" type="pres">
      <dgm:prSet presAssocID="{2310A533-0688-496F-B0AA-1655FFFB26BA}" presName="Name13" presStyleLbl="parChTrans1D2" presStyleIdx="15" presStyleCnt="23"/>
      <dgm:spPr/>
      <dgm:t>
        <a:bodyPr/>
        <a:lstStyle/>
        <a:p>
          <a:endParaRPr lang="en-GB"/>
        </a:p>
      </dgm:t>
    </dgm:pt>
    <dgm:pt modelId="{230000B3-0E29-4027-A58C-F0E7707E07AE}" type="pres">
      <dgm:prSet presAssocID="{8AE26D94-D47A-4DD0-A99B-24714971DC40}" presName="childText" presStyleLbl="bgAcc1" presStyleIdx="15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A54DE29-1842-4E8B-86AF-22B488EAE28C}" type="pres">
      <dgm:prSet presAssocID="{23E84270-5EC0-4319-B49E-B64C4D768FD5}" presName="Name13" presStyleLbl="parChTrans1D2" presStyleIdx="16" presStyleCnt="23"/>
      <dgm:spPr/>
      <dgm:t>
        <a:bodyPr/>
        <a:lstStyle/>
        <a:p>
          <a:endParaRPr lang="en-GB"/>
        </a:p>
      </dgm:t>
    </dgm:pt>
    <dgm:pt modelId="{CCC56340-BE42-4394-9C9C-5FC8E522116E}" type="pres">
      <dgm:prSet presAssocID="{2B758562-E694-43AA-876B-9904F0EA864B}" presName="childText" presStyleLbl="bgAcc1" presStyleIdx="16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6F7B37A-05E9-4889-A183-D8D34EC6293A}" type="pres">
      <dgm:prSet presAssocID="{0A54477A-7F69-4035-AFF1-EC73C0E372D5}" presName="Name13" presStyleLbl="parChTrans1D2" presStyleIdx="17" presStyleCnt="23"/>
      <dgm:spPr/>
      <dgm:t>
        <a:bodyPr/>
        <a:lstStyle/>
        <a:p>
          <a:endParaRPr lang="en-GB"/>
        </a:p>
      </dgm:t>
    </dgm:pt>
    <dgm:pt modelId="{DE770EFB-8A5E-4EF2-9C71-ED722F0A548A}" type="pres">
      <dgm:prSet presAssocID="{C8A521B7-C880-4BFA-ABF1-EB1A66503BAC}" presName="childText" presStyleLbl="bgAcc1" presStyleIdx="17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E34C3F9-CDCB-434B-9FBB-4DC406C7B1D8}" type="pres">
      <dgm:prSet presAssocID="{4C814096-E69C-4F14-B6F7-F5B61BE414E7}" presName="Name13" presStyleLbl="parChTrans1D2" presStyleIdx="18" presStyleCnt="23"/>
      <dgm:spPr/>
      <dgm:t>
        <a:bodyPr/>
        <a:lstStyle/>
        <a:p>
          <a:endParaRPr lang="en-GB"/>
        </a:p>
      </dgm:t>
    </dgm:pt>
    <dgm:pt modelId="{DD8372DB-CDA5-4BFE-80B3-4BDF22A15964}" type="pres">
      <dgm:prSet presAssocID="{2F6D9D85-579F-4FCC-BB8E-A2AE143A6BB2}" presName="childText" presStyleLbl="bgAcc1" presStyleIdx="18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3AED898-92BE-4807-A9C0-A0C5095C775D}" type="pres">
      <dgm:prSet presAssocID="{BD313162-27E4-4ADE-9D13-113B3C0E3891}" presName="root" presStyleCnt="0"/>
      <dgm:spPr/>
      <dgm:t>
        <a:bodyPr/>
        <a:lstStyle/>
        <a:p>
          <a:endParaRPr lang="en-ZA"/>
        </a:p>
      </dgm:t>
    </dgm:pt>
    <dgm:pt modelId="{A3771245-CCF1-4B6C-90EA-38C0A5180D88}" type="pres">
      <dgm:prSet presAssocID="{BD313162-27E4-4ADE-9D13-113B3C0E3891}" presName="rootComposite" presStyleCnt="0"/>
      <dgm:spPr/>
      <dgm:t>
        <a:bodyPr/>
        <a:lstStyle/>
        <a:p>
          <a:endParaRPr lang="en-ZA"/>
        </a:p>
      </dgm:t>
    </dgm:pt>
    <dgm:pt modelId="{5FE9D132-9EB8-4455-AD4F-F3CA06DCF01C}" type="pres">
      <dgm:prSet presAssocID="{BD313162-27E4-4ADE-9D13-113B3C0E3891}" presName="rootText" presStyleLbl="node1" presStyleIdx="4" presStyleCnt="5" custScaleX="117423"/>
      <dgm:spPr/>
      <dgm:t>
        <a:bodyPr/>
        <a:lstStyle/>
        <a:p>
          <a:endParaRPr lang="en-GB"/>
        </a:p>
      </dgm:t>
    </dgm:pt>
    <dgm:pt modelId="{4571E63E-DCF9-42DA-83B7-C38044A1968C}" type="pres">
      <dgm:prSet presAssocID="{BD313162-27E4-4ADE-9D13-113B3C0E3891}" presName="rootConnector" presStyleLbl="node1" presStyleIdx="4" presStyleCnt="5"/>
      <dgm:spPr/>
      <dgm:t>
        <a:bodyPr/>
        <a:lstStyle/>
        <a:p>
          <a:endParaRPr lang="en-GB"/>
        </a:p>
      </dgm:t>
    </dgm:pt>
    <dgm:pt modelId="{027B6F66-CF49-47E3-8FDB-B8F734CB4FD6}" type="pres">
      <dgm:prSet presAssocID="{BD313162-27E4-4ADE-9D13-113B3C0E3891}" presName="childShape" presStyleCnt="0"/>
      <dgm:spPr/>
      <dgm:t>
        <a:bodyPr/>
        <a:lstStyle/>
        <a:p>
          <a:endParaRPr lang="en-ZA"/>
        </a:p>
      </dgm:t>
    </dgm:pt>
    <dgm:pt modelId="{748049CF-D874-4A07-AE13-555EE4A17F45}" type="pres">
      <dgm:prSet presAssocID="{8E66896E-FD1A-411E-A6D3-7D1DE923B597}" presName="Name13" presStyleLbl="parChTrans1D2" presStyleIdx="19" presStyleCnt="23"/>
      <dgm:spPr/>
      <dgm:t>
        <a:bodyPr/>
        <a:lstStyle/>
        <a:p>
          <a:endParaRPr lang="en-GB"/>
        </a:p>
      </dgm:t>
    </dgm:pt>
    <dgm:pt modelId="{364D0C86-8CC0-40E7-9537-A71BF60551CA}" type="pres">
      <dgm:prSet presAssocID="{F47F39CC-1ECF-4491-85F3-7ABC145AD7CB}" presName="childText" presStyleLbl="bgAcc1" presStyleIdx="19" presStyleCnt="23" custScaleX="134881" custScaleY="14035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8C02601-2922-405F-AAA4-A732D1D6B0A1}" type="pres">
      <dgm:prSet presAssocID="{EC89B271-E183-4CED-B871-092CE3B213FD}" presName="Name13" presStyleLbl="parChTrans1D2" presStyleIdx="20" presStyleCnt="23"/>
      <dgm:spPr/>
      <dgm:t>
        <a:bodyPr/>
        <a:lstStyle/>
        <a:p>
          <a:endParaRPr lang="en-GB"/>
        </a:p>
      </dgm:t>
    </dgm:pt>
    <dgm:pt modelId="{728E7C77-D073-46E2-B5D1-6054023AC148}" type="pres">
      <dgm:prSet presAssocID="{09E78B77-2825-46D6-A336-09BA981743AE}" presName="childText" presStyleLbl="bgAcc1" presStyleIdx="20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7026EC5-9FF4-4D78-9EC3-5ECADD6AD371}" type="pres">
      <dgm:prSet presAssocID="{7C0D496A-C087-40BE-820D-312A3452163F}" presName="Name13" presStyleLbl="parChTrans1D2" presStyleIdx="21" presStyleCnt="23"/>
      <dgm:spPr/>
      <dgm:t>
        <a:bodyPr/>
        <a:lstStyle/>
        <a:p>
          <a:endParaRPr lang="en-GB"/>
        </a:p>
      </dgm:t>
    </dgm:pt>
    <dgm:pt modelId="{A891ECD4-B8CF-420A-956D-9127683F4492}" type="pres">
      <dgm:prSet presAssocID="{0008D472-D80B-4978-A85B-BC16CDEAA538}" presName="childText" presStyleLbl="bgAcc1" presStyleIdx="21" presStyleCnt="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823B986-6099-4C3C-9CBB-BDC7BF826EA7}" type="pres">
      <dgm:prSet presAssocID="{3D67EBFF-566D-497B-862D-0C7EC9035695}" presName="Name13" presStyleLbl="parChTrans1D2" presStyleIdx="22" presStyleCnt="23"/>
      <dgm:spPr/>
      <dgm:t>
        <a:bodyPr/>
        <a:lstStyle/>
        <a:p>
          <a:endParaRPr lang="en-GB"/>
        </a:p>
      </dgm:t>
    </dgm:pt>
    <dgm:pt modelId="{A90C4251-C4A4-4C14-935E-0C42779DEA5B}" type="pres">
      <dgm:prSet presAssocID="{BC45B287-9C2E-4F1A-B22E-1BEAA44339D7}" presName="childText" presStyleLbl="bgAcc1" presStyleIdx="22" presStyleCnt="23" custScaleX="11748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655EBEE-3A0F-49FF-BC58-6DE6E372ED0E}" type="presOf" srcId="{2B758562-E694-43AA-876B-9904F0EA864B}" destId="{CCC56340-BE42-4394-9C9C-5FC8E522116E}" srcOrd="0" destOrd="0" presId="urn:microsoft.com/office/officeart/2005/8/layout/hierarchy3"/>
    <dgm:cxn modelId="{F404BB86-BA49-434B-AD09-6460EA1D401E}" type="presOf" srcId="{3D2B5C04-97F2-4CCC-B112-855CA4F40C5F}" destId="{D1899125-549F-4EB5-B503-70BFCE096D54}" srcOrd="1" destOrd="0" presId="urn:microsoft.com/office/officeart/2005/8/layout/hierarchy3"/>
    <dgm:cxn modelId="{FCBB6645-B4AF-4E96-B572-42704BB1B08E}" type="presOf" srcId="{C1F90F2E-3DC7-4A30-A20E-56963AA5D508}" destId="{15B4BB5B-B062-4290-BC71-BDF2402689FB}" srcOrd="0" destOrd="0" presId="urn:microsoft.com/office/officeart/2005/8/layout/hierarchy3"/>
    <dgm:cxn modelId="{FBFE3FE9-D733-4C71-9F95-351C2A15161B}" type="presOf" srcId="{2ABB3800-B999-4DFF-8955-382C45970170}" destId="{4440260F-769E-49D6-8A54-FDF3F70E9D7E}" srcOrd="0" destOrd="0" presId="urn:microsoft.com/office/officeart/2005/8/layout/hierarchy3"/>
    <dgm:cxn modelId="{E66D9669-EEC2-4A8D-9BA4-143682FBD9B5}" srcId="{5FBAE8CE-AF29-4EF8-A804-EE55E213E419}" destId="{69900BDD-F52C-4C38-895D-19937E303CB3}" srcOrd="0" destOrd="0" parTransId="{636B38C0-1E26-4A5D-BA51-4A6749794C97}" sibTransId="{F93FD142-E9DB-4795-86E9-2C983E40ACC7}"/>
    <dgm:cxn modelId="{A4C8C28E-D579-4E5A-A0D2-0B39A9E64AE3}" type="presOf" srcId="{BD313162-27E4-4ADE-9D13-113B3C0E3891}" destId="{4571E63E-DCF9-42DA-83B7-C38044A1968C}" srcOrd="1" destOrd="0" presId="urn:microsoft.com/office/officeart/2005/8/layout/hierarchy3"/>
    <dgm:cxn modelId="{1279090F-FA24-4E3D-9F90-3286C98F50B4}" type="presOf" srcId="{23E84270-5EC0-4319-B49E-B64C4D768FD5}" destId="{3A54DE29-1842-4E8B-86AF-22B488EAE28C}" srcOrd="0" destOrd="0" presId="urn:microsoft.com/office/officeart/2005/8/layout/hierarchy3"/>
    <dgm:cxn modelId="{293CB5E1-2268-4567-AD0F-477E6F78172F}" type="presOf" srcId="{01A9D243-F6E5-4824-AB83-3BA05A95F916}" destId="{A139F151-DB85-4867-A992-37EFAA962B1A}" srcOrd="0" destOrd="0" presId="urn:microsoft.com/office/officeart/2005/8/layout/hierarchy3"/>
    <dgm:cxn modelId="{65CF56F0-AA6A-4A7F-A626-D3FCC7C038DD}" type="presOf" srcId="{0008D472-D80B-4978-A85B-BC16CDEAA538}" destId="{A891ECD4-B8CF-420A-956D-9127683F4492}" srcOrd="0" destOrd="0" presId="urn:microsoft.com/office/officeart/2005/8/layout/hierarchy3"/>
    <dgm:cxn modelId="{5264881A-FE6B-4EC9-B4DE-5A15B6EA3766}" type="presOf" srcId="{80F03C98-154D-4168-ADE2-0DC9CA0E49C0}" destId="{C4EF2D4D-CD49-48CB-B11C-0389E0D8FF30}" srcOrd="0" destOrd="0" presId="urn:microsoft.com/office/officeart/2005/8/layout/hierarchy3"/>
    <dgm:cxn modelId="{43858141-7908-460E-B694-0C71FEFDBFFC}" type="presOf" srcId="{2310A533-0688-496F-B0AA-1655FFFB26BA}" destId="{B3125562-0327-4234-911E-EA4214B777CB}" srcOrd="0" destOrd="0" presId="urn:microsoft.com/office/officeart/2005/8/layout/hierarchy3"/>
    <dgm:cxn modelId="{C6C4FC69-1B61-43FF-8637-AAAF68C2C096}" type="presOf" srcId="{23843682-F7EC-4EA6-B4E6-A5E1D4A84922}" destId="{365D045D-0246-451E-ADF9-364E9B0DF1AB}" srcOrd="0" destOrd="0" presId="urn:microsoft.com/office/officeart/2005/8/layout/hierarchy3"/>
    <dgm:cxn modelId="{711E5AEE-6C7B-4BF1-AF21-81A7AD97C88D}" type="presOf" srcId="{F7E9314E-7823-4E2E-909E-1AB800AEC371}" destId="{B779C488-CCDB-4C04-9CAA-D58E3D966180}" srcOrd="0" destOrd="0" presId="urn:microsoft.com/office/officeart/2005/8/layout/hierarchy3"/>
    <dgm:cxn modelId="{57E09332-3452-4BF5-95FE-F2AFFB0EDF2C}" srcId="{C1F90F2E-3DC7-4A30-A20E-56963AA5D508}" destId="{C8A521B7-C880-4BFA-ABF1-EB1A66503BAC}" srcOrd="2" destOrd="0" parTransId="{0A54477A-7F69-4035-AFF1-EC73C0E372D5}" sibTransId="{7911306F-BCEA-4BFE-B5A4-A1C68A5B70F3}"/>
    <dgm:cxn modelId="{48613AC4-2372-4215-A87B-E0CD0D882807}" srcId="{F7E9314E-7823-4E2E-909E-1AB800AEC371}" destId="{75F90335-B513-48CC-82EC-7ABAD27F6039}" srcOrd="0" destOrd="0" parTransId="{85A19A5B-E31D-427D-BC0A-3C378E579AA4}" sibTransId="{16B2C759-E51D-45A2-81CA-04E00D26FD0B}"/>
    <dgm:cxn modelId="{CCAA27F0-3B64-45BD-B1F5-19340FB17168}" srcId="{5FBAE8CE-AF29-4EF8-A804-EE55E213E419}" destId="{01A9D243-F6E5-4824-AB83-3BA05A95F916}" srcOrd="3" destOrd="0" parTransId="{D7E82E82-207B-4924-B1AE-8BD3F265A2F0}" sibTransId="{7D7B0DF7-4E21-4083-AA73-693F443A5767}"/>
    <dgm:cxn modelId="{360A6C18-BBB5-4CDB-8D25-D31B8CADE1FD}" type="presOf" srcId="{5FBAE8CE-AF29-4EF8-A804-EE55E213E419}" destId="{0B7989E5-0C0A-417A-932B-153B80B905A1}" srcOrd="1" destOrd="0" presId="urn:microsoft.com/office/officeart/2005/8/layout/hierarchy3"/>
    <dgm:cxn modelId="{1B5B6D75-80C0-49BE-9752-B57823D12742}" type="presOf" srcId="{8AE26D94-D47A-4DD0-A99B-24714971DC40}" destId="{230000B3-0E29-4027-A58C-F0E7707E07AE}" srcOrd="0" destOrd="0" presId="urn:microsoft.com/office/officeart/2005/8/layout/hierarchy3"/>
    <dgm:cxn modelId="{62EE1AFB-9D02-4CC0-8473-6995F08EEDBD}" srcId="{F7E9314E-7823-4E2E-909E-1AB800AEC371}" destId="{5FBAE8CE-AF29-4EF8-A804-EE55E213E419}" srcOrd="1" destOrd="0" parTransId="{ED722F2B-574C-446B-9664-C53C6A5723D9}" sibTransId="{BBD0B9E4-668C-412D-87EA-32FDA1EE6AA2}"/>
    <dgm:cxn modelId="{C496473B-6FCD-422D-B31E-70A240062A9E}" type="presOf" srcId="{8E66896E-FD1A-411E-A6D3-7D1DE923B597}" destId="{748049CF-D874-4A07-AE13-555EE4A17F45}" srcOrd="0" destOrd="0" presId="urn:microsoft.com/office/officeart/2005/8/layout/hierarchy3"/>
    <dgm:cxn modelId="{3AB4C1A9-0529-4E6D-87FD-6B83EAEF9B87}" type="presOf" srcId="{F47F39CC-1ECF-4491-85F3-7ABC145AD7CB}" destId="{364D0C86-8CC0-40E7-9537-A71BF60551CA}" srcOrd="0" destOrd="0" presId="urn:microsoft.com/office/officeart/2005/8/layout/hierarchy3"/>
    <dgm:cxn modelId="{EB088666-DDB9-40DE-AC5B-EC7A69B1C970}" srcId="{3D2B5C04-97F2-4CCC-B112-855CA4F40C5F}" destId="{8F62EEEC-98CF-4EF6-B400-22D31EFFFCC8}" srcOrd="3" destOrd="0" parTransId="{2ABB3800-B999-4DFF-8955-382C45970170}" sibTransId="{F389C3AF-228E-4807-B206-0247121544A1}"/>
    <dgm:cxn modelId="{B41E6008-5D05-4A05-9BBF-24F9FAAD5FE0}" type="presOf" srcId="{C8A521B7-C880-4BFA-ABF1-EB1A66503BAC}" destId="{DE770EFB-8A5E-4EF2-9C71-ED722F0A548A}" srcOrd="0" destOrd="0" presId="urn:microsoft.com/office/officeart/2005/8/layout/hierarchy3"/>
    <dgm:cxn modelId="{297FC209-FCC6-4E13-A5F1-8301019F7A74}" type="presOf" srcId="{3D67EBFF-566D-497B-862D-0C7EC9035695}" destId="{4823B986-6099-4C3C-9CBB-BDC7BF826EA7}" srcOrd="0" destOrd="0" presId="urn:microsoft.com/office/officeart/2005/8/layout/hierarchy3"/>
    <dgm:cxn modelId="{593D73A1-96D4-4873-84F0-1BDCB86588BE}" type="presOf" srcId="{AAE6B2EA-E3F2-4605-929D-5755E008F2CA}" destId="{5E7771A7-B97C-44DA-9CCE-305F7AA82C23}" srcOrd="0" destOrd="0" presId="urn:microsoft.com/office/officeart/2005/8/layout/hierarchy3"/>
    <dgm:cxn modelId="{2A96E2BE-71A3-46E8-8E63-A6CF2BAC8E23}" type="presOf" srcId="{4806D7EB-A110-480F-BC0A-C9BEB244D830}" destId="{E10C4D89-52BA-469F-BF29-E7C82A2FC63A}" srcOrd="0" destOrd="0" presId="urn:microsoft.com/office/officeart/2005/8/layout/hierarchy3"/>
    <dgm:cxn modelId="{23B69CE5-5F00-45A4-B8DC-CDC0D7D8CAF3}" type="presOf" srcId="{9F58C6DB-4EA2-4993-A1C7-20EFB283561A}" destId="{804FB988-8F4B-4AE3-BE69-B4436B15967A}" srcOrd="0" destOrd="0" presId="urn:microsoft.com/office/officeart/2005/8/layout/hierarchy3"/>
    <dgm:cxn modelId="{3208102A-BCE0-4767-9802-2D19EFECDBC8}" srcId="{75F90335-B513-48CC-82EC-7ABAD27F6039}" destId="{23843682-F7EC-4EA6-B4E6-A5E1D4A84922}" srcOrd="0" destOrd="0" parTransId="{952EBDFE-2F7B-462A-A01F-57BB6D044DFE}" sibTransId="{D9638DBD-A29C-44B9-8426-29604AA56357}"/>
    <dgm:cxn modelId="{DBA1F7F0-B9B6-48F0-927C-C4E289ED8338}" srcId="{C1F90F2E-3DC7-4A30-A20E-56963AA5D508}" destId="{2B758562-E694-43AA-876B-9904F0EA864B}" srcOrd="1" destOrd="0" parTransId="{23E84270-5EC0-4319-B49E-B64C4D768FD5}" sibTransId="{99784128-1563-4C70-80B4-AFFAC29D8D82}"/>
    <dgm:cxn modelId="{2230F9B6-2616-4972-B96A-0F6F5F06134F}" type="presOf" srcId="{2E01A600-F363-4FA5-A96D-3B243D755B6E}" destId="{7CABB2EE-BEA4-41B0-8380-078336060215}" srcOrd="0" destOrd="0" presId="urn:microsoft.com/office/officeart/2005/8/layout/hierarchy3"/>
    <dgm:cxn modelId="{4B85F515-6443-4DF3-A345-C916B79A6F89}" srcId="{F7E9314E-7823-4E2E-909E-1AB800AEC371}" destId="{BD313162-27E4-4ADE-9D13-113B3C0E3891}" srcOrd="4" destOrd="0" parTransId="{21B6F260-FEED-4453-833F-C2C82EC54260}" sibTransId="{BD340CA5-F73E-441F-BFF6-375BDB5FFFD1}"/>
    <dgm:cxn modelId="{7F880A42-75D2-4832-B223-5531D4508D54}" type="presOf" srcId="{45D7D5B5-00F4-43F7-A899-09DBE35705B1}" destId="{FADF85DA-A24B-4818-AFEE-60FC3F45B18D}" srcOrd="0" destOrd="0" presId="urn:microsoft.com/office/officeart/2005/8/layout/hierarchy3"/>
    <dgm:cxn modelId="{08A57A39-B78D-4188-B346-AE493910839C}" srcId="{5FBAE8CE-AF29-4EF8-A804-EE55E213E419}" destId="{2E01A600-F363-4FA5-A96D-3B243D755B6E}" srcOrd="2" destOrd="0" parTransId="{746E6C6A-D551-45B6-AF50-04693767DD17}" sibTransId="{FCB0A443-F1B2-4CFB-9A2E-30BA617822EF}"/>
    <dgm:cxn modelId="{5FEFB94B-B684-4ABF-B23D-803E9A9911EE}" type="presOf" srcId="{75F90335-B513-48CC-82EC-7ABAD27F6039}" destId="{907E4C64-9BEC-4492-89B7-CF603C5FEAA7}" srcOrd="0" destOrd="0" presId="urn:microsoft.com/office/officeart/2005/8/layout/hierarchy3"/>
    <dgm:cxn modelId="{176CF1AC-3D44-4B07-9FE6-B5D5843E783B}" type="presOf" srcId="{CCE83118-35B0-486C-BBA6-4D4E4CE90267}" destId="{C4DC0774-1BFC-45BB-8295-8F59B5714115}" srcOrd="0" destOrd="0" presId="urn:microsoft.com/office/officeart/2005/8/layout/hierarchy3"/>
    <dgm:cxn modelId="{DC755941-D65A-4FBF-A110-488A4B233D3B}" type="presOf" srcId="{09E78B77-2825-46D6-A336-09BA981743AE}" destId="{728E7C77-D073-46E2-B5D1-6054023AC148}" srcOrd="0" destOrd="0" presId="urn:microsoft.com/office/officeart/2005/8/layout/hierarchy3"/>
    <dgm:cxn modelId="{97C47B03-FB0A-4EFC-8758-7CD819BEC0F6}" type="presOf" srcId="{422C4C0F-0BC4-4D93-BE21-F9D7CC636F58}" destId="{A80DB67B-5740-4CF9-ADB9-3C9394111F90}" srcOrd="0" destOrd="0" presId="urn:microsoft.com/office/officeart/2005/8/layout/hierarchy3"/>
    <dgm:cxn modelId="{19C55CD0-1819-4BB6-8699-1A38A1B750B8}" type="presOf" srcId="{746E6C6A-D551-45B6-AF50-04693767DD17}" destId="{20364FC4-A51B-4F92-BE3C-AC124FBF66A7}" srcOrd="0" destOrd="0" presId="urn:microsoft.com/office/officeart/2005/8/layout/hierarchy3"/>
    <dgm:cxn modelId="{467DF42A-C51F-428B-9154-C83239DE6F2A}" srcId="{5FBAE8CE-AF29-4EF8-A804-EE55E213E419}" destId="{966E0FD1-FCC9-487E-84EA-2D24685FC22E}" srcOrd="1" destOrd="0" parTransId="{75721BA6-0C6C-4D97-9B3C-8B20D2288BB4}" sibTransId="{ED664838-73AF-4AD1-81BF-5384309CEC7F}"/>
    <dgm:cxn modelId="{838CAFC1-62EB-40B3-B97E-E5EADE2F8CE5}" type="presOf" srcId="{69900BDD-F52C-4C38-895D-19937E303CB3}" destId="{67D7EA4B-354C-44B9-9853-FDC68D6BBFF0}" srcOrd="0" destOrd="0" presId="urn:microsoft.com/office/officeart/2005/8/layout/hierarchy3"/>
    <dgm:cxn modelId="{DA6A1FD9-CAE2-473A-B3D1-4E9FF84F367E}" type="presOf" srcId="{D7E82E82-207B-4924-B1AE-8BD3F265A2F0}" destId="{B50BB255-155E-4A7A-922B-E83A3E4C87A7}" srcOrd="0" destOrd="0" presId="urn:microsoft.com/office/officeart/2005/8/layout/hierarchy3"/>
    <dgm:cxn modelId="{D12EA49A-A4A3-470F-B050-817256FDD9CC}" srcId="{C1F90F2E-3DC7-4A30-A20E-56963AA5D508}" destId="{8AE26D94-D47A-4DD0-A99B-24714971DC40}" srcOrd="0" destOrd="0" parTransId="{2310A533-0688-496F-B0AA-1655FFFB26BA}" sibTransId="{F5092FEF-5BB1-4A40-BC0C-4BE77A04B12A}"/>
    <dgm:cxn modelId="{91D72B0D-691D-4047-A210-A035AB86C3D5}" srcId="{3D2B5C04-97F2-4CCC-B112-855CA4F40C5F}" destId="{4F49707D-CA59-4E96-BFAE-9F1ED7F441E1}" srcOrd="1" destOrd="0" parTransId="{C1F61AB8-C66A-4340-BAF5-D150D7F860EB}" sibTransId="{AE645585-5F5E-465C-9C60-261463E594C9}"/>
    <dgm:cxn modelId="{1CA16F7A-79D1-4C6F-B999-1C586AF95924}" type="presOf" srcId="{9C7DB4D6-3D64-4F4C-A6D2-42F336FFEA05}" destId="{C984141C-0242-400D-BEE4-0DE50DBD278A}" srcOrd="0" destOrd="0" presId="urn:microsoft.com/office/officeart/2005/8/layout/hierarchy3"/>
    <dgm:cxn modelId="{8D1A6DC7-262E-4CBE-AC6D-5DA5E4758203}" type="presOf" srcId="{966E0FD1-FCC9-487E-84EA-2D24685FC22E}" destId="{AE826610-05B8-43C3-9DB0-0BC86738F330}" srcOrd="0" destOrd="0" presId="urn:microsoft.com/office/officeart/2005/8/layout/hierarchy3"/>
    <dgm:cxn modelId="{A35C5A0A-5B5E-4C89-B68A-9E881A1F2801}" type="presOf" srcId="{3BD54F9B-AFCB-4692-90F5-0D08DDDBC25D}" destId="{BB3B3A0C-DBE3-4097-A991-4C36FB487A64}" srcOrd="0" destOrd="0" presId="urn:microsoft.com/office/officeart/2005/8/layout/hierarchy3"/>
    <dgm:cxn modelId="{64CC74C3-4519-4C28-A4C4-17C4044C1A81}" type="presOf" srcId="{07A0DFF6-8EC8-4988-9E5D-0ACAC4E973D5}" destId="{F3D356A5-773C-4703-B9FF-D512F1152499}" srcOrd="0" destOrd="0" presId="urn:microsoft.com/office/officeart/2005/8/layout/hierarchy3"/>
    <dgm:cxn modelId="{CB4124B4-413F-4ADE-B553-36E55162AD5F}" type="presOf" srcId="{BC45B287-9C2E-4F1A-B22E-1BEAA44339D7}" destId="{A90C4251-C4A4-4C14-935E-0C42779DEA5B}" srcOrd="0" destOrd="0" presId="urn:microsoft.com/office/officeart/2005/8/layout/hierarchy3"/>
    <dgm:cxn modelId="{547AD63A-B739-46BF-8E4C-FD211243E719}" type="presOf" srcId="{3623BDE7-C843-4945-96A8-3881E145BB6D}" destId="{D1C42503-5A2F-498E-B8E3-7C5D5B657C34}" srcOrd="0" destOrd="0" presId="urn:microsoft.com/office/officeart/2005/8/layout/hierarchy3"/>
    <dgm:cxn modelId="{0E347EB5-09DF-4F1E-AB03-591D9A72AEA0}" type="presOf" srcId="{8AF7D106-D0A1-4B57-A31B-B1C79BCDC560}" destId="{4AD449A8-72CC-431D-8672-65C9669080A7}" srcOrd="0" destOrd="0" presId="urn:microsoft.com/office/officeart/2005/8/layout/hierarchy3"/>
    <dgm:cxn modelId="{5632434B-59C6-47A8-B6E9-29E2AE67AF39}" type="presOf" srcId="{0A54477A-7F69-4035-AFF1-EC73C0E372D5}" destId="{B6F7B37A-05E9-4889-A183-D8D34EC6293A}" srcOrd="0" destOrd="0" presId="urn:microsoft.com/office/officeart/2005/8/layout/hierarchy3"/>
    <dgm:cxn modelId="{ED6904EB-C8C8-418F-97E7-7196B35BD177}" srcId="{BD313162-27E4-4ADE-9D13-113B3C0E3891}" destId="{09E78B77-2825-46D6-A336-09BA981743AE}" srcOrd="1" destOrd="0" parTransId="{EC89B271-E183-4CED-B871-092CE3B213FD}" sibTransId="{D0897C49-7A74-4BD8-BED9-67B94DCE2869}"/>
    <dgm:cxn modelId="{63F717BD-C0AE-44C4-9515-188D3971B83B}" type="presOf" srcId="{952EBDFE-2F7B-462A-A01F-57BB6D044DFE}" destId="{D0CF2AEC-CFCB-4F96-A0D5-361752BD7C4F}" srcOrd="0" destOrd="0" presId="urn:microsoft.com/office/officeart/2005/8/layout/hierarchy3"/>
    <dgm:cxn modelId="{E2F0C251-21E7-43BC-B6B4-E63BD56664F5}" type="presOf" srcId="{7C0D496A-C087-40BE-820D-312A3452163F}" destId="{D7026EC5-9FF4-4D78-9EC3-5ECADD6AD371}" srcOrd="0" destOrd="0" presId="urn:microsoft.com/office/officeart/2005/8/layout/hierarchy3"/>
    <dgm:cxn modelId="{1FB8C8A1-C024-4466-9C9E-71E431D34FCE}" type="presOf" srcId="{C1F90F2E-3DC7-4A30-A20E-56963AA5D508}" destId="{EE4AAB66-CBFB-4720-B74C-2CFF078EC496}" srcOrd="1" destOrd="0" presId="urn:microsoft.com/office/officeart/2005/8/layout/hierarchy3"/>
    <dgm:cxn modelId="{04E304C1-95D4-4A55-A91D-6698DC2D2DF0}" type="presOf" srcId="{4F49707D-CA59-4E96-BFAE-9F1ED7F441E1}" destId="{38502989-AE6A-43BA-B80C-A19F92A7414D}" srcOrd="0" destOrd="0" presId="urn:microsoft.com/office/officeart/2005/8/layout/hierarchy3"/>
    <dgm:cxn modelId="{F07117AF-C5C5-4064-824B-ACCCA8EAA900}" srcId="{F7E9314E-7823-4E2E-909E-1AB800AEC371}" destId="{C1F90F2E-3DC7-4A30-A20E-56963AA5D508}" srcOrd="3" destOrd="0" parTransId="{630D5097-8C81-40C2-8F7C-8319ADC4A027}" sibTransId="{5F97F4CF-590F-4DD0-ABFF-1F6953B246F5}"/>
    <dgm:cxn modelId="{37E040C3-D2E8-4069-8B76-6BC5DCA41B74}" srcId="{3D2B5C04-97F2-4CCC-B112-855CA4F40C5F}" destId="{14CB1DE7-6C35-44C2-ACB0-18D7C5686EF2}" srcOrd="2" destOrd="0" parTransId="{4806D7EB-A110-480F-BC0A-C9BEB244D830}" sibTransId="{71594008-4AC9-4855-9F41-1620D08BA3C3}"/>
    <dgm:cxn modelId="{844B8ABE-10F3-40E9-BFF2-49D152EC5E82}" srcId="{3D2B5C04-97F2-4CCC-B112-855CA4F40C5F}" destId="{422C4C0F-0BC4-4D93-BE21-F9D7CC636F58}" srcOrd="0" destOrd="0" parTransId="{45D7D5B5-00F4-43F7-A899-09DBE35705B1}" sibTransId="{61CEF5C2-88A1-41F8-9944-770E227F574C}"/>
    <dgm:cxn modelId="{1F7B89E1-266E-4003-860D-F9C8C1FF1C39}" type="presOf" srcId="{3D2B5C04-97F2-4CCC-B112-855CA4F40C5F}" destId="{ADC89FD8-0A5F-4DB7-9189-AA3551DD8FA4}" srcOrd="0" destOrd="0" presId="urn:microsoft.com/office/officeart/2005/8/layout/hierarchy3"/>
    <dgm:cxn modelId="{33C67752-53A1-4F7A-B0D9-82D75E45D118}" type="presOf" srcId="{75F90335-B513-48CC-82EC-7ABAD27F6039}" destId="{AA07CC6E-9724-4BF8-B6D0-A44845D63FA4}" srcOrd="1" destOrd="0" presId="urn:microsoft.com/office/officeart/2005/8/layout/hierarchy3"/>
    <dgm:cxn modelId="{3F19C31B-E52D-450E-9CB3-77A588664815}" type="presOf" srcId="{C1F61AB8-C66A-4340-BAF5-D150D7F860EB}" destId="{AAF59781-BB95-4B3D-8EB0-768FAA3A91CA}" srcOrd="0" destOrd="0" presId="urn:microsoft.com/office/officeart/2005/8/layout/hierarchy3"/>
    <dgm:cxn modelId="{F301A00E-6142-4852-AF01-E677F4B3A00F}" srcId="{F7E9314E-7823-4E2E-909E-1AB800AEC371}" destId="{3D2B5C04-97F2-4CCC-B112-855CA4F40C5F}" srcOrd="2" destOrd="0" parTransId="{65D36337-482D-4AFF-AF1C-909648E78EB7}" sibTransId="{E8B8EE32-88B1-4B5B-8DB0-3E21F342766D}"/>
    <dgm:cxn modelId="{3A1F9D30-311D-4DF0-8DB2-3AB81942236A}" type="presOf" srcId="{8F62EEEC-98CF-4EF6-B400-22D31EFFFCC8}" destId="{49782034-4639-40BB-93AF-4BFCAD526486}" srcOrd="0" destOrd="0" presId="urn:microsoft.com/office/officeart/2005/8/layout/hierarchy3"/>
    <dgm:cxn modelId="{55B6F917-325E-4C33-ABA6-AFF05A238410}" type="presOf" srcId="{EC89B271-E183-4CED-B871-092CE3B213FD}" destId="{48C02601-2922-405F-AAA4-A732D1D6B0A1}" srcOrd="0" destOrd="0" presId="urn:microsoft.com/office/officeart/2005/8/layout/hierarchy3"/>
    <dgm:cxn modelId="{9978F0BE-4361-4AAB-9BDE-B3CDC3621C97}" type="presOf" srcId="{4C814096-E69C-4F14-B6F7-F5B61BE414E7}" destId="{BE34C3F9-CDCB-434B-9FBB-4DC406C7B1D8}" srcOrd="0" destOrd="0" presId="urn:microsoft.com/office/officeart/2005/8/layout/hierarchy3"/>
    <dgm:cxn modelId="{4AEAD984-C468-483F-970C-CE6418862C78}" srcId="{5FBAE8CE-AF29-4EF8-A804-EE55E213E419}" destId="{80F03C98-154D-4168-ADE2-0DC9CA0E49C0}" srcOrd="4" destOrd="0" parTransId="{CCE83118-35B0-486C-BBA6-4D4E4CE90267}" sibTransId="{BB135673-F55D-479B-9334-451E3B99192C}"/>
    <dgm:cxn modelId="{6A4B3B7D-1DAA-4298-A099-8C0CD42B40E6}" srcId="{75F90335-B513-48CC-82EC-7ABAD27F6039}" destId="{AAE6B2EA-E3F2-4605-929D-5755E008F2CA}" srcOrd="1" destOrd="0" parTransId="{8AF7D106-D0A1-4B57-A31B-B1C79BCDC560}" sibTransId="{B93F46A5-DC8A-44A5-A9FB-4F693406220E}"/>
    <dgm:cxn modelId="{E74BF41D-BA0D-419C-A5EB-CF8F0DB6B15E}" type="presOf" srcId="{5FBAE8CE-AF29-4EF8-A804-EE55E213E419}" destId="{5000DFD9-E08D-40BA-8A13-1E90EBBC9986}" srcOrd="0" destOrd="0" presId="urn:microsoft.com/office/officeart/2005/8/layout/hierarchy3"/>
    <dgm:cxn modelId="{16760A90-40C3-4D35-A4CC-50C05F3BFB8F}" type="presOf" srcId="{21A66194-E535-4CB9-8EAD-1DAC826C3521}" destId="{BE91FD30-BD94-47BD-9DDA-86C4FC0B963D}" srcOrd="0" destOrd="0" presId="urn:microsoft.com/office/officeart/2005/8/layout/hierarchy3"/>
    <dgm:cxn modelId="{AE67C42D-9AC9-4D97-B2A0-398A37468C2C}" type="presOf" srcId="{75721BA6-0C6C-4D97-9B3C-8B20D2288BB4}" destId="{9FFC0C70-37CF-471D-82A8-0EF785BE206F}" srcOrd="0" destOrd="0" presId="urn:microsoft.com/office/officeart/2005/8/layout/hierarchy3"/>
    <dgm:cxn modelId="{CCE6593E-C437-4DA4-BC9D-7FB6DB3A3D26}" type="presOf" srcId="{BD313162-27E4-4ADE-9D13-113B3C0E3891}" destId="{5FE9D132-9EB8-4455-AD4F-F3CA06DCF01C}" srcOrd="0" destOrd="0" presId="urn:microsoft.com/office/officeart/2005/8/layout/hierarchy3"/>
    <dgm:cxn modelId="{01D986EE-C517-4D68-8999-623AA9A06CAE}" srcId="{75F90335-B513-48CC-82EC-7ABAD27F6039}" destId="{9C7DB4D6-3D64-4F4C-A6D2-42F336FFEA05}" srcOrd="3" destOrd="0" parTransId="{1114B4C8-D1A6-47D7-9860-93C71DEA3456}" sibTransId="{254E5731-2770-4416-A03D-E702A9CEC6A5}"/>
    <dgm:cxn modelId="{BC33328F-A2A7-4C86-8FC6-93DCCABF08E9}" srcId="{75F90335-B513-48CC-82EC-7ABAD27F6039}" destId="{4058947B-6049-4194-ACB0-A653B3BAB814}" srcOrd="4" destOrd="0" parTransId="{9F58C6DB-4EA2-4993-A1C7-20EFB283561A}" sibTransId="{A72B5162-8422-41AF-899E-553972386F9A}"/>
    <dgm:cxn modelId="{DE93E1AD-54F1-410D-B069-4AD1FDFA2E1B}" type="presOf" srcId="{14CB1DE7-6C35-44C2-ACB0-18D7C5686EF2}" destId="{76DABFA4-06A4-4575-A5F7-D4B17D24C952}" srcOrd="0" destOrd="0" presId="urn:microsoft.com/office/officeart/2005/8/layout/hierarchy3"/>
    <dgm:cxn modelId="{1FAAAC61-D36B-494B-B3C3-0ACD13B51528}" srcId="{BD313162-27E4-4ADE-9D13-113B3C0E3891}" destId="{0008D472-D80B-4978-A85B-BC16CDEAA538}" srcOrd="2" destOrd="0" parTransId="{7C0D496A-C087-40BE-820D-312A3452163F}" sibTransId="{E314F9F1-2FD7-4233-B283-CBF50E258A5A}"/>
    <dgm:cxn modelId="{FC8DAE10-542B-49A9-8192-F47A2E549D1C}" srcId="{BD313162-27E4-4ADE-9D13-113B3C0E3891}" destId="{BC45B287-9C2E-4F1A-B22E-1BEAA44339D7}" srcOrd="3" destOrd="0" parTransId="{3D67EBFF-566D-497B-862D-0C7EC9035695}" sibTransId="{CD0C9904-8A2F-4C17-B4D7-A9ABEC4CF1D5}"/>
    <dgm:cxn modelId="{00CD6150-3B52-4EBB-AECD-E54C2EAD66ED}" type="presOf" srcId="{2F6D9D85-579F-4FCC-BB8E-A2AE143A6BB2}" destId="{DD8372DB-CDA5-4BFE-80B3-4BDF22A15964}" srcOrd="0" destOrd="0" presId="urn:microsoft.com/office/officeart/2005/8/layout/hierarchy3"/>
    <dgm:cxn modelId="{39844FBB-2102-4160-9BE1-DB858645847E}" type="presOf" srcId="{1114B4C8-D1A6-47D7-9860-93C71DEA3456}" destId="{DD83F978-926D-49E3-934A-841D256D974A}" srcOrd="0" destOrd="0" presId="urn:microsoft.com/office/officeart/2005/8/layout/hierarchy3"/>
    <dgm:cxn modelId="{9163292C-A73C-4928-BDB0-CA49C52882AD}" type="presOf" srcId="{4058947B-6049-4194-ACB0-A653B3BAB814}" destId="{C9551B03-77B9-49C3-A4C3-98C2ED62FF7D}" srcOrd="0" destOrd="0" presId="urn:microsoft.com/office/officeart/2005/8/layout/hierarchy3"/>
    <dgm:cxn modelId="{DDB3571D-3ADA-4DB6-935A-F1550AEE788C}" srcId="{3D2B5C04-97F2-4CCC-B112-855CA4F40C5F}" destId="{3BD54F9B-AFCB-4692-90F5-0D08DDDBC25D}" srcOrd="4" destOrd="0" parTransId="{3623BDE7-C843-4945-96A8-3881E145BB6D}" sibTransId="{0852C685-6C80-4031-B262-4EB6E6ED6CEC}"/>
    <dgm:cxn modelId="{69280BCC-0EC8-478E-96EA-9B0CE4181238}" srcId="{BD313162-27E4-4ADE-9D13-113B3C0E3891}" destId="{F47F39CC-1ECF-4491-85F3-7ABC145AD7CB}" srcOrd="0" destOrd="0" parTransId="{8E66896E-FD1A-411E-A6D3-7D1DE923B597}" sibTransId="{AAE4331E-58E4-42F9-AA07-0F8B6F680DC2}"/>
    <dgm:cxn modelId="{F99014B2-2066-4C73-BFAD-971E07871D9A}" type="presOf" srcId="{636B38C0-1E26-4A5D-BA51-4A6749794C97}" destId="{FB01850F-07B3-458D-A431-6B18DC6B9100}" srcOrd="0" destOrd="0" presId="urn:microsoft.com/office/officeart/2005/8/layout/hierarchy3"/>
    <dgm:cxn modelId="{1F0939B9-59E7-4820-92F5-61F7516F55EB}" srcId="{C1F90F2E-3DC7-4A30-A20E-56963AA5D508}" destId="{2F6D9D85-579F-4FCC-BB8E-A2AE143A6BB2}" srcOrd="3" destOrd="0" parTransId="{4C814096-E69C-4F14-B6F7-F5B61BE414E7}" sibTransId="{95D37080-45FE-4899-A9FB-D5DB33091782}"/>
    <dgm:cxn modelId="{E3C791F2-9B8D-410D-9948-BD4D4189BA70}" srcId="{75F90335-B513-48CC-82EC-7ABAD27F6039}" destId="{07A0DFF6-8EC8-4988-9E5D-0ACAC4E973D5}" srcOrd="2" destOrd="0" parTransId="{21A66194-E535-4CB9-8EAD-1DAC826C3521}" sibTransId="{67A5C3D1-3AEA-4540-B45E-86ACA3FAC78B}"/>
    <dgm:cxn modelId="{296B4AB5-C226-40F9-85D2-9118A441585F}" type="presParOf" srcId="{B779C488-CCDB-4C04-9CAA-D58E3D966180}" destId="{DE42395E-0B19-4676-96E8-891922900C98}" srcOrd="0" destOrd="0" presId="urn:microsoft.com/office/officeart/2005/8/layout/hierarchy3"/>
    <dgm:cxn modelId="{F5882DB2-B2AC-4F7B-874C-742787F4F79D}" type="presParOf" srcId="{DE42395E-0B19-4676-96E8-891922900C98}" destId="{374756B3-DBAC-4629-8FB7-6CE015FB4A43}" srcOrd="0" destOrd="0" presId="urn:microsoft.com/office/officeart/2005/8/layout/hierarchy3"/>
    <dgm:cxn modelId="{D5D408DD-AAC5-4E9A-8016-5EF6C9148A1E}" type="presParOf" srcId="{374756B3-DBAC-4629-8FB7-6CE015FB4A43}" destId="{907E4C64-9BEC-4492-89B7-CF603C5FEAA7}" srcOrd="0" destOrd="0" presId="urn:microsoft.com/office/officeart/2005/8/layout/hierarchy3"/>
    <dgm:cxn modelId="{0954A6DD-4290-4228-BE60-7EA7A37124C4}" type="presParOf" srcId="{374756B3-DBAC-4629-8FB7-6CE015FB4A43}" destId="{AA07CC6E-9724-4BF8-B6D0-A44845D63FA4}" srcOrd="1" destOrd="0" presId="urn:microsoft.com/office/officeart/2005/8/layout/hierarchy3"/>
    <dgm:cxn modelId="{9A94809B-60A7-4FA1-A5C3-E8DEAF67F44C}" type="presParOf" srcId="{DE42395E-0B19-4676-96E8-891922900C98}" destId="{A23F59FB-E533-4F67-935D-B52B7BA0087F}" srcOrd="1" destOrd="0" presId="urn:microsoft.com/office/officeart/2005/8/layout/hierarchy3"/>
    <dgm:cxn modelId="{B0006217-5529-43C7-B487-13D9A45F82C3}" type="presParOf" srcId="{A23F59FB-E533-4F67-935D-B52B7BA0087F}" destId="{D0CF2AEC-CFCB-4F96-A0D5-361752BD7C4F}" srcOrd="0" destOrd="0" presId="urn:microsoft.com/office/officeart/2005/8/layout/hierarchy3"/>
    <dgm:cxn modelId="{84C21390-2F67-44EC-8CC3-4F115C712846}" type="presParOf" srcId="{A23F59FB-E533-4F67-935D-B52B7BA0087F}" destId="{365D045D-0246-451E-ADF9-364E9B0DF1AB}" srcOrd="1" destOrd="0" presId="urn:microsoft.com/office/officeart/2005/8/layout/hierarchy3"/>
    <dgm:cxn modelId="{9AA7944A-0C70-44F0-9EB9-5ED53CC1FF56}" type="presParOf" srcId="{A23F59FB-E533-4F67-935D-B52B7BA0087F}" destId="{4AD449A8-72CC-431D-8672-65C9669080A7}" srcOrd="2" destOrd="0" presId="urn:microsoft.com/office/officeart/2005/8/layout/hierarchy3"/>
    <dgm:cxn modelId="{44958DD6-1E89-404B-9AA5-48D110D9A82C}" type="presParOf" srcId="{A23F59FB-E533-4F67-935D-B52B7BA0087F}" destId="{5E7771A7-B97C-44DA-9CCE-305F7AA82C23}" srcOrd="3" destOrd="0" presId="urn:microsoft.com/office/officeart/2005/8/layout/hierarchy3"/>
    <dgm:cxn modelId="{295672EC-B510-4291-9F02-100FCC125101}" type="presParOf" srcId="{A23F59FB-E533-4F67-935D-B52B7BA0087F}" destId="{BE91FD30-BD94-47BD-9DDA-86C4FC0B963D}" srcOrd="4" destOrd="0" presId="urn:microsoft.com/office/officeart/2005/8/layout/hierarchy3"/>
    <dgm:cxn modelId="{CD250434-1258-4065-85DF-61285B6B8B18}" type="presParOf" srcId="{A23F59FB-E533-4F67-935D-B52B7BA0087F}" destId="{F3D356A5-773C-4703-B9FF-D512F1152499}" srcOrd="5" destOrd="0" presId="urn:microsoft.com/office/officeart/2005/8/layout/hierarchy3"/>
    <dgm:cxn modelId="{774E190A-0D79-4581-B941-E20BAFA4832E}" type="presParOf" srcId="{A23F59FB-E533-4F67-935D-B52B7BA0087F}" destId="{DD83F978-926D-49E3-934A-841D256D974A}" srcOrd="6" destOrd="0" presId="urn:microsoft.com/office/officeart/2005/8/layout/hierarchy3"/>
    <dgm:cxn modelId="{D145869D-C6B1-48DB-B0FE-D01303C4D6B8}" type="presParOf" srcId="{A23F59FB-E533-4F67-935D-B52B7BA0087F}" destId="{C984141C-0242-400D-BEE4-0DE50DBD278A}" srcOrd="7" destOrd="0" presId="urn:microsoft.com/office/officeart/2005/8/layout/hierarchy3"/>
    <dgm:cxn modelId="{93FAFFE6-52D8-4677-8A8D-B02B24FB67AD}" type="presParOf" srcId="{A23F59FB-E533-4F67-935D-B52B7BA0087F}" destId="{804FB988-8F4B-4AE3-BE69-B4436B15967A}" srcOrd="8" destOrd="0" presId="urn:microsoft.com/office/officeart/2005/8/layout/hierarchy3"/>
    <dgm:cxn modelId="{A42B9DDE-A349-43F7-920D-DD4BAFC705F7}" type="presParOf" srcId="{A23F59FB-E533-4F67-935D-B52B7BA0087F}" destId="{C9551B03-77B9-49C3-A4C3-98C2ED62FF7D}" srcOrd="9" destOrd="0" presId="urn:microsoft.com/office/officeart/2005/8/layout/hierarchy3"/>
    <dgm:cxn modelId="{8F46B9D0-8652-4C79-8AD6-3B72A30DE31C}" type="presParOf" srcId="{B779C488-CCDB-4C04-9CAA-D58E3D966180}" destId="{F237FA9D-0629-47E2-BC18-8A0FC0460872}" srcOrd="1" destOrd="0" presId="urn:microsoft.com/office/officeart/2005/8/layout/hierarchy3"/>
    <dgm:cxn modelId="{2D1FDCBF-1E2F-4BC4-A96E-818A861C011A}" type="presParOf" srcId="{F237FA9D-0629-47E2-BC18-8A0FC0460872}" destId="{50019D71-6C18-4F6E-9788-E3BCDD736970}" srcOrd="0" destOrd="0" presId="urn:microsoft.com/office/officeart/2005/8/layout/hierarchy3"/>
    <dgm:cxn modelId="{5622645F-B61C-47E5-A98B-D55C6E99C9AE}" type="presParOf" srcId="{50019D71-6C18-4F6E-9788-E3BCDD736970}" destId="{5000DFD9-E08D-40BA-8A13-1E90EBBC9986}" srcOrd="0" destOrd="0" presId="urn:microsoft.com/office/officeart/2005/8/layout/hierarchy3"/>
    <dgm:cxn modelId="{33AFB7BE-162B-43FD-B62E-44E3B0590819}" type="presParOf" srcId="{50019D71-6C18-4F6E-9788-E3BCDD736970}" destId="{0B7989E5-0C0A-417A-932B-153B80B905A1}" srcOrd="1" destOrd="0" presId="urn:microsoft.com/office/officeart/2005/8/layout/hierarchy3"/>
    <dgm:cxn modelId="{82319D3E-B557-4344-96B3-EB299CC18511}" type="presParOf" srcId="{F237FA9D-0629-47E2-BC18-8A0FC0460872}" destId="{E6D13EB6-B91B-44B0-9D50-CB3CF5F7DC06}" srcOrd="1" destOrd="0" presId="urn:microsoft.com/office/officeart/2005/8/layout/hierarchy3"/>
    <dgm:cxn modelId="{43F46026-4DC2-4288-96AF-56DD53F30747}" type="presParOf" srcId="{E6D13EB6-B91B-44B0-9D50-CB3CF5F7DC06}" destId="{FB01850F-07B3-458D-A431-6B18DC6B9100}" srcOrd="0" destOrd="0" presId="urn:microsoft.com/office/officeart/2005/8/layout/hierarchy3"/>
    <dgm:cxn modelId="{149535CC-5371-42A9-BFFA-B48523943630}" type="presParOf" srcId="{E6D13EB6-B91B-44B0-9D50-CB3CF5F7DC06}" destId="{67D7EA4B-354C-44B9-9853-FDC68D6BBFF0}" srcOrd="1" destOrd="0" presId="urn:microsoft.com/office/officeart/2005/8/layout/hierarchy3"/>
    <dgm:cxn modelId="{F7F54F0F-BCB0-4CB2-9EAC-6A688DF93C48}" type="presParOf" srcId="{E6D13EB6-B91B-44B0-9D50-CB3CF5F7DC06}" destId="{9FFC0C70-37CF-471D-82A8-0EF785BE206F}" srcOrd="2" destOrd="0" presId="urn:microsoft.com/office/officeart/2005/8/layout/hierarchy3"/>
    <dgm:cxn modelId="{E751248C-666E-48FA-A592-DFED1D7B645A}" type="presParOf" srcId="{E6D13EB6-B91B-44B0-9D50-CB3CF5F7DC06}" destId="{AE826610-05B8-43C3-9DB0-0BC86738F330}" srcOrd="3" destOrd="0" presId="urn:microsoft.com/office/officeart/2005/8/layout/hierarchy3"/>
    <dgm:cxn modelId="{30D9CB27-0D08-4129-A263-266169200A4A}" type="presParOf" srcId="{E6D13EB6-B91B-44B0-9D50-CB3CF5F7DC06}" destId="{20364FC4-A51B-4F92-BE3C-AC124FBF66A7}" srcOrd="4" destOrd="0" presId="urn:microsoft.com/office/officeart/2005/8/layout/hierarchy3"/>
    <dgm:cxn modelId="{94CB7205-7F8C-45D1-9F2A-93FAACFDA0FA}" type="presParOf" srcId="{E6D13EB6-B91B-44B0-9D50-CB3CF5F7DC06}" destId="{7CABB2EE-BEA4-41B0-8380-078336060215}" srcOrd="5" destOrd="0" presId="urn:microsoft.com/office/officeart/2005/8/layout/hierarchy3"/>
    <dgm:cxn modelId="{4F77D195-DA2F-4BD5-988E-F73D1C4F4EBC}" type="presParOf" srcId="{E6D13EB6-B91B-44B0-9D50-CB3CF5F7DC06}" destId="{B50BB255-155E-4A7A-922B-E83A3E4C87A7}" srcOrd="6" destOrd="0" presId="urn:microsoft.com/office/officeart/2005/8/layout/hierarchy3"/>
    <dgm:cxn modelId="{F50B504C-F017-49C6-A128-A95CB28955A5}" type="presParOf" srcId="{E6D13EB6-B91B-44B0-9D50-CB3CF5F7DC06}" destId="{A139F151-DB85-4867-A992-37EFAA962B1A}" srcOrd="7" destOrd="0" presId="urn:microsoft.com/office/officeart/2005/8/layout/hierarchy3"/>
    <dgm:cxn modelId="{07520AA2-7AE0-41AD-B213-0B47B1A23BAE}" type="presParOf" srcId="{E6D13EB6-B91B-44B0-9D50-CB3CF5F7DC06}" destId="{C4DC0774-1BFC-45BB-8295-8F59B5714115}" srcOrd="8" destOrd="0" presId="urn:microsoft.com/office/officeart/2005/8/layout/hierarchy3"/>
    <dgm:cxn modelId="{9AA6173F-6D52-4609-9220-DF93B916CD8A}" type="presParOf" srcId="{E6D13EB6-B91B-44B0-9D50-CB3CF5F7DC06}" destId="{C4EF2D4D-CD49-48CB-B11C-0389E0D8FF30}" srcOrd="9" destOrd="0" presId="urn:microsoft.com/office/officeart/2005/8/layout/hierarchy3"/>
    <dgm:cxn modelId="{F5761D8E-F910-483A-AE6C-D19EA7715E4E}" type="presParOf" srcId="{B779C488-CCDB-4C04-9CAA-D58E3D966180}" destId="{8B458711-B9AF-4BBF-97D7-E2BCBF7CD055}" srcOrd="2" destOrd="0" presId="urn:microsoft.com/office/officeart/2005/8/layout/hierarchy3"/>
    <dgm:cxn modelId="{EF043D87-E527-45FC-B13F-8EE3D47303D3}" type="presParOf" srcId="{8B458711-B9AF-4BBF-97D7-E2BCBF7CD055}" destId="{3EA9B209-03E4-4C83-9C9B-FE634884B4C3}" srcOrd="0" destOrd="0" presId="urn:microsoft.com/office/officeart/2005/8/layout/hierarchy3"/>
    <dgm:cxn modelId="{6D7E6489-91F7-40AB-8178-30D5DD69D0FF}" type="presParOf" srcId="{3EA9B209-03E4-4C83-9C9B-FE634884B4C3}" destId="{ADC89FD8-0A5F-4DB7-9189-AA3551DD8FA4}" srcOrd="0" destOrd="0" presId="urn:microsoft.com/office/officeart/2005/8/layout/hierarchy3"/>
    <dgm:cxn modelId="{A09EBCA3-7753-4273-9442-0DAF1675E850}" type="presParOf" srcId="{3EA9B209-03E4-4C83-9C9B-FE634884B4C3}" destId="{D1899125-549F-4EB5-B503-70BFCE096D54}" srcOrd="1" destOrd="0" presId="urn:microsoft.com/office/officeart/2005/8/layout/hierarchy3"/>
    <dgm:cxn modelId="{661EA1C9-BBEA-4BF8-A8C9-E6B7805CF0EC}" type="presParOf" srcId="{8B458711-B9AF-4BBF-97D7-E2BCBF7CD055}" destId="{00D00D66-12F3-4042-9C59-97B0102B821F}" srcOrd="1" destOrd="0" presId="urn:microsoft.com/office/officeart/2005/8/layout/hierarchy3"/>
    <dgm:cxn modelId="{E14F90A6-C819-468F-AB18-288AAE24DBE3}" type="presParOf" srcId="{00D00D66-12F3-4042-9C59-97B0102B821F}" destId="{FADF85DA-A24B-4818-AFEE-60FC3F45B18D}" srcOrd="0" destOrd="0" presId="urn:microsoft.com/office/officeart/2005/8/layout/hierarchy3"/>
    <dgm:cxn modelId="{47703262-1808-4974-BEEF-521B75F9812A}" type="presParOf" srcId="{00D00D66-12F3-4042-9C59-97B0102B821F}" destId="{A80DB67B-5740-4CF9-ADB9-3C9394111F90}" srcOrd="1" destOrd="0" presId="urn:microsoft.com/office/officeart/2005/8/layout/hierarchy3"/>
    <dgm:cxn modelId="{90B5A9A1-B92A-42CF-9A1C-0C0DA5433018}" type="presParOf" srcId="{00D00D66-12F3-4042-9C59-97B0102B821F}" destId="{AAF59781-BB95-4B3D-8EB0-768FAA3A91CA}" srcOrd="2" destOrd="0" presId="urn:microsoft.com/office/officeart/2005/8/layout/hierarchy3"/>
    <dgm:cxn modelId="{127C2BC3-AEA0-4EE3-A083-4BDE6703D38F}" type="presParOf" srcId="{00D00D66-12F3-4042-9C59-97B0102B821F}" destId="{38502989-AE6A-43BA-B80C-A19F92A7414D}" srcOrd="3" destOrd="0" presId="urn:microsoft.com/office/officeart/2005/8/layout/hierarchy3"/>
    <dgm:cxn modelId="{BF022D80-D1D6-4977-A9AE-41D73836610B}" type="presParOf" srcId="{00D00D66-12F3-4042-9C59-97B0102B821F}" destId="{E10C4D89-52BA-469F-BF29-E7C82A2FC63A}" srcOrd="4" destOrd="0" presId="urn:microsoft.com/office/officeart/2005/8/layout/hierarchy3"/>
    <dgm:cxn modelId="{C8B6CF05-71B1-4A11-8E01-2CD37BB92E2D}" type="presParOf" srcId="{00D00D66-12F3-4042-9C59-97B0102B821F}" destId="{76DABFA4-06A4-4575-A5F7-D4B17D24C952}" srcOrd="5" destOrd="0" presId="urn:microsoft.com/office/officeart/2005/8/layout/hierarchy3"/>
    <dgm:cxn modelId="{F399920F-A86B-4B5E-8BF6-CC5545F14C01}" type="presParOf" srcId="{00D00D66-12F3-4042-9C59-97B0102B821F}" destId="{4440260F-769E-49D6-8A54-FDF3F70E9D7E}" srcOrd="6" destOrd="0" presId="urn:microsoft.com/office/officeart/2005/8/layout/hierarchy3"/>
    <dgm:cxn modelId="{9C6012A9-660B-4E4F-8CCC-D51A8A552850}" type="presParOf" srcId="{00D00D66-12F3-4042-9C59-97B0102B821F}" destId="{49782034-4639-40BB-93AF-4BFCAD526486}" srcOrd="7" destOrd="0" presId="urn:microsoft.com/office/officeart/2005/8/layout/hierarchy3"/>
    <dgm:cxn modelId="{96B79E4C-DAB0-4AE8-9C6D-FF996716ECB0}" type="presParOf" srcId="{00D00D66-12F3-4042-9C59-97B0102B821F}" destId="{D1C42503-5A2F-498E-B8E3-7C5D5B657C34}" srcOrd="8" destOrd="0" presId="urn:microsoft.com/office/officeart/2005/8/layout/hierarchy3"/>
    <dgm:cxn modelId="{147F1334-A28D-43F8-A05E-00E66C918AD4}" type="presParOf" srcId="{00D00D66-12F3-4042-9C59-97B0102B821F}" destId="{BB3B3A0C-DBE3-4097-A991-4C36FB487A64}" srcOrd="9" destOrd="0" presId="urn:microsoft.com/office/officeart/2005/8/layout/hierarchy3"/>
    <dgm:cxn modelId="{263AEF0C-F09D-48CA-89D3-1CCBCEBA3192}" type="presParOf" srcId="{B779C488-CCDB-4C04-9CAA-D58E3D966180}" destId="{C4B9D81E-6880-41F6-B794-9F984F3A3C1F}" srcOrd="3" destOrd="0" presId="urn:microsoft.com/office/officeart/2005/8/layout/hierarchy3"/>
    <dgm:cxn modelId="{5F52CFD4-3970-41E1-8C0C-95529F194955}" type="presParOf" srcId="{C4B9D81E-6880-41F6-B794-9F984F3A3C1F}" destId="{A837D959-584F-47FB-B882-161E0610BC9C}" srcOrd="0" destOrd="0" presId="urn:microsoft.com/office/officeart/2005/8/layout/hierarchy3"/>
    <dgm:cxn modelId="{943BE7B4-54CA-45BF-978D-6652173B8E60}" type="presParOf" srcId="{A837D959-584F-47FB-B882-161E0610BC9C}" destId="{15B4BB5B-B062-4290-BC71-BDF2402689FB}" srcOrd="0" destOrd="0" presId="urn:microsoft.com/office/officeart/2005/8/layout/hierarchy3"/>
    <dgm:cxn modelId="{D92F43EB-037B-4BA8-8D58-5A24E0286B9B}" type="presParOf" srcId="{A837D959-584F-47FB-B882-161E0610BC9C}" destId="{EE4AAB66-CBFB-4720-B74C-2CFF078EC496}" srcOrd="1" destOrd="0" presId="urn:microsoft.com/office/officeart/2005/8/layout/hierarchy3"/>
    <dgm:cxn modelId="{B9A13BB1-32B2-4AC3-8103-02EE4380D33B}" type="presParOf" srcId="{C4B9D81E-6880-41F6-B794-9F984F3A3C1F}" destId="{2C7D91A5-CF48-4537-A976-04C9BAE3E74B}" srcOrd="1" destOrd="0" presId="urn:microsoft.com/office/officeart/2005/8/layout/hierarchy3"/>
    <dgm:cxn modelId="{0426D75E-55E5-4B4A-8768-7AFAB7BAC9BF}" type="presParOf" srcId="{2C7D91A5-CF48-4537-A976-04C9BAE3E74B}" destId="{B3125562-0327-4234-911E-EA4214B777CB}" srcOrd="0" destOrd="0" presId="urn:microsoft.com/office/officeart/2005/8/layout/hierarchy3"/>
    <dgm:cxn modelId="{2CCC8CFA-D5B2-4BEE-A737-6A0E14CD0AA0}" type="presParOf" srcId="{2C7D91A5-CF48-4537-A976-04C9BAE3E74B}" destId="{230000B3-0E29-4027-A58C-F0E7707E07AE}" srcOrd="1" destOrd="0" presId="urn:microsoft.com/office/officeart/2005/8/layout/hierarchy3"/>
    <dgm:cxn modelId="{078FE4FD-CCF7-4DFA-8779-56EEAF603FFE}" type="presParOf" srcId="{2C7D91A5-CF48-4537-A976-04C9BAE3E74B}" destId="{3A54DE29-1842-4E8B-86AF-22B488EAE28C}" srcOrd="2" destOrd="0" presId="urn:microsoft.com/office/officeart/2005/8/layout/hierarchy3"/>
    <dgm:cxn modelId="{C16F4B36-83B3-4FA8-8E07-83C5C1757271}" type="presParOf" srcId="{2C7D91A5-CF48-4537-A976-04C9BAE3E74B}" destId="{CCC56340-BE42-4394-9C9C-5FC8E522116E}" srcOrd="3" destOrd="0" presId="urn:microsoft.com/office/officeart/2005/8/layout/hierarchy3"/>
    <dgm:cxn modelId="{64853405-9A59-43FA-BA63-17DD8A76030C}" type="presParOf" srcId="{2C7D91A5-CF48-4537-A976-04C9BAE3E74B}" destId="{B6F7B37A-05E9-4889-A183-D8D34EC6293A}" srcOrd="4" destOrd="0" presId="urn:microsoft.com/office/officeart/2005/8/layout/hierarchy3"/>
    <dgm:cxn modelId="{6F4788E3-6737-484A-88F4-EA165C0BACD0}" type="presParOf" srcId="{2C7D91A5-CF48-4537-A976-04C9BAE3E74B}" destId="{DE770EFB-8A5E-4EF2-9C71-ED722F0A548A}" srcOrd="5" destOrd="0" presId="urn:microsoft.com/office/officeart/2005/8/layout/hierarchy3"/>
    <dgm:cxn modelId="{A8630925-574B-4A84-8354-CFF04E338ADF}" type="presParOf" srcId="{2C7D91A5-CF48-4537-A976-04C9BAE3E74B}" destId="{BE34C3F9-CDCB-434B-9FBB-4DC406C7B1D8}" srcOrd="6" destOrd="0" presId="urn:microsoft.com/office/officeart/2005/8/layout/hierarchy3"/>
    <dgm:cxn modelId="{68820281-97EA-4D5B-8B9F-60567C2C3BF3}" type="presParOf" srcId="{2C7D91A5-CF48-4537-A976-04C9BAE3E74B}" destId="{DD8372DB-CDA5-4BFE-80B3-4BDF22A15964}" srcOrd="7" destOrd="0" presId="urn:microsoft.com/office/officeart/2005/8/layout/hierarchy3"/>
    <dgm:cxn modelId="{80B44058-EFD8-4417-BA73-C3E45C040E77}" type="presParOf" srcId="{B779C488-CCDB-4C04-9CAA-D58E3D966180}" destId="{33AED898-92BE-4807-A9C0-A0C5095C775D}" srcOrd="4" destOrd="0" presId="urn:microsoft.com/office/officeart/2005/8/layout/hierarchy3"/>
    <dgm:cxn modelId="{416B7AA0-E9D0-45E3-A672-1C28CFC8DCE4}" type="presParOf" srcId="{33AED898-92BE-4807-A9C0-A0C5095C775D}" destId="{A3771245-CCF1-4B6C-90EA-38C0A5180D88}" srcOrd="0" destOrd="0" presId="urn:microsoft.com/office/officeart/2005/8/layout/hierarchy3"/>
    <dgm:cxn modelId="{291C63E7-0A3D-4B15-87E8-687E2DABAEC6}" type="presParOf" srcId="{A3771245-CCF1-4B6C-90EA-38C0A5180D88}" destId="{5FE9D132-9EB8-4455-AD4F-F3CA06DCF01C}" srcOrd="0" destOrd="0" presId="urn:microsoft.com/office/officeart/2005/8/layout/hierarchy3"/>
    <dgm:cxn modelId="{51D7A1D8-42D8-4DA1-A056-920C83135A7C}" type="presParOf" srcId="{A3771245-CCF1-4B6C-90EA-38C0A5180D88}" destId="{4571E63E-DCF9-42DA-83B7-C38044A1968C}" srcOrd="1" destOrd="0" presId="urn:microsoft.com/office/officeart/2005/8/layout/hierarchy3"/>
    <dgm:cxn modelId="{79888F79-C8A7-426F-8887-2FACD5F06B6F}" type="presParOf" srcId="{33AED898-92BE-4807-A9C0-A0C5095C775D}" destId="{027B6F66-CF49-47E3-8FDB-B8F734CB4FD6}" srcOrd="1" destOrd="0" presId="urn:microsoft.com/office/officeart/2005/8/layout/hierarchy3"/>
    <dgm:cxn modelId="{5F5C83DC-5BC6-4F78-8CAD-9743D6DEBAE3}" type="presParOf" srcId="{027B6F66-CF49-47E3-8FDB-B8F734CB4FD6}" destId="{748049CF-D874-4A07-AE13-555EE4A17F45}" srcOrd="0" destOrd="0" presId="urn:microsoft.com/office/officeart/2005/8/layout/hierarchy3"/>
    <dgm:cxn modelId="{0F304109-961E-4C69-90FB-31732EFABD40}" type="presParOf" srcId="{027B6F66-CF49-47E3-8FDB-B8F734CB4FD6}" destId="{364D0C86-8CC0-40E7-9537-A71BF60551CA}" srcOrd="1" destOrd="0" presId="urn:microsoft.com/office/officeart/2005/8/layout/hierarchy3"/>
    <dgm:cxn modelId="{166A07C1-0437-4B8A-9278-93C5B78B28FA}" type="presParOf" srcId="{027B6F66-CF49-47E3-8FDB-B8F734CB4FD6}" destId="{48C02601-2922-405F-AAA4-A732D1D6B0A1}" srcOrd="2" destOrd="0" presId="urn:microsoft.com/office/officeart/2005/8/layout/hierarchy3"/>
    <dgm:cxn modelId="{8FD99841-FC85-443F-AE42-106D429C14EA}" type="presParOf" srcId="{027B6F66-CF49-47E3-8FDB-B8F734CB4FD6}" destId="{728E7C77-D073-46E2-B5D1-6054023AC148}" srcOrd="3" destOrd="0" presId="urn:microsoft.com/office/officeart/2005/8/layout/hierarchy3"/>
    <dgm:cxn modelId="{8C957CA1-3443-4619-BC4C-AEE1C4487C3B}" type="presParOf" srcId="{027B6F66-CF49-47E3-8FDB-B8F734CB4FD6}" destId="{D7026EC5-9FF4-4D78-9EC3-5ECADD6AD371}" srcOrd="4" destOrd="0" presId="urn:microsoft.com/office/officeart/2005/8/layout/hierarchy3"/>
    <dgm:cxn modelId="{8C24245D-4813-4536-8496-3EFEFE93A040}" type="presParOf" srcId="{027B6F66-CF49-47E3-8FDB-B8F734CB4FD6}" destId="{A891ECD4-B8CF-420A-956D-9127683F4492}" srcOrd="5" destOrd="0" presId="urn:microsoft.com/office/officeart/2005/8/layout/hierarchy3"/>
    <dgm:cxn modelId="{659B32A7-2896-44CE-836E-784E43BB1B81}" type="presParOf" srcId="{027B6F66-CF49-47E3-8FDB-B8F734CB4FD6}" destId="{4823B986-6099-4C3C-9CBB-BDC7BF826EA7}" srcOrd="6" destOrd="0" presId="urn:microsoft.com/office/officeart/2005/8/layout/hierarchy3"/>
    <dgm:cxn modelId="{A3C8AE73-D60A-4459-85F9-F06547F5B881}" type="presParOf" srcId="{027B6F66-CF49-47E3-8FDB-B8F734CB4FD6}" destId="{A90C4251-C4A4-4C14-935E-0C42779DEA5B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2FC5987A-8E6C-45A8-B940-57503EB8BDDD}" type="doc">
      <dgm:prSet loTypeId="urn:microsoft.com/office/officeart/2005/8/layout/radial4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21E48DCB-1FD7-4F1A-9381-6F95A1814D71}">
      <dgm:prSet phldrT="[Text]" custT="1"/>
      <dgm:spPr/>
      <dgm:t>
        <a:bodyPr/>
        <a:lstStyle/>
        <a:p>
          <a:r>
            <a:rPr lang="en-US" sz="3200" b="1" dirty="0" smtClean="0"/>
            <a:t>Our tourists</a:t>
          </a:r>
          <a:endParaRPr lang="en-ZA" sz="3200" b="1" dirty="0"/>
        </a:p>
      </dgm:t>
    </dgm:pt>
    <dgm:pt modelId="{86CECC09-C751-4D46-B285-9B964F91E739}" type="parTrans" cxnId="{EFCE3EDC-14BA-4CAE-AEB8-9C7F2BCF9066}">
      <dgm:prSet/>
      <dgm:spPr/>
      <dgm:t>
        <a:bodyPr/>
        <a:lstStyle/>
        <a:p>
          <a:endParaRPr lang="en-ZA" sz="2000" b="1"/>
        </a:p>
      </dgm:t>
    </dgm:pt>
    <dgm:pt modelId="{5A271F31-1837-4218-B497-45D395E5E7C8}" type="sibTrans" cxnId="{EFCE3EDC-14BA-4CAE-AEB8-9C7F2BCF9066}">
      <dgm:prSet/>
      <dgm:spPr/>
      <dgm:t>
        <a:bodyPr/>
        <a:lstStyle/>
        <a:p>
          <a:endParaRPr lang="en-ZA" sz="2000" b="1"/>
        </a:p>
      </dgm:t>
    </dgm:pt>
    <dgm:pt modelId="{EDE6B441-A1C7-4101-B4C1-F0F75F2B3C8A}">
      <dgm:prSet custT="1"/>
      <dgm:spPr/>
      <dgm:t>
        <a:bodyPr/>
        <a:lstStyle/>
        <a:p>
          <a:r>
            <a:rPr lang="en-US" sz="2800" b="1" dirty="0" smtClean="0"/>
            <a:t>Feedback forms</a:t>
          </a:r>
          <a:endParaRPr lang="en-US" sz="2800" b="1" dirty="0"/>
        </a:p>
      </dgm:t>
    </dgm:pt>
    <dgm:pt modelId="{41714FD6-51FC-4E44-95F3-02285FF99A63}" type="parTrans" cxnId="{62E2B983-47DD-4573-8AA6-E6382FFE45DB}">
      <dgm:prSet/>
      <dgm:spPr/>
      <dgm:t>
        <a:bodyPr/>
        <a:lstStyle/>
        <a:p>
          <a:endParaRPr lang="en-ZA" sz="2000" b="1"/>
        </a:p>
      </dgm:t>
    </dgm:pt>
    <dgm:pt modelId="{4ADC5849-9D09-4162-BC95-8BCAB74D2CA6}" type="sibTrans" cxnId="{62E2B983-47DD-4573-8AA6-E6382FFE45DB}">
      <dgm:prSet/>
      <dgm:spPr/>
      <dgm:t>
        <a:bodyPr/>
        <a:lstStyle/>
        <a:p>
          <a:endParaRPr lang="en-ZA" sz="2000" b="1"/>
        </a:p>
      </dgm:t>
    </dgm:pt>
    <dgm:pt modelId="{99883AEA-0D58-48E9-B183-3A175A8B65D4}">
      <dgm:prSet custT="1"/>
      <dgm:spPr/>
      <dgm:t>
        <a:bodyPr/>
        <a:lstStyle/>
        <a:p>
          <a:r>
            <a:rPr lang="en-US" sz="2800" b="1" dirty="0" smtClean="0"/>
            <a:t>Suppliers</a:t>
          </a:r>
          <a:endParaRPr lang="en-US" sz="2800" b="1" dirty="0"/>
        </a:p>
      </dgm:t>
    </dgm:pt>
    <dgm:pt modelId="{0B71D31F-9C4C-4E59-BB18-915211C1B3BB}" type="parTrans" cxnId="{F39EA66A-C16C-4CB1-9A98-A0F2DE2845A6}">
      <dgm:prSet/>
      <dgm:spPr/>
      <dgm:t>
        <a:bodyPr/>
        <a:lstStyle/>
        <a:p>
          <a:endParaRPr lang="en-ZA" sz="2000" b="1"/>
        </a:p>
      </dgm:t>
    </dgm:pt>
    <dgm:pt modelId="{FC6AE234-4E36-4EEA-B8B6-8CAC4B868840}" type="sibTrans" cxnId="{F39EA66A-C16C-4CB1-9A98-A0F2DE2845A6}">
      <dgm:prSet/>
      <dgm:spPr/>
      <dgm:t>
        <a:bodyPr/>
        <a:lstStyle/>
        <a:p>
          <a:endParaRPr lang="en-ZA" sz="2000" b="1"/>
        </a:p>
      </dgm:t>
    </dgm:pt>
    <dgm:pt modelId="{461BCBFC-9484-4AD4-AEC4-1D051B5CC84F}">
      <dgm:prSet custT="1"/>
      <dgm:spPr/>
      <dgm:t>
        <a:bodyPr/>
        <a:lstStyle/>
        <a:p>
          <a:r>
            <a:rPr lang="en-US" sz="2800" b="1" dirty="0" smtClean="0"/>
            <a:t>Tour Operators </a:t>
          </a:r>
        </a:p>
        <a:p>
          <a:r>
            <a:rPr lang="en-US" sz="2800" b="1" dirty="0" smtClean="0"/>
            <a:t>(our Clients)</a:t>
          </a:r>
          <a:endParaRPr lang="en-US" sz="2800" b="1" dirty="0"/>
        </a:p>
      </dgm:t>
    </dgm:pt>
    <dgm:pt modelId="{A0F70280-9BA7-48BC-AE7F-19E80CB9CC4E}" type="parTrans" cxnId="{29716FB7-19A8-4E78-8BAD-DB3408E5EBC6}">
      <dgm:prSet/>
      <dgm:spPr/>
      <dgm:t>
        <a:bodyPr/>
        <a:lstStyle/>
        <a:p>
          <a:endParaRPr lang="en-ZA" sz="2000" b="1"/>
        </a:p>
      </dgm:t>
    </dgm:pt>
    <dgm:pt modelId="{15152089-4804-46B7-8B47-1C70322FD430}" type="sibTrans" cxnId="{29716FB7-19A8-4E78-8BAD-DB3408E5EBC6}">
      <dgm:prSet/>
      <dgm:spPr/>
      <dgm:t>
        <a:bodyPr/>
        <a:lstStyle/>
        <a:p>
          <a:endParaRPr lang="en-ZA" sz="2000" b="1"/>
        </a:p>
      </dgm:t>
    </dgm:pt>
    <dgm:pt modelId="{B658ACD3-4567-46AB-9F13-A30FCF40778C}">
      <dgm:prSet custT="1"/>
      <dgm:spPr/>
      <dgm:t>
        <a:bodyPr/>
        <a:lstStyle/>
        <a:p>
          <a:r>
            <a:rPr lang="en-US" sz="3200" b="1" dirty="0" smtClean="0"/>
            <a:t>Guides</a:t>
          </a:r>
        </a:p>
      </dgm:t>
    </dgm:pt>
    <dgm:pt modelId="{2E349A14-31DD-4054-AE7C-E242EC2A1EAB}" type="parTrans" cxnId="{184C833E-74A7-408E-A1F5-BE3822142DDE}">
      <dgm:prSet/>
      <dgm:spPr/>
      <dgm:t>
        <a:bodyPr/>
        <a:lstStyle/>
        <a:p>
          <a:endParaRPr lang="en-ZA" sz="2000" b="1"/>
        </a:p>
      </dgm:t>
    </dgm:pt>
    <dgm:pt modelId="{6635AC25-A4C4-4241-9050-E5336CB68B02}" type="sibTrans" cxnId="{184C833E-74A7-408E-A1F5-BE3822142DDE}">
      <dgm:prSet/>
      <dgm:spPr/>
      <dgm:t>
        <a:bodyPr/>
        <a:lstStyle/>
        <a:p>
          <a:endParaRPr lang="en-ZA" sz="2000" b="1"/>
        </a:p>
      </dgm:t>
    </dgm:pt>
    <dgm:pt modelId="{157B0ED8-33DC-458B-B077-E67AF75D8866}">
      <dgm:prSet custT="1"/>
      <dgm:spPr/>
      <dgm:t>
        <a:bodyPr/>
        <a:lstStyle/>
        <a:p>
          <a:r>
            <a:rPr lang="en-US" sz="3200" b="1" dirty="0" smtClean="0"/>
            <a:t>Drivers</a:t>
          </a:r>
          <a:endParaRPr lang="en-US" sz="3200" b="1" dirty="0"/>
        </a:p>
      </dgm:t>
    </dgm:pt>
    <dgm:pt modelId="{E15EFF66-522A-4B25-9CD3-922D504AF491}" type="parTrans" cxnId="{E65F060F-DF4A-4F4C-A5B4-EB16C2507DA9}">
      <dgm:prSet/>
      <dgm:spPr/>
      <dgm:t>
        <a:bodyPr/>
        <a:lstStyle/>
        <a:p>
          <a:endParaRPr lang="en-ZA" sz="2000" b="1"/>
        </a:p>
      </dgm:t>
    </dgm:pt>
    <dgm:pt modelId="{54AE6112-72D7-43F8-834F-A5D195CA04ED}" type="sibTrans" cxnId="{E65F060F-DF4A-4F4C-A5B4-EB16C2507DA9}">
      <dgm:prSet/>
      <dgm:spPr/>
      <dgm:t>
        <a:bodyPr/>
        <a:lstStyle/>
        <a:p>
          <a:endParaRPr lang="en-ZA" sz="2000" b="1"/>
        </a:p>
      </dgm:t>
    </dgm:pt>
    <dgm:pt modelId="{1C46ADD1-8332-4839-9921-D9C7BF8A4B50}">
      <dgm:prSet phldrT="[Text]" custT="1"/>
      <dgm:spPr/>
      <dgm:t>
        <a:bodyPr/>
        <a:lstStyle/>
        <a:p>
          <a:r>
            <a:rPr lang="en-US" sz="3200" b="1" dirty="0" smtClean="0"/>
            <a:t>Who can tell us?</a:t>
          </a:r>
          <a:endParaRPr lang="en-ZA" sz="3200" b="1" dirty="0"/>
        </a:p>
      </dgm:t>
    </dgm:pt>
    <dgm:pt modelId="{ADD7527A-F9A2-45BB-91AB-B701EC96722C}" type="parTrans" cxnId="{6A64526C-9EB1-40AE-ABEC-AF4F2903A832}">
      <dgm:prSet/>
      <dgm:spPr/>
      <dgm:t>
        <a:bodyPr/>
        <a:lstStyle/>
        <a:p>
          <a:endParaRPr lang="en-ZA"/>
        </a:p>
      </dgm:t>
    </dgm:pt>
    <dgm:pt modelId="{98DF8D68-2015-48ED-A538-86243AC455A7}" type="sibTrans" cxnId="{6A64526C-9EB1-40AE-ABEC-AF4F2903A832}">
      <dgm:prSet/>
      <dgm:spPr/>
      <dgm:t>
        <a:bodyPr/>
        <a:lstStyle/>
        <a:p>
          <a:endParaRPr lang="en-ZA"/>
        </a:p>
      </dgm:t>
    </dgm:pt>
    <dgm:pt modelId="{F868EF3A-9AD1-4AB0-B998-F43EA7009D0F}" type="pres">
      <dgm:prSet presAssocID="{2FC5987A-8E6C-45A8-B940-57503EB8BDD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D5AD1148-774A-40DA-8198-B19DEE8D4E54}" type="pres">
      <dgm:prSet presAssocID="{1C46ADD1-8332-4839-9921-D9C7BF8A4B50}" presName="centerShape" presStyleLbl="node0" presStyleIdx="0" presStyleCnt="1"/>
      <dgm:spPr/>
      <dgm:t>
        <a:bodyPr/>
        <a:lstStyle/>
        <a:p>
          <a:endParaRPr lang="en-ZA"/>
        </a:p>
      </dgm:t>
    </dgm:pt>
    <dgm:pt modelId="{B0A9202E-06E6-4969-A909-D793EA5A9CDE}" type="pres">
      <dgm:prSet presAssocID="{86CECC09-C751-4D46-B285-9B964F91E739}" presName="parTrans" presStyleLbl="bgSibTrans2D1" presStyleIdx="0" presStyleCnt="6"/>
      <dgm:spPr/>
      <dgm:t>
        <a:bodyPr/>
        <a:lstStyle/>
        <a:p>
          <a:endParaRPr lang="en-ZA"/>
        </a:p>
      </dgm:t>
    </dgm:pt>
    <dgm:pt modelId="{04E8F66D-A45E-4E53-AC01-F8FF536BB422}" type="pres">
      <dgm:prSet presAssocID="{21E48DCB-1FD7-4F1A-9381-6F95A1814D7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56AB18D-01F1-4379-AE11-057C90DE97F6}" type="pres">
      <dgm:prSet presAssocID="{41714FD6-51FC-4E44-95F3-02285FF99A63}" presName="parTrans" presStyleLbl="bgSibTrans2D1" presStyleIdx="1" presStyleCnt="6"/>
      <dgm:spPr/>
      <dgm:t>
        <a:bodyPr/>
        <a:lstStyle/>
        <a:p>
          <a:endParaRPr lang="en-ZA"/>
        </a:p>
      </dgm:t>
    </dgm:pt>
    <dgm:pt modelId="{1B247F9F-399E-44BF-98D8-98D83B703C53}" type="pres">
      <dgm:prSet presAssocID="{EDE6B441-A1C7-4101-B4C1-F0F75F2B3C8A}" presName="node" presStyleLbl="node1" presStyleIdx="1" presStyleCnt="6" custScaleX="123876" custRadScaleRad="99364" custRadScaleInc="-309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9C662B5-705A-40BB-BDB6-95971A624E37}" type="pres">
      <dgm:prSet presAssocID="{0B71D31F-9C4C-4E59-BB18-915211C1B3BB}" presName="parTrans" presStyleLbl="bgSibTrans2D1" presStyleIdx="2" presStyleCnt="6"/>
      <dgm:spPr/>
      <dgm:t>
        <a:bodyPr/>
        <a:lstStyle/>
        <a:p>
          <a:endParaRPr lang="en-ZA"/>
        </a:p>
      </dgm:t>
    </dgm:pt>
    <dgm:pt modelId="{03C20733-FDC1-443C-AC51-1EFB455A5518}" type="pres">
      <dgm:prSet presAssocID="{99883AEA-0D58-48E9-B183-3A175A8B65D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2FE5100-0F50-4435-8DBA-3D9667344FD8}" type="pres">
      <dgm:prSet presAssocID="{A0F70280-9BA7-48BC-AE7F-19E80CB9CC4E}" presName="parTrans" presStyleLbl="bgSibTrans2D1" presStyleIdx="3" presStyleCnt="6"/>
      <dgm:spPr/>
      <dgm:t>
        <a:bodyPr/>
        <a:lstStyle/>
        <a:p>
          <a:endParaRPr lang="en-ZA"/>
        </a:p>
      </dgm:t>
    </dgm:pt>
    <dgm:pt modelId="{149E9534-0FD4-4243-937E-85F33D714DB6}" type="pres">
      <dgm:prSet presAssocID="{461BCBFC-9484-4AD4-AEC4-1D051B5CC84F}" presName="node" presStyleLbl="node1" presStyleIdx="3" presStyleCnt="6" custScaleX="154447" custScaleY="118027" custRadScaleRad="102510" custRadScaleInc="1303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738525F-73B1-438C-BD36-24C931E74620}" type="pres">
      <dgm:prSet presAssocID="{2E349A14-31DD-4054-AE7C-E242EC2A1EAB}" presName="parTrans" presStyleLbl="bgSibTrans2D1" presStyleIdx="4" presStyleCnt="6"/>
      <dgm:spPr/>
      <dgm:t>
        <a:bodyPr/>
        <a:lstStyle/>
        <a:p>
          <a:endParaRPr lang="en-ZA"/>
        </a:p>
      </dgm:t>
    </dgm:pt>
    <dgm:pt modelId="{5702B1C3-F0BC-4A2B-9E03-CF00C04153E6}" type="pres">
      <dgm:prSet presAssocID="{B658ACD3-4567-46AB-9F13-A30FCF40778C}" presName="node" presStyleLbl="node1" presStyleIdx="4" presStyleCnt="6" custRadScaleRad="101488" custRadScaleInc="1688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2709F83-C6F7-4C02-81E0-36312C8E44C2}" type="pres">
      <dgm:prSet presAssocID="{E15EFF66-522A-4B25-9CD3-922D504AF491}" presName="parTrans" presStyleLbl="bgSibTrans2D1" presStyleIdx="5" presStyleCnt="6"/>
      <dgm:spPr/>
      <dgm:t>
        <a:bodyPr/>
        <a:lstStyle/>
        <a:p>
          <a:endParaRPr lang="en-ZA"/>
        </a:p>
      </dgm:t>
    </dgm:pt>
    <dgm:pt modelId="{7A6AF642-27CD-4B9A-A085-7ED443FF380F}" type="pres">
      <dgm:prSet presAssocID="{157B0ED8-33DC-458B-B077-E67AF75D886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EFCE3EDC-14BA-4CAE-AEB8-9C7F2BCF9066}" srcId="{1C46ADD1-8332-4839-9921-D9C7BF8A4B50}" destId="{21E48DCB-1FD7-4F1A-9381-6F95A1814D71}" srcOrd="0" destOrd="0" parTransId="{86CECC09-C751-4D46-B285-9B964F91E739}" sibTransId="{5A271F31-1837-4218-B497-45D395E5E7C8}"/>
    <dgm:cxn modelId="{0DC984A7-21F7-4932-A0C0-172A83CCCE43}" type="presOf" srcId="{2E349A14-31DD-4054-AE7C-E242EC2A1EAB}" destId="{6738525F-73B1-438C-BD36-24C931E74620}" srcOrd="0" destOrd="0" presId="urn:microsoft.com/office/officeart/2005/8/layout/radial4"/>
    <dgm:cxn modelId="{BB14A097-FF29-4B48-89BF-3BCD7FDEDF0E}" type="presOf" srcId="{21E48DCB-1FD7-4F1A-9381-6F95A1814D71}" destId="{04E8F66D-A45E-4E53-AC01-F8FF536BB422}" srcOrd="0" destOrd="0" presId="urn:microsoft.com/office/officeart/2005/8/layout/radial4"/>
    <dgm:cxn modelId="{F01A461C-3E4F-46F5-9020-50C928D87E28}" type="presOf" srcId="{1C46ADD1-8332-4839-9921-D9C7BF8A4B50}" destId="{D5AD1148-774A-40DA-8198-B19DEE8D4E54}" srcOrd="0" destOrd="0" presId="urn:microsoft.com/office/officeart/2005/8/layout/radial4"/>
    <dgm:cxn modelId="{29716FB7-19A8-4E78-8BAD-DB3408E5EBC6}" srcId="{1C46ADD1-8332-4839-9921-D9C7BF8A4B50}" destId="{461BCBFC-9484-4AD4-AEC4-1D051B5CC84F}" srcOrd="3" destOrd="0" parTransId="{A0F70280-9BA7-48BC-AE7F-19E80CB9CC4E}" sibTransId="{15152089-4804-46B7-8B47-1C70322FD430}"/>
    <dgm:cxn modelId="{CA4170F1-7804-4559-B97D-41B62A877E2F}" type="presOf" srcId="{EDE6B441-A1C7-4101-B4C1-F0F75F2B3C8A}" destId="{1B247F9F-399E-44BF-98D8-98D83B703C53}" srcOrd="0" destOrd="0" presId="urn:microsoft.com/office/officeart/2005/8/layout/radial4"/>
    <dgm:cxn modelId="{3D682424-F86B-458E-88D0-66B104BAC677}" type="presOf" srcId="{2FC5987A-8E6C-45A8-B940-57503EB8BDDD}" destId="{F868EF3A-9AD1-4AB0-B998-F43EA7009D0F}" srcOrd="0" destOrd="0" presId="urn:microsoft.com/office/officeart/2005/8/layout/radial4"/>
    <dgm:cxn modelId="{62E2B983-47DD-4573-8AA6-E6382FFE45DB}" srcId="{1C46ADD1-8332-4839-9921-D9C7BF8A4B50}" destId="{EDE6B441-A1C7-4101-B4C1-F0F75F2B3C8A}" srcOrd="1" destOrd="0" parTransId="{41714FD6-51FC-4E44-95F3-02285FF99A63}" sibTransId="{4ADC5849-9D09-4162-BC95-8BCAB74D2CA6}"/>
    <dgm:cxn modelId="{7D43AA13-EDC5-4565-AFF2-460CBE7D42A8}" type="presOf" srcId="{86CECC09-C751-4D46-B285-9B964F91E739}" destId="{B0A9202E-06E6-4969-A909-D793EA5A9CDE}" srcOrd="0" destOrd="0" presId="urn:microsoft.com/office/officeart/2005/8/layout/radial4"/>
    <dgm:cxn modelId="{BC3071AE-EC05-4BB3-98B2-6FCEA441054D}" type="presOf" srcId="{157B0ED8-33DC-458B-B077-E67AF75D8866}" destId="{7A6AF642-27CD-4B9A-A085-7ED443FF380F}" srcOrd="0" destOrd="0" presId="urn:microsoft.com/office/officeart/2005/8/layout/radial4"/>
    <dgm:cxn modelId="{8DD127AA-FA71-4BA0-9E96-0413595FDE33}" type="presOf" srcId="{0B71D31F-9C4C-4E59-BB18-915211C1B3BB}" destId="{89C662B5-705A-40BB-BDB6-95971A624E37}" srcOrd="0" destOrd="0" presId="urn:microsoft.com/office/officeart/2005/8/layout/radial4"/>
    <dgm:cxn modelId="{502E00F9-FD9C-4911-B48F-5E23FB415CDD}" type="presOf" srcId="{461BCBFC-9484-4AD4-AEC4-1D051B5CC84F}" destId="{149E9534-0FD4-4243-937E-85F33D714DB6}" srcOrd="0" destOrd="0" presId="urn:microsoft.com/office/officeart/2005/8/layout/radial4"/>
    <dgm:cxn modelId="{0A55EDBA-9867-4352-B189-437E6B8013F0}" type="presOf" srcId="{B658ACD3-4567-46AB-9F13-A30FCF40778C}" destId="{5702B1C3-F0BC-4A2B-9E03-CF00C04153E6}" srcOrd="0" destOrd="0" presId="urn:microsoft.com/office/officeart/2005/8/layout/radial4"/>
    <dgm:cxn modelId="{481EDC51-33D3-4CED-B1AB-D20AA57F0BA8}" type="presOf" srcId="{A0F70280-9BA7-48BC-AE7F-19E80CB9CC4E}" destId="{D2FE5100-0F50-4435-8DBA-3D9667344FD8}" srcOrd="0" destOrd="0" presId="urn:microsoft.com/office/officeart/2005/8/layout/radial4"/>
    <dgm:cxn modelId="{BA99EBA7-A9A1-4C90-B089-3A656BF21F71}" type="presOf" srcId="{E15EFF66-522A-4B25-9CD3-922D504AF491}" destId="{82709F83-C6F7-4C02-81E0-36312C8E44C2}" srcOrd="0" destOrd="0" presId="urn:microsoft.com/office/officeart/2005/8/layout/radial4"/>
    <dgm:cxn modelId="{2936113D-C272-4D28-ABFA-44B07E8FFB24}" type="presOf" srcId="{99883AEA-0D58-48E9-B183-3A175A8B65D4}" destId="{03C20733-FDC1-443C-AC51-1EFB455A5518}" srcOrd="0" destOrd="0" presId="urn:microsoft.com/office/officeart/2005/8/layout/radial4"/>
    <dgm:cxn modelId="{E65F060F-DF4A-4F4C-A5B4-EB16C2507DA9}" srcId="{1C46ADD1-8332-4839-9921-D9C7BF8A4B50}" destId="{157B0ED8-33DC-458B-B077-E67AF75D8866}" srcOrd="5" destOrd="0" parTransId="{E15EFF66-522A-4B25-9CD3-922D504AF491}" sibTransId="{54AE6112-72D7-43F8-834F-A5D195CA04ED}"/>
    <dgm:cxn modelId="{F39EA66A-C16C-4CB1-9A98-A0F2DE2845A6}" srcId="{1C46ADD1-8332-4839-9921-D9C7BF8A4B50}" destId="{99883AEA-0D58-48E9-B183-3A175A8B65D4}" srcOrd="2" destOrd="0" parTransId="{0B71D31F-9C4C-4E59-BB18-915211C1B3BB}" sibTransId="{FC6AE234-4E36-4EEA-B8B6-8CAC4B868840}"/>
    <dgm:cxn modelId="{44F73593-1339-4EF5-B3E2-504D1BCC49D1}" type="presOf" srcId="{41714FD6-51FC-4E44-95F3-02285FF99A63}" destId="{F56AB18D-01F1-4379-AE11-057C90DE97F6}" srcOrd="0" destOrd="0" presId="urn:microsoft.com/office/officeart/2005/8/layout/radial4"/>
    <dgm:cxn modelId="{6A64526C-9EB1-40AE-ABEC-AF4F2903A832}" srcId="{2FC5987A-8E6C-45A8-B940-57503EB8BDDD}" destId="{1C46ADD1-8332-4839-9921-D9C7BF8A4B50}" srcOrd="0" destOrd="0" parTransId="{ADD7527A-F9A2-45BB-91AB-B701EC96722C}" sibTransId="{98DF8D68-2015-48ED-A538-86243AC455A7}"/>
    <dgm:cxn modelId="{184C833E-74A7-408E-A1F5-BE3822142DDE}" srcId="{1C46ADD1-8332-4839-9921-D9C7BF8A4B50}" destId="{B658ACD3-4567-46AB-9F13-A30FCF40778C}" srcOrd="4" destOrd="0" parTransId="{2E349A14-31DD-4054-AE7C-E242EC2A1EAB}" sibTransId="{6635AC25-A4C4-4241-9050-E5336CB68B02}"/>
    <dgm:cxn modelId="{F691C57D-AD86-4785-8ED1-B2A9B83806BB}" type="presParOf" srcId="{F868EF3A-9AD1-4AB0-B998-F43EA7009D0F}" destId="{D5AD1148-774A-40DA-8198-B19DEE8D4E54}" srcOrd="0" destOrd="0" presId="urn:microsoft.com/office/officeart/2005/8/layout/radial4"/>
    <dgm:cxn modelId="{8668C480-1237-4015-AE16-A546E8562FCB}" type="presParOf" srcId="{F868EF3A-9AD1-4AB0-B998-F43EA7009D0F}" destId="{B0A9202E-06E6-4969-A909-D793EA5A9CDE}" srcOrd="1" destOrd="0" presId="urn:microsoft.com/office/officeart/2005/8/layout/radial4"/>
    <dgm:cxn modelId="{9A558D57-2D38-4F64-850A-2CEFB4260487}" type="presParOf" srcId="{F868EF3A-9AD1-4AB0-B998-F43EA7009D0F}" destId="{04E8F66D-A45E-4E53-AC01-F8FF536BB422}" srcOrd="2" destOrd="0" presId="urn:microsoft.com/office/officeart/2005/8/layout/radial4"/>
    <dgm:cxn modelId="{9D2D769B-2054-4648-ADAD-EDFAB08E807F}" type="presParOf" srcId="{F868EF3A-9AD1-4AB0-B998-F43EA7009D0F}" destId="{F56AB18D-01F1-4379-AE11-057C90DE97F6}" srcOrd="3" destOrd="0" presId="urn:microsoft.com/office/officeart/2005/8/layout/radial4"/>
    <dgm:cxn modelId="{21BAA782-FBE1-49F1-941E-3E554B819EF0}" type="presParOf" srcId="{F868EF3A-9AD1-4AB0-B998-F43EA7009D0F}" destId="{1B247F9F-399E-44BF-98D8-98D83B703C53}" srcOrd="4" destOrd="0" presId="urn:microsoft.com/office/officeart/2005/8/layout/radial4"/>
    <dgm:cxn modelId="{4219D46E-ABED-41BF-8477-9DE07FF2853D}" type="presParOf" srcId="{F868EF3A-9AD1-4AB0-B998-F43EA7009D0F}" destId="{89C662B5-705A-40BB-BDB6-95971A624E37}" srcOrd="5" destOrd="0" presId="urn:microsoft.com/office/officeart/2005/8/layout/radial4"/>
    <dgm:cxn modelId="{1DE904EC-D404-40E4-B661-B75F42294616}" type="presParOf" srcId="{F868EF3A-9AD1-4AB0-B998-F43EA7009D0F}" destId="{03C20733-FDC1-443C-AC51-1EFB455A5518}" srcOrd="6" destOrd="0" presId="urn:microsoft.com/office/officeart/2005/8/layout/radial4"/>
    <dgm:cxn modelId="{D1A62BDD-554D-43D1-B5C7-CE5B80F54635}" type="presParOf" srcId="{F868EF3A-9AD1-4AB0-B998-F43EA7009D0F}" destId="{D2FE5100-0F50-4435-8DBA-3D9667344FD8}" srcOrd="7" destOrd="0" presId="urn:microsoft.com/office/officeart/2005/8/layout/radial4"/>
    <dgm:cxn modelId="{2A11A246-02C5-46A1-81D2-996CCFD0B0BF}" type="presParOf" srcId="{F868EF3A-9AD1-4AB0-B998-F43EA7009D0F}" destId="{149E9534-0FD4-4243-937E-85F33D714DB6}" srcOrd="8" destOrd="0" presId="urn:microsoft.com/office/officeart/2005/8/layout/radial4"/>
    <dgm:cxn modelId="{7F7C1EA4-2330-44A8-AF26-81E920C6E4EE}" type="presParOf" srcId="{F868EF3A-9AD1-4AB0-B998-F43EA7009D0F}" destId="{6738525F-73B1-438C-BD36-24C931E74620}" srcOrd="9" destOrd="0" presId="urn:microsoft.com/office/officeart/2005/8/layout/radial4"/>
    <dgm:cxn modelId="{73EF3B5F-39A1-407B-ABA9-FDC5A1EBDFEC}" type="presParOf" srcId="{F868EF3A-9AD1-4AB0-B998-F43EA7009D0F}" destId="{5702B1C3-F0BC-4A2B-9E03-CF00C04153E6}" srcOrd="10" destOrd="0" presId="urn:microsoft.com/office/officeart/2005/8/layout/radial4"/>
    <dgm:cxn modelId="{8A66CF8F-6017-4193-B1BD-CD7483FFC093}" type="presParOf" srcId="{F868EF3A-9AD1-4AB0-B998-F43EA7009D0F}" destId="{82709F83-C6F7-4C02-81E0-36312C8E44C2}" srcOrd="11" destOrd="0" presId="urn:microsoft.com/office/officeart/2005/8/layout/radial4"/>
    <dgm:cxn modelId="{EFED8DC5-2933-4167-A13F-487E4C17A539}" type="presParOf" srcId="{F868EF3A-9AD1-4AB0-B998-F43EA7009D0F}" destId="{7A6AF642-27CD-4B9A-A085-7ED443FF380F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ED16AB63-0714-448C-91DC-85721C6F200F}" type="doc">
      <dgm:prSet loTypeId="urn:microsoft.com/office/officeart/2005/8/layout/vProcess5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83E7E420-A52F-4CDA-BEB9-034500C6B54C}">
      <dgm:prSet phldrT="[Text]" custT="1"/>
      <dgm:spPr/>
      <dgm:t>
        <a:bodyPr/>
        <a:lstStyle/>
        <a:p>
          <a:r>
            <a:rPr lang="en-ZA" sz="2800" b="1" smtClean="0"/>
            <a:t>Step 1: </a:t>
          </a:r>
          <a:r>
            <a:rPr lang="en-ZA" sz="2800" smtClean="0"/>
            <a:t>What is the problem?</a:t>
          </a:r>
          <a:endParaRPr lang="en-ZA" sz="2800" dirty="0"/>
        </a:p>
      </dgm:t>
    </dgm:pt>
    <dgm:pt modelId="{26D17093-2626-4F48-9C60-7B9DAF6262B9}" type="parTrans" cxnId="{A8F0D41B-73C1-49CC-B19E-523B7E6059DD}">
      <dgm:prSet/>
      <dgm:spPr/>
      <dgm:t>
        <a:bodyPr/>
        <a:lstStyle/>
        <a:p>
          <a:endParaRPr lang="en-ZA" sz="2000"/>
        </a:p>
      </dgm:t>
    </dgm:pt>
    <dgm:pt modelId="{3F4E7F7E-73C1-4F26-8F2F-E8E536136713}" type="sibTrans" cxnId="{A8F0D41B-73C1-49CC-B19E-523B7E6059DD}">
      <dgm:prSet custT="1"/>
      <dgm:spPr/>
      <dgm:t>
        <a:bodyPr/>
        <a:lstStyle/>
        <a:p>
          <a:endParaRPr lang="en-ZA" sz="2800"/>
        </a:p>
      </dgm:t>
    </dgm:pt>
    <dgm:pt modelId="{99427BC6-505F-4BF1-984F-39C829C104F9}">
      <dgm:prSet phldrT="[Text]" phldr="1"/>
      <dgm:spPr/>
      <dgm:t>
        <a:bodyPr/>
        <a:lstStyle/>
        <a:p>
          <a:endParaRPr lang="en-ZA" sz="2000" dirty="0"/>
        </a:p>
      </dgm:t>
    </dgm:pt>
    <dgm:pt modelId="{9A66621C-CE89-4261-9B0A-763744CF238C}" type="parTrans" cxnId="{23B8476E-CB79-49DB-B85D-6E333D7A3EB0}">
      <dgm:prSet/>
      <dgm:spPr/>
      <dgm:t>
        <a:bodyPr/>
        <a:lstStyle/>
        <a:p>
          <a:endParaRPr lang="en-ZA" sz="2000"/>
        </a:p>
      </dgm:t>
    </dgm:pt>
    <dgm:pt modelId="{18DB15AC-28A5-4642-87D5-57EA486D38CB}" type="sibTrans" cxnId="{23B8476E-CB79-49DB-B85D-6E333D7A3EB0}">
      <dgm:prSet/>
      <dgm:spPr/>
      <dgm:t>
        <a:bodyPr/>
        <a:lstStyle/>
        <a:p>
          <a:endParaRPr lang="en-ZA" sz="2000"/>
        </a:p>
      </dgm:t>
    </dgm:pt>
    <dgm:pt modelId="{FE957A2E-8000-4DC7-9258-B79F704271F8}">
      <dgm:prSet phldrT="[Text]" phldr="1"/>
      <dgm:spPr/>
      <dgm:t>
        <a:bodyPr/>
        <a:lstStyle/>
        <a:p>
          <a:endParaRPr lang="en-ZA" sz="2000"/>
        </a:p>
      </dgm:t>
    </dgm:pt>
    <dgm:pt modelId="{C02A6FD9-4129-417E-8021-D7276B3FF23D}" type="parTrans" cxnId="{24BCD111-E629-4932-83CE-94DA152AB8B6}">
      <dgm:prSet/>
      <dgm:spPr/>
      <dgm:t>
        <a:bodyPr/>
        <a:lstStyle/>
        <a:p>
          <a:endParaRPr lang="en-ZA" sz="2000"/>
        </a:p>
      </dgm:t>
    </dgm:pt>
    <dgm:pt modelId="{4D497668-C241-46D4-A370-3FD42A4CB876}" type="sibTrans" cxnId="{24BCD111-E629-4932-83CE-94DA152AB8B6}">
      <dgm:prSet/>
      <dgm:spPr/>
      <dgm:t>
        <a:bodyPr/>
        <a:lstStyle/>
        <a:p>
          <a:endParaRPr lang="en-ZA" sz="2000"/>
        </a:p>
      </dgm:t>
    </dgm:pt>
    <dgm:pt modelId="{2E616154-59C3-4BDF-BE33-41EDD57A930C}">
      <dgm:prSet custT="1"/>
      <dgm:spPr/>
      <dgm:t>
        <a:bodyPr/>
        <a:lstStyle/>
        <a:p>
          <a:r>
            <a:rPr lang="en-ZA" sz="2800" b="1" dirty="0" smtClean="0"/>
            <a:t>Step 2: </a:t>
          </a:r>
          <a:r>
            <a:rPr lang="en-ZA" sz="2800" dirty="0" smtClean="0"/>
            <a:t>What caused the problem?</a:t>
          </a:r>
          <a:endParaRPr lang="en-ZA" sz="2800" dirty="0"/>
        </a:p>
      </dgm:t>
    </dgm:pt>
    <dgm:pt modelId="{D3D6787E-31A0-4DDF-8DB8-17B1D45C0A3D}" type="parTrans" cxnId="{3D46F49F-7961-4E3D-8A9F-6E388AF4EEDE}">
      <dgm:prSet/>
      <dgm:spPr/>
      <dgm:t>
        <a:bodyPr/>
        <a:lstStyle/>
        <a:p>
          <a:endParaRPr lang="en-ZA" sz="2000"/>
        </a:p>
      </dgm:t>
    </dgm:pt>
    <dgm:pt modelId="{302D8663-8AAB-40A7-8E4C-113D7A3E54EB}" type="sibTrans" cxnId="{3D46F49F-7961-4E3D-8A9F-6E388AF4EEDE}">
      <dgm:prSet custT="1"/>
      <dgm:spPr/>
      <dgm:t>
        <a:bodyPr/>
        <a:lstStyle/>
        <a:p>
          <a:endParaRPr lang="en-ZA" sz="2800"/>
        </a:p>
      </dgm:t>
    </dgm:pt>
    <dgm:pt modelId="{836F732F-24EE-45B0-BF08-59885A740B40}">
      <dgm:prSet custT="1"/>
      <dgm:spPr/>
      <dgm:t>
        <a:bodyPr/>
        <a:lstStyle/>
        <a:p>
          <a:r>
            <a:rPr lang="en-ZA" sz="2800" b="1" dirty="0" smtClean="0"/>
            <a:t>Step 3: </a:t>
          </a:r>
          <a:r>
            <a:rPr lang="en-ZA" sz="2800" dirty="0" smtClean="0"/>
            <a:t>What can I do to fix the </a:t>
          </a:r>
          <a:r>
            <a:rPr lang="en-ZA" sz="2800" dirty="0" smtClean="0"/>
            <a:t>problem</a:t>
          </a:r>
          <a:endParaRPr lang="en-ZA" sz="2800" dirty="0"/>
        </a:p>
      </dgm:t>
    </dgm:pt>
    <dgm:pt modelId="{2A19F07D-A4F0-43FF-8E0B-7FD0EACBBE20}" type="parTrans" cxnId="{0EEC7AC6-5F15-459A-8F25-E2E99FA2BE8F}">
      <dgm:prSet/>
      <dgm:spPr/>
      <dgm:t>
        <a:bodyPr/>
        <a:lstStyle/>
        <a:p>
          <a:endParaRPr lang="en-ZA" sz="2000"/>
        </a:p>
      </dgm:t>
    </dgm:pt>
    <dgm:pt modelId="{24940721-7078-4441-B31D-B9784CD3A99A}" type="sibTrans" cxnId="{0EEC7AC6-5F15-459A-8F25-E2E99FA2BE8F}">
      <dgm:prSet custT="1"/>
      <dgm:spPr/>
      <dgm:t>
        <a:bodyPr/>
        <a:lstStyle/>
        <a:p>
          <a:endParaRPr lang="en-ZA" sz="2800"/>
        </a:p>
      </dgm:t>
    </dgm:pt>
    <dgm:pt modelId="{BF8C885E-3B3B-494C-B687-C9E0983DBFAC}">
      <dgm:prSet custT="1"/>
      <dgm:spPr/>
      <dgm:t>
        <a:bodyPr/>
        <a:lstStyle/>
        <a:p>
          <a:r>
            <a:rPr lang="en-ZA" sz="2800" b="1" smtClean="0"/>
            <a:t>Step 4: </a:t>
          </a:r>
          <a:r>
            <a:rPr lang="en-ZA" sz="2800" smtClean="0"/>
            <a:t>How can I build rapport?</a:t>
          </a:r>
          <a:endParaRPr lang="en-ZA" sz="2800"/>
        </a:p>
      </dgm:t>
    </dgm:pt>
    <dgm:pt modelId="{3913123D-3853-4840-A677-8B52544C73D5}" type="parTrans" cxnId="{4AF722E8-2D2A-46AD-9513-B4319360C863}">
      <dgm:prSet/>
      <dgm:spPr/>
      <dgm:t>
        <a:bodyPr/>
        <a:lstStyle/>
        <a:p>
          <a:endParaRPr lang="en-ZA" sz="2000"/>
        </a:p>
      </dgm:t>
    </dgm:pt>
    <dgm:pt modelId="{F19581E6-AA6B-40A2-8E80-83410BB39980}" type="sibTrans" cxnId="{4AF722E8-2D2A-46AD-9513-B4319360C863}">
      <dgm:prSet custT="1"/>
      <dgm:spPr/>
      <dgm:t>
        <a:bodyPr/>
        <a:lstStyle/>
        <a:p>
          <a:endParaRPr lang="en-ZA" sz="2800"/>
        </a:p>
      </dgm:t>
    </dgm:pt>
    <dgm:pt modelId="{B4EBDAC9-50C9-47B2-813C-E3FE47361BE0}">
      <dgm:prSet custT="1"/>
      <dgm:spPr/>
      <dgm:t>
        <a:bodyPr/>
        <a:lstStyle/>
        <a:p>
          <a:r>
            <a:rPr lang="en-ZA" sz="2800" b="1" smtClean="0"/>
            <a:t>Step 5: </a:t>
          </a:r>
          <a:r>
            <a:rPr lang="en-ZA" sz="2800" smtClean="0"/>
            <a:t>What needs to change?</a:t>
          </a:r>
          <a:endParaRPr lang="en-ZA" sz="2800"/>
        </a:p>
      </dgm:t>
    </dgm:pt>
    <dgm:pt modelId="{26E51BE8-15ED-42BC-BE96-466E4FD68564}" type="parTrans" cxnId="{6393A94D-38B0-4173-93F3-34D84F247576}">
      <dgm:prSet/>
      <dgm:spPr/>
      <dgm:t>
        <a:bodyPr/>
        <a:lstStyle/>
        <a:p>
          <a:endParaRPr lang="en-ZA" sz="2000"/>
        </a:p>
      </dgm:t>
    </dgm:pt>
    <dgm:pt modelId="{DA17ED9D-F3B5-45BA-953E-B5BB606F4296}" type="sibTrans" cxnId="{6393A94D-38B0-4173-93F3-34D84F247576}">
      <dgm:prSet/>
      <dgm:spPr/>
      <dgm:t>
        <a:bodyPr/>
        <a:lstStyle/>
        <a:p>
          <a:endParaRPr lang="en-ZA" sz="2000"/>
        </a:p>
      </dgm:t>
    </dgm:pt>
    <dgm:pt modelId="{3CEDA34B-316E-40DC-91B1-2FC7ECA8589F}" type="pres">
      <dgm:prSet presAssocID="{ED16AB63-0714-448C-91DC-85721C6F200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64393E3A-326F-43E9-B1AB-F404821FD35A}" type="pres">
      <dgm:prSet presAssocID="{ED16AB63-0714-448C-91DC-85721C6F200F}" presName="dummyMaxCanvas" presStyleCnt="0">
        <dgm:presLayoutVars/>
      </dgm:prSet>
      <dgm:spPr/>
    </dgm:pt>
    <dgm:pt modelId="{A25A1187-FE25-4FFF-97A1-E01F979D94B8}" type="pres">
      <dgm:prSet presAssocID="{ED16AB63-0714-448C-91DC-85721C6F200F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843F901-330A-4D8E-9449-27B4DD937DF7}" type="pres">
      <dgm:prSet presAssocID="{ED16AB63-0714-448C-91DC-85721C6F200F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0441998-790A-4AAA-A5D3-49DC3FCC0913}" type="pres">
      <dgm:prSet presAssocID="{ED16AB63-0714-448C-91DC-85721C6F200F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F491957-3433-47C4-B33E-CFF26A81F8AE}" type="pres">
      <dgm:prSet presAssocID="{ED16AB63-0714-448C-91DC-85721C6F200F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7057418-F0F7-40A0-9323-1B454273E8F3}" type="pres">
      <dgm:prSet presAssocID="{ED16AB63-0714-448C-91DC-85721C6F200F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662FA46-6579-431A-8F17-EA99562EC5A1}" type="pres">
      <dgm:prSet presAssocID="{ED16AB63-0714-448C-91DC-85721C6F200F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606A77B-E010-4616-81F6-F1BFEF767C19}" type="pres">
      <dgm:prSet presAssocID="{ED16AB63-0714-448C-91DC-85721C6F200F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E7857B1-5364-4391-ACE7-755136A88833}" type="pres">
      <dgm:prSet presAssocID="{ED16AB63-0714-448C-91DC-85721C6F200F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C09109B-85FB-4779-8EF0-E06F306C0A65}" type="pres">
      <dgm:prSet presAssocID="{ED16AB63-0714-448C-91DC-85721C6F200F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79D58AC-3F67-4FAA-85CF-7DCDE09B7F68}" type="pres">
      <dgm:prSet presAssocID="{ED16AB63-0714-448C-91DC-85721C6F200F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18E8573-8B9A-4CEA-B2B0-663A0B3ECFB3}" type="pres">
      <dgm:prSet presAssocID="{ED16AB63-0714-448C-91DC-85721C6F200F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9B8ED15-0F5A-4122-9663-C7504757DEA3}" type="pres">
      <dgm:prSet presAssocID="{ED16AB63-0714-448C-91DC-85721C6F200F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D2D1851-18C0-4500-9973-EF81FF6D264F}" type="pres">
      <dgm:prSet presAssocID="{ED16AB63-0714-448C-91DC-85721C6F200F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B3F65FB-C077-4DA8-8C0F-3C23DF11B214}" type="pres">
      <dgm:prSet presAssocID="{ED16AB63-0714-448C-91DC-85721C6F200F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7CE6AE0A-916D-4FB5-B2C7-66A8BDB4B7B0}" type="presOf" srcId="{24940721-7078-4441-B31D-B9784CD3A99A}" destId="{EE7857B1-5364-4391-ACE7-755136A88833}" srcOrd="0" destOrd="0" presId="urn:microsoft.com/office/officeart/2005/8/layout/vProcess5"/>
    <dgm:cxn modelId="{54D006F0-DA93-4E44-8DA2-8B58369BB142}" type="presOf" srcId="{83E7E420-A52F-4CDA-BEB9-034500C6B54C}" destId="{A25A1187-FE25-4FFF-97A1-E01F979D94B8}" srcOrd="0" destOrd="0" presId="urn:microsoft.com/office/officeart/2005/8/layout/vProcess5"/>
    <dgm:cxn modelId="{23B8476E-CB79-49DB-B85D-6E333D7A3EB0}" srcId="{ED16AB63-0714-448C-91DC-85721C6F200F}" destId="{99427BC6-505F-4BF1-984F-39C829C104F9}" srcOrd="5" destOrd="0" parTransId="{9A66621C-CE89-4261-9B0A-763744CF238C}" sibTransId="{18DB15AC-28A5-4642-87D5-57EA486D38CB}"/>
    <dgm:cxn modelId="{57C53EBB-860E-4994-B461-EFF9F69BB057}" type="presOf" srcId="{2E616154-59C3-4BDF-BE33-41EDD57A930C}" destId="{4843F901-330A-4D8E-9449-27B4DD937DF7}" srcOrd="0" destOrd="0" presId="urn:microsoft.com/office/officeart/2005/8/layout/vProcess5"/>
    <dgm:cxn modelId="{C9495BB2-05FF-47A5-9D6A-992F5E2366C9}" type="presOf" srcId="{BF8C885E-3B3B-494C-B687-C9E0983DBFAC}" destId="{9D2D1851-18C0-4500-9973-EF81FF6D264F}" srcOrd="1" destOrd="0" presId="urn:microsoft.com/office/officeart/2005/8/layout/vProcess5"/>
    <dgm:cxn modelId="{6878631F-DA9A-43D2-8F13-0B56EBEC1EC7}" type="presOf" srcId="{3F4E7F7E-73C1-4F26-8F2F-E8E536136713}" destId="{1662FA46-6579-431A-8F17-EA99562EC5A1}" srcOrd="0" destOrd="0" presId="urn:microsoft.com/office/officeart/2005/8/layout/vProcess5"/>
    <dgm:cxn modelId="{D8E82FEB-238A-4D97-BD15-DE339D9481E0}" type="presOf" srcId="{F19581E6-AA6B-40A2-8E80-83410BB39980}" destId="{2C09109B-85FB-4779-8EF0-E06F306C0A65}" srcOrd="0" destOrd="0" presId="urn:microsoft.com/office/officeart/2005/8/layout/vProcess5"/>
    <dgm:cxn modelId="{24BCD111-E629-4932-83CE-94DA152AB8B6}" srcId="{ED16AB63-0714-448C-91DC-85721C6F200F}" destId="{FE957A2E-8000-4DC7-9258-B79F704271F8}" srcOrd="6" destOrd="0" parTransId="{C02A6FD9-4129-417E-8021-D7276B3FF23D}" sibTransId="{4D497668-C241-46D4-A370-3FD42A4CB876}"/>
    <dgm:cxn modelId="{00CD88DC-A02A-4A3A-BC01-1BC377AB55C9}" type="presOf" srcId="{ED16AB63-0714-448C-91DC-85721C6F200F}" destId="{3CEDA34B-316E-40DC-91B1-2FC7ECA8589F}" srcOrd="0" destOrd="0" presId="urn:microsoft.com/office/officeart/2005/8/layout/vProcess5"/>
    <dgm:cxn modelId="{A8F0D41B-73C1-49CC-B19E-523B7E6059DD}" srcId="{ED16AB63-0714-448C-91DC-85721C6F200F}" destId="{83E7E420-A52F-4CDA-BEB9-034500C6B54C}" srcOrd="0" destOrd="0" parTransId="{26D17093-2626-4F48-9C60-7B9DAF6262B9}" sibTransId="{3F4E7F7E-73C1-4F26-8F2F-E8E536136713}"/>
    <dgm:cxn modelId="{E15F8DFD-6ACB-4D9F-8136-DEAC61919558}" type="presOf" srcId="{B4EBDAC9-50C9-47B2-813C-E3FE47361BE0}" destId="{2B3F65FB-C077-4DA8-8C0F-3C23DF11B214}" srcOrd="1" destOrd="0" presId="urn:microsoft.com/office/officeart/2005/8/layout/vProcess5"/>
    <dgm:cxn modelId="{868BB395-E656-4654-9AFF-183137D3C13B}" type="presOf" srcId="{836F732F-24EE-45B0-BF08-59885A740B40}" destId="{E9B8ED15-0F5A-4122-9663-C7504757DEA3}" srcOrd="1" destOrd="0" presId="urn:microsoft.com/office/officeart/2005/8/layout/vProcess5"/>
    <dgm:cxn modelId="{BD04371D-D088-4EDF-855B-32278FAAB58B}" type="presOf" srcId="{836F732F-24EE-45B0-BF08-59885A740B40}" destId="{20441998-790A-4AAA-A5D3-49DC3FCC0913}" srcOrd="0" destOrd="0" presId="urn:microsoft.com/office/officeart/2005/8/layout/vProcess5"/>
    <dgm:cxn modelId="{95B3718A-9C56-4F4E-B8EA-8C708C471048}" type="presOf" srcId="{BF8C885E-3B3B-494C-B687-C9E0983DBFAC}" destId="{4F491957-3433-47C4-B33E-CFF26A81F8AE}" srcOrd="0" destOrd="0" presId="urn:microsoft.com/office/officeart/2005/8/layout/vProcess5"/>
    <dgm:cxn modelId="{04E56B53-91E8-4300-B892-D4224C3FD7D2}" type="presOf" srcId="{83E7E420-A52F-4CDA-BEB9-034500C6B54C}" destId="{679D58AC-3F67-4FAA-85CF-7DCDE09B7F68}" srcOrd="1" destOrd="0" presId="urn:microsoft.com/office/officeart/2005/8/layout/vProcess5"/>
    <dgm:cxn modelId="{81D87C80-93FD-4732-BB25-733C8F4D06B5}" type="presOf" srcId="{302D8663-8AAB-40A7-8E4C-113D7A3E54EB}" destId="{A606A77B-E010-4616-81F6-F1BFEF767C19}" srcOrd="0" destOrd="0" presId="urn:microsoft.com/office/officeart/2005/8/layout/vProcess5"/>
    <dgm:cxn modelId="{071AB666-331A-41F6-987B-99918660D2A5}" type="presOf" srcId="{2E616154-59C3-4BDF-BE33-41EDD57A930C}" destId="{918E8573-8B9A-4CEA-B2B0-663A0B3ECFB3}" srcOrd="1" destOrd="0" presId="urn:microsoft.com/office/officeart/2005/8/layout/vProcess5"/>
    <dgm:cxn modelId="{4AF722E8-2D2A-46AD-9513-B4319360C863}" srcId="{ED16AB63-0714-448C-91DC-85721C6F200F}" destId="{BF8C885E-3B3B-494C-B687-C9E0983DBFAC}" srcOrd="3" destOrd="0" parTransId="{3913123D-3853-4840-A677-8B52544C73D5}" sibTransId="{F19581E6-AA6B-40A2-8E80-83410BB39980}"/>
    <dgm:cxn modelId="{3D46F49F-7961-4E3D-8A9F-6E388AF4EEDE}" srcId="{ED16AB63-0714-448C-91DC-85721C6F200F}" destId="{2E616154-59C3-4BDF-BE33-41EDD57A930C}" srcOrd="1" destOrd="0" parTransId="{D3D6787E-31A0-4DDF-8DB8-17B1D45C0A3D}" sibTransId="{302D8663-8AAB-40A7-8E4C-113D7A3E54EB}"/>
    <dgm:cxn modelId="{5D419D74-5675-4F43-A1B6-0B7CDC758706}" type="presOf" srcId="{B4EBDAC9-50C9-47B2-813C-E3FE47361BE0}" destId="{B7057418-F0F7-40A0-9323-1B454273E8F3}" srcOrd="0" destOrd="0" presId="urn:microsoft.com/office/officeart/2005/8/layout/vProcess5"/>
    <dgm:cxn modelId="{0EEC7AC6-5F15-459A-8F25-E2E99FA2BE8F}" srcId="{ED16AB63-0714-448C-91DC-85721C6F200F}" destId="{836F732F-24EE-45B0-BF08-59885A740B40}" srcOrd="2" destOrd="0" parTransId="{2A19F07D-A4F0-43FF-8E0B-7FD0EACBBE20}" sibTransId="{24940721-7078-4441-B31D-B9784CD3A99A}"/>
    <dgm:cxn modelId="{6393A94D-38B0-4173-93F3-34D84F247576}" srcId="{ED16AB63-0714-448C-91DC-85721C6F200F}" destId="{B4EBDAC9-50C9-47B2-813C-E3FE47361BE0}" srcOrd="4" destOrd="0" parTransId="{26E51BE8-15ED-42BC-BE96-466E4FD68564}" sibTransId="{DA17ED9D-F3B5-45BA-953E-B5BB606F4296}"/>
    <dgm:cxn modelId="{218B658C-CEA0-47FB-A96F-61887E1BC873}" type="presParOf" srcId="{3CEDA34B-316E-40DC-91B1-2FC7ECA8589F}" destId="{64393E3A-326F-43E9-B1AB-F404821FD35A}" srcOrd="0" destOrd="0" presId="urn:microsoft.com/office/officeart/2005/8/layout/vProcess5"/>
    <dgm:cxn modelId="{A8788902-2EF2-47FE-8AA1-FF4D2C209C10}" type="presParOf" srcId="{3CEDA34B-316E-40DC-91B1-2FC7ECA8589F}" destId="{A25A1187-FE25-4FFF-97A1-E01F979D94B8}" srcOrd="1" destOrd="0" presId="urn:microsoft.com/office/officeart/2005/8/layout/vProcess5"/>
    <dgm:cxn modelId="{DF31C0E8-2A3B-4A56-9CD5-AE5995F7267D}" type="presParOf" srcId="{3CEDA34B-316E-40DC-91B1-2FC7ECA8589F}" destId="{4843F901-330A-4D8E-9449-27B4DD937DF7}" srcOrd="2" destOrd="0" presId="urn:microsoft.com/office/officeart/2005/8/layout/vProcess5"/>
    <dgm:cxn modelId="{31AD1ED5-38E8-43E5-B186-93DB8B4D30FC}" type="presParOf" srcId="{3CEDA34B-316E-40DC-91B1-2FC7ECA8589F}" destId="{20441998-790A-4AAA-A5D3-49DC3FCC0913}" srcOrd="3" destOrd="0" presId="urn:microsoft.com/office/officeart/2005/8/layout/vProcess5"/>
    <dgm:cxn modelId="{ADD918DE-6663-458E-A1EC-CBE6190D9FE3}" type="presParOf" srcId="{3CEDA34B-316E-40DC-91B1-2FC7ECA8589F}" destId="{4F491957-3433-47C4-B33E-CFF26A81F8AE}" srcOrd="4" destOrd="0" presId="urn:microsoft.com/office/officeart/2005/8/layout/vProcess5"/>
    <dgm:cxn modelId="{F3F4C8FA-D87B-49D4-99F9-E4C9127CC826}" type="presParOf" srcId="{3CEDA34B-316E-40DC-91B1-2FC7ECA8589F}" destId="{B7057418-F0F7-40A0-9323-1B454273E8F3}" srcOrd="5" destOrd="0" presId="urn:microsoft.com/office/officeart/2005/8/layout/vProcess5"/>
    <dgm:cxn modelId="{1DEF242E-CA97-4F5C-A67A-FF43C50B241E}" type="presParOf" srcId="{3CEDA34B-316E-40DC-91B1-2FC7ECA8589F}" destId="{1662FA46-6579-431A-8F17-EA99562EC5A1}" srcOrd="6" destOrd="0" presId="urn:microsoft.com/office/officeart/2005/8/layout/vProcess5"/>
    <dgm:cxn modelId="{58127C06-09BF-4418-924E-3F672CD00572}" type="presParOf" srcId="{3CEDA34B-316E-40DC-91B1-2FC7ECA8589F}" destId="{A606A77B-E010-4616-81F6-F1BFEF767C19}" srcOrd="7" destOrd="0" presId="urn:microsoft.com/office/officeart/2005/8/layout/vProcess5"/>
    <dgm:cxn modelId="{1800D4E8-8E82-41C6-9504-13C68D86D4DA}" type="presParOf" srcId="{3CEDA34B-316E-40DC-91B1-2FC7ECA8589F}" destId="{EE7857B1-5364-4391-ACE7-755136A88833}" srcOrd="8" destOrd="0" presId="urn:microsoft.com/office/officeart/2005/8/layout/vProcess5"/>
    <dgm:cxn modelId="{3FB794C5-1F8E-417F-9B9E-E1A2D745E155}" type="presParOf" srcId="{3CEDA34B-316E-40DC-91B1-2FC7ECA8589F}" destId="{2C09109B-85FB-4779-8EF0-E06F306C0A65}" srcOrd="9" destOrd="0" presId="urn:microsoft.com/office/officeart/2005/8/layout/vProcess5"/>
    <dgm:cxn modelId="{03057E04-90EA-4A3A-87C4-D93808ABF0F5}" type="presParOf" srcId="{3CEDA34B-316E-40DC-91B1-2FC7ECA8589F}" destId="{679D58AC-3F67-4FAA-85CF-7DCDE09B7F68}" srcOrd="10" destOrd="0" presId="urn:microsoft.com/office/officeart/2005/8/layout/vProcess5"/>
    <dgm:cxn modelId="{15B219F0-4DC4-424A-9E9B-26C833053CBF}" type="presParOf" srcId="{3CEDA34B-316E-40DC-91B1-2FC7ECA8589F}" destId="{918E8573-8B9A-4CEA-B2B0-663A0B3ECFB3}" srcOrd="11" destOrd="0" presId="urn:microsoft.com/office/officeart/2005/8/layout/vProcess5"/>
    <dgm:cxn modelId="{F2DA1F6C-067D-48F0-9F14-AD41A248B56C}" type="presParOf" srcId="{3CEDA34B-316E-40DC-91B1-2FC7ECA8589F}" destId="{E9B8ED15-0F5A-4122-9663-C7504757DEA3}" srcOrd="12" destOrd="0" presId="urn:microsoft.com/office/officeart/2005/8/layout/vProcess5"/>
    <dgm:cxn modelId="{EDEC3959-D49F-44BE-A4F2-DED83AD0A849}" type="presParOf" srcId="{3CEDA34B-316E-40DC-91B1-2FC7ECA8589F}" destId="{9D2D1851-18C0-4500-9973-EF81FF6D264F}" srcOrd="13" destOrd="0" presId="urn:microsoft.com/office/officeart/2005/8/layout/vProcess5"/>
    <dgm:cxn modelId="{EFAF24FB-D5E7-49D5-858A-7DA626F50FE1}" type="presParOf" srcId="{3CEDA34B-316E-40DC-91B1-2FC7ECA8589F}" destId="{2B3F65FB-C077-4DA8-8C0F-3C23DF11B21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E83C54C5-7D44-464F-BD0F-8B3795C7A028}" type="doc">
      <dgm:prSet loTypeId="urn:microsoft.com/office/officeart/2005/8/layout/vProcess5" loCatId="process" qsTypeId="urn:microsoft.com/office/officeart/2005/8/quickstyle/3d1" qsCatId="3D" csTypeId="urn:microsoft.com/office/officeart/2005/8/colors/colorful2" csCatId="colorful" phldr="1"/>
      <dgm:spPr/>
    </dgm:pt>
    <dgm:pt modelId="{D21CFAD4-2CD6-4DC5-A221-B8A8F89ADE5A}">
      <dgm:prSet phldrT="[Text]" custT="1"/>
      <dgm:spPr/>
      <dgm:t>
        <a:bodyPr/>
        <a:lstStyle/>
        <a:p>
          <a:r>
            <a:rPr lang="en-ZA" sz="2400" b="1" dirty="0" smtClean="0"/>
            <a:t>1. Listen to the complaint</a:t>
          </a:r>
          <a:endParaRPr lang="en-ZA" sz="2400" b="1" dirty="0"/>
        </a:p>
      </dgm:t>
    </dgm:pt>
    <dgm:pt modelId="{B7FA1A13-23BC-4A6B-A097-DFDBA277ECD4}" type="parTrans" cxnId="{BD2E174D-478A-4954-A10D-8DF307A7A736}">
      <dgm:prSet/>
      <dgm:spPr/>
      <dgm:t>
        <a:bodyPr/>
        <a:lstStyle/>
        <a:p>
          <a:endParaRPr lang="en-ZA" sz="2000" b="1"/>
        </a:p>
      </dgm:t>
    </dgm:pt>
    <dgm:pt modelId="{49051BAC-4E77-49C2-893E-F77B50FB1E26}" type="sibTrans" cxnId="{BD2E174D-478A-4954-A10D-8DF307A7A736}">
      <dgm:prSet custT="1"/>
      <dgm:spPr/>
      <dgm:t>
        <a:bodyPr/>
        <a:lstStyle/>
        <a:p>
          <a:endParaRPr lang="en-ZA" sz="2800" b="1"/>
        </a:p>
      </dgm:t>
    </dgm:pt>
    <dgm:pt modelId="{3058E1C0-C1BA-4CD5-8917-3852CA1995DA}">
      <dgm:prSet custT="1"/>
      <dgm:spPr/>
      <dgm:t>
        <a:bodyPr/>
        <a:lstStyle/>
        <a:p>
          <a:r>
            <a:rPr lang="en-ZA" sz="2400" b="1" dirty="0" smtClean="0"/>
            <a:t>2. Apologise</a:t>
          </a:r>
          <a:endParaRPr lang="en-ZA" sz="2400" b="1" dirty="0"/>
        </a:p>
      </dgm:t>
    </dgm:pt>
    <dgm:pt modelId="{03EAB72A-87FF-4757-B00B-75E044B198B6}" type="parTrans" cxnId="{916AB719-4A7E-48A8-8AEC-5ED786DAB8F6}">
      <dgm:prSet/>
      <dgm:spPr/>
      <dgm:t>
        <a:bodyPr/>
        <a:lstStyle/>
        <a:p>
          <a:endParaRPr lang="en-ZA" sz="2000" b="1"/>
        </a:p>
      </dgm:t>
    </dgm:pt>
    <dgm:pt modelId="{0C58E8F4-09F0-47BA-8119-61B5865A8FF6}" type="sibTrans" cxnId="{916AB719-4A7E-48A8-8AEC-5ED786DAB8F6}">
      <dgm:prSet custT="1"/>
      <dgm:spPr/>
      <dgm:t>
        <a:bodyPr/>
        <a:lstStyle/>
        <a:p>
          <a:endParaRPr lang="en-ZA" sz="2800" b="1"/>
        </a:p>
      </dgm:t>
    </dgm:pt>
    <dgm:pt modelId="{F6557A6D-7EA3-48B3-964D-78ACFF57A25D}">
      <dgm:prSet custT="1"/>
      <dgm:spPr/>
      <dgm:t>
        <a:bodyPr/>
        <a:lstStyle/>
        <a:p>
          <a:r>
            <a:rPr lang="en-ZA" sz="2400" b="1" dirty="0" smtClean="0"/>
            <a:t>3. Empathise with their problem</a:t>
          </a:r>
          <a:endParaRPr lang="en-ZA" sz="2400" b="1" dirty="0"/>
        </a:p>
      </dgm:t>
    </dgm:pt>
    <dgm:pt modelId="{D9FECC09-F9CC-4259-8A32-08C73E14A8DD}" type="parTrans" cxnId="{E1F41C9D-FC3C-42EB-A051-B5490E692248}">
      <dgm:prSet/>
      <dgm:spPr/>
      <dgm:t>
        <a:bodyPr/>
        <a:lstStyle/>
        <a:p>
          <a:endParaRPr lang="en-ZA" sz="2000" b="1"/>
        </a:p>
      </dgm:t>
    </dgm:pt>
    <dgm:pt modelId="{9C682D82-C8CB-428F-80FF-20F102289E91}" type="sibTrans" cxnId="{E1F41C9D-FC3C-42EB-A051-B5490E692248}">
      <dgm:prSet custT="1"/>
      <dgm:spPr/>
      <dgm:t>
        <a:bodyPr/>
        <a:lstStyle/>
        <a:p>
          <a:endParaRPr lang="en-ZA" sz="2800" b="1"/>
        </a:p>
      </dgm:t>
    </dgm:pt>
    <dgm:pt modelId="{E337D4C3-2541-4FF0-AF4E-2B1D3B96CFD5}">
      <dgm:prSet custT="1"/>
      <dgm:spPr/>
      <dgm:t>
        <a:bodyPr/>
        <a:lstStyle/>
        <a:p>
          <a:r>
            <a:rPr lang="en-ZA" sz="2400" b="1" dirty="0" smtClean="0"/>
            <a:t>4. Assure the customer you are going to help</a:t>
          </a:r>
          <a:endParaRPr lang="en-ZA" sz="2400" b="1" dirty="0"/>
        </a:p>
      </dgm:t>
    </dgm:pt>
    <dgm:pt modelId="{9199E17F-3FC4-4283-BE89-2AEAB5EADD18}" type="parTrans" cxnId="{173E4E55-A5D6-4DDB-AE1F-F9ACF5F42107}">
      <dgm:prSet/>
      <dgm:spPr/>
      <dgm:t>
        <a:bodyPr/>
        <a:lstStyle/>
        <a:p>
          <a:endParaRPr lang="en-ZA" sz="2000" b="1"/>
        </a:p>
      </dgm:t>
    </dgm:pt>
    <dgm:pt modelId="{DD65678A-49D2-4D1B-A42A-F61F39C6686A}" type="sibTrans" cxnId="{173E4E55-A5D6-4DDB-AE1F-F9ACF5F42107}">
      <dgm:prSet custT="1"/>
      <dgm:spPr/>
      <dgm:t>
        <a:bodyPr/>
        <a:lstStyle/>
        <a:p>
          <a:endParaRPr lang="en-ZA" sz="2800" b="1"/>
        </a:p>
      </dgm:t>
    </dgm:pt>
    <dgm:pt modelId="{4416D53F-0A4A-4415-882D-53F819E76563}">
      <dgm:prSet custT="1"/>
      <dgm:spPr/>
      <dgm:t>
        <a:bodyPr/>
        <a:lstStyle/>
        <a:p>
          <a:r>
            <a:rPr lang="en-ZA" sz="2400" b="1" dirty="0" smtClean="0"/>
            <a:t>5. Write down key details</a:t>
          </a:r>
          <a:endParaRPr lang="en-ZA" sz="2400" b="1" dirty="0"/>
        </a:p>
      </dgm:t>
    </dgm:pt>
    <dgm:pt modelId="{D2C7F83C-20DE-4C85-AFE6-295AE9BAF9E5}" type="parTrans" cxnId="{8E0BE581-750F-4369-AE69-3F2388888FC9}">
      <dgm:prSet/>
      <dgm:spPr/>
      <dgm:t>
        <a:bodyPr/>
        <a:lstStyle/>
        <a:p>
          <a:endParaRPr lang="en-ZA" sz="2000" b="1"/>
        </a:p>
      </dgm:t>
    </dgm:pt>
    <dgm:pt modelId="{EB28A5BE-3153-47EB-8411-B860852A1477}" type="sibTrans" cxnId="{8E0BE581-750F-4369-AE69-3F2388888FC9}">
      <dgm:prSet/>
      <dgm:spPr/>
      <dgm:t>
        <a:bodyPr/>
        <a:lstStyle/>
        <a:p>
          <a:endParaRPr lang="en-ZA" sz="2000" b="1"/>
        </a:p>
      </dgm:t>
    </dgm:pt>
    <dgm:pt modelId="{85D36DDC-B47F-4BC9-926B-5A308DD39FDD}">
      <dgm:prSet/>
      <dgm:spPr/>
      <dgm:t>
        <a:bodyPr/>
        <a:lstStyle/>
        <a:p>
          <a:endParaRPr lang="en-ZA"/>
        </a:p>
      </dgm:t>
    </dgm:pt>
    <dgm:pt modelId="{A1EDAFAC-447D-4329-B9BE-85A13580A413}" type="parTrans" cxnId="{26D7CFEE-7BE0-4935-841A-969C48A0F694}">
      <dgm:prSet/>
      <dgm:spPr/>
      <dgm:t>
        <a:bodyPr/>
        <a:lstStyle/>
        <a:p>
          <a:endParaRPr lang="en-ZA" sz="2000" b="1"/>
        </a:p>
      </dgm:t>
    </dgm:pt>
    <dgm:pt modelId="{8315E557-96BD-40A6-B0DF-EDF2CD3D5B6A}" type="sibTrans" cxnId="{26D7CFEE-7BE0-4935-841A-969C48A0F694}">
      <dgm:prSet/>
      <dgm:spPr/>
      <dgm:t>
        <a:bodyPr/>
        <a:lstStyle/>
        <a:p>
          <a:endParaRPr lang="en-ZA" sz="2000" b="1"/>
        </a:p>
      </dgm:t>
    </dgm:pt>
    <dgm:pt modelId="{808008D5-0332-4E70-9083-8AB7907FB297}" type="pres">
      <dgm:prSet presAssocID="{E83C54C5-7D44-464F-BD0F-8B3795C7A028}" presName="outerComposite" presStyleCnt="0">
        <dgm:presLayoutVars>
          <dgm:chMax val="5"/>
          <dgm:dir/>
          <dgm:resizeHandles val="exact"/>
        </dgm:presLayoutVars>
      </dgm:prSet>
      <dgm:spPr/>
    </dgm:pt>
    <dgm:pt modelId="{CFD4B9C3-A734-4C7B-A561-3B830110D655}" type="pres">
      <dgm:prSet presAssocID="{E83C54C5-7D44-464F-BD0F-8B3795C7A028}" presName="dummyMaxCanvas" presStyleCnt="0">
        <dgm:presLayoutVars/>
      </dgm:prSet>
      <dgm:spPr/>
    </dgm:pt>
    <dgm:pt modelId="{1033A91E-2197-45AE-9014-ED1F171D5263}" type="pres">
      <dgm:prSet presAssocID="{E83C54C5-7D44-464F-BD0F-8B3795C7A028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9CEE5FC-D6DA-4554-8057-EAEC047F89D1}" type="pres">
      <dgm:prSet presAssocID="{E83C54C5-7D44-464F-BD0F-8B3795C7A028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F56F500-F65D-40AA-A7BC-9C98994EB94C}" type="pres">
      <dgm:prSet presAssocID="{E83C54C5-7D44-464F-BD0F-8B3795C7A028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ECD051D-5EC1-4B4A-B6A8-00CB3C781D02}" type="pres">
      <dgm:prSet presAssocID="{E83C54C5-7D44-464F-BD0F-8B3795C7A028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BFC1E56-7EF8-45E4-A732-D41759431853}" type="pres">
      <dgm:prSet presAssocID="{E83C54C5-7D44-464F-BD0F-8B3795C7A028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058EFF8-206D-4602-B76D-0248024A0444}" type="pres">
      <dgm:prSet presAssocID="{E83C54C5-7D44-464F-BD0F-8B3795C7A028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2C887DF-EEE5-47CE-B1B3-40589EF3BC68}" type="pres">
      <dgm:prSet presAssocID="{E83C54C5-7D44-464F-BD0F-8B3795C7A028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2C8B508-DBA2-4BC4-9942-11CDBD2030F4}" type="pres">
      <dgm:prSet presAssocID="{E83C54C5-7D44-464F-BD0F-8B3795C7A028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1D76126-552C-41AE-BF50-891458656114}" type="pres">
      <dgm:prSet presAssocID="{E83C54C5-7D44-464F-BD0F-8B3795C7A028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100D99C-24C3-44EC-8532-8F6258511C6C}" type="pres">
      <dgm:prSet presAssocID="{E83C54C5-7D44-464F-BD0F-8B3795C7A028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0117911-8032-4961-AA05-4AD0050603CE}" type="pres">
      <dgm:prSet presAssocID="{E83C54C5-7D44-464F-BD0F-8B3795C7A028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3BA249D-0793-4188-9186-D2BBEE1F04E0}" type="pres">
      <dgm:prSet presAssocID="{E83C54C5-7D44-464F-BD0F-8B3795C7A028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1AC854E-BD94-43D5-A3B1-8D9590436621}" type="pres">
      <dgm:prSet presAssocID="{E83C54C5-7D44-464F-BD0F-8B3795C7A028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7A7385F-B8B4-4246-9E7B-348D43D5F650}" type="pres">
      <dgm:prSet presAssocID="{E83C54C5-7D44-464F-BD0F-8B3795C7A028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43A7E269-1294-45D3-8392-5891DFAFFB1F}" type="presOf" srcId="{3058E1C0-C1BA-4CD5-8917-3852CA1995DA}" destId="{D9CEE5FC-D6DA-4554-8057-EAEC047F89D1}" srcOrd="0" destOrd="0" presId="urn:microsoft.com/office/officeart/2005/8/layout/vProcess5"/>
    <dgm:cxn modelId="{C196791B-FE54-4471-BF8B-0E128B383F93}" type="presOf" srcId="{F6557A6D-7EA3-48B3-964D-78ACFF57A25D}" destId="{53BA249D-0793-4188-9186-D2BBEE1F04E0}" srcOrd="1" destOrd="0" presId="urn:microsoft.com/office/officeart/2005/8/layout/vProcess5"/>
    <dgm:cxn modelId="{E1F41C9D-FC3C-42EB-A051-B5490E692248}" srcId="{E83C54C5-7D44-464F-BD0F-8B3795C7A028}" destId="{F6557A6D-7EA3-48B3-964D-78ACFF57A25D}" srcOrd="2" destOrd="0" parTransId="{D9FECC09-F9CC-4259-8A32-08C73E14A8DD}" sibTransId="{9C682D82-C8CB-428F-80FF-20F102289E91}"/>
    <dgm:cxn modelId="{C70509B4-0CA7-4D2B-8D97-8D8D9815D9CB}" type="presOf" srcId="{49051BAC-4E77-49C2-893E-F77B50FB1E26}" destId="{9058EFF8-206D-4602-B76D-0248024A0444}" srcOrd="0" destOrd="0" presId="urn:microsoft.com/office/officeart/2005/8/layout/vProcess5"/>
    <dgm:cxn modelId="{C44D88D1-A7EA-4D38-85C5-172C5E8EF68E}" type="presOf" srcId="{0C58E8F4-09F0-47BA-8119-61B5865A8FF6}" destId="{C2C887DF-EEE5-47CE-B1B3-40589EF3BC68}" srcOrd="0" destOrd="0" presId="urn:microsoft.com/office/officeart/2005/8/layout/vProcess5"/>
    <dgm:cxn modelId="{4D347388-81EF-4950-9828-0D9263DE6708}" type="presOf" srcId="{E337D4C3-2541-4FF0-AF4E-2B1D3B96CFD5}" destId="{81AC854E-BD94-43D5-A3B1-8D9590436621}" srcOrd="1" destOrd="0" presId="urn:microsoft.com/office/officeart/2005/8/layout/vProcess5"/>
    <dgm:cxn modelId="{AF54E8D6-6D51-4232-A53B-C0759BD20A11}" type="presOf" srcId="{D21CFAD4-2CD6-4DC5-A221-B8A8F89ADE5A}" destId="{F100D99C-24C3-44EC-8532-8F6258511C6C}" srcOrd="1" destOrd="0" presId="urn:microsoft.com/office/officeart/2005/8/layout/vProcess5"/>
    <dgm:cxn modelId="{0F3628DC-F0B3-46A3-90A0-289605CD679E}" type="presOf" srcId="{E83C54C5-7D44-464F-BD0F-8B3795C7A028}" destId="{808008D5-0332-4E70-9083-8AB7907FB297}" srcOrd="0" destOrd="0" presId="urn:microsoft.com/office/officeart/2005/8/layout/vProcess5"/>
    <dgm:cxn modelId="{5FF7F3C3-1A0D-4D06-A60F-4C3DA1D280BF}" type="presOf" srcId="{DD65678A-49D2-4D1B-A42A-F61F39C6686A}" destId="{A1D76126-552C-41AE-BF50-891458656114}" srcOrd="0" destOrd="0" presId="urn:microsoft.com/office/officeart/2005/8/layout/vProcess5"/>
    <dgm:cxn modelId="{C6180999-847C-4D07-8707-0E648271B079}" type="presOf" srcId="{4416D53F-0A4A-4415-882D-53F819E76563}" destId="{6BFC1E56-7EF8-45E4-A732-D41759431853}" srcOrd="0" destOrd="0" presId="urn:microsoft.com/office/officeart/2005/8/layout/vProcess5"/>
    <dgm:cxn modelId="{8847C261-09AA-4405-A661-A416F0B41D32}" type="presOf" srcId="{D21CFAD4-2CD6-4DC5-A221-B8A8F89ADE5A}" destId="{1033A91E-2197-45AE-9014-ED1F171D5263}" srcOrd="0" destOrd="0" presId="urn:microsoft.com/office/officeart/2005/8/layout/vProcess5"/>
    <dgm:cxn modelId="{82F92A73-4FE4-4BDE-B741-4634E327D88D}" type="presOf" srcId="{3058E1C0-C1BA-4CD5-8917-3852CA1995DA}" destId="{70117911-8032-4961-AA05-4AD0050603CE}" srcOrd="1" destOrd="0" presId="urn:microsoft.com/office/officeart/2005/8/layout/vProcess5"/>
    <dgm:cxn modelId="{D336AA50-D9CC-4D3C-88BC-C94C62D5E42D}" type="presOf" srcId="{E337D4C3-2541-4FF0-AF4E-2B1D3B96CFD5}" destId="{AECD051D-5EC1-4B4A-B6A8-00CB3C781D02}" srcOrd="0" destOrd="0" presId="urn:microsoft.com/office/officeart/2005/8/layout/vProcess5"/>
    <dgm:cxn modelId="{5A8E0E56-9082-42D6-977C-D9E0E46B9222}" type="presOf" srcId="{F6557A6D-7EA3-48B3-964D-78ACFF57A25D}" destId="{CF56F500-F65D-40AA-A7BC-9C98994EB94C}" srcOrd="0" destOrd="0" presId="urn:microsoft.com/office/officeart/2005/8/layout/vProcess5"/>
    <dgm:cxn modelId="{26D7CFEE-7BE0-4935-841A-969C48A0F694}" srcId="{E83C54C5-7D44-464F-BD0F-8B3795C7A028}" destId="{85D36DDC-B47F-4BC9-926B-5A308DD39FDD}" srcOrd="5" destOrd="0" parTransId="{A1EDAFAC-447D-4329-B9BE-85A13580A413}" sibTransId="{8315E557-96BD-40A6-B0DF-EDF2CD3D5B6A}"/>
    <dgm:cxn modelId="{533AD043-1C0D-4B2A-98C2-626106A08C64}" type="presOf" srcId="{4416D53F-0A4A-4415-882D-53F819E76563}" destId="{17A7385F-B8B4-4246-9E7B-348D43D5F650}" srcOrd="1" destOrd="0" presId="urn:microsoft.com/office/officeart/2005/8/layout/vProcess5"/>
    <dgm:cxn modelId="{173E4E55-A5D6-4DDB-AE1F-F9ACF5F42107}" srcId="{E83C54C5-7D44-464F-BD0F-8B3795C7A028}" destId="{E337D4C3-2541-4FF0-AF4E-2B1D3B96CFD5}" srcOrd="3" destOrd="0" parTransId="{9199E17F-3FC4-4283-BE89-2AEAB5EADD18}" sibTransId="{DD65678A-49D2-4D1B-A42A-F61F39C6686A}"/>
    <dgm:cxn modelId="{BD2E174D-478A-4954-A10D-8DF307A7A736}" srcId="{E83C54C5-7D44-464F-BD0F-8B3795C7A028}" destId="{D21CFAD4-2CD6-4DC5-A221-B8A8F89ADE5A}" srcOrd="0" destOrd="0" parTransId="{B7FA1A13-23BC-4A6B-A097-DFDBA277ECD4}" sibTransId="{49051BAC-4E77-49C2-893E-F77B50FB1E26}"/>
    <dgm:cxn modelId="{99BA2AAC-19C9-4039-BE9B-44E243DA5880}" type="presOf" srcId="{9C682D82-C8CB-428F-80FF-20F102289E91}" destId="{72C8B508-DBA2-4BC4-9942-11CDBD2030F4}" srcOrd="0" destOrd="0" presId="urn:microsoft.com/office/officeart/2005/8/layout/vProcess5"/>
    <dgm:cxn modelId="{8E0BE581-750F-4369-AE69-3F2388888FC9}" srcId="{E83C54C5-7D44-464F-BD0F-8B3795C7A028}" destId="{4416D53F-0A4A-4415-882D-53F819E76563}" srcOrd="4" destOrd="0" parTransId="{D2C7F83C-20DE-4C85-AFE6-295AE9BAF9E5}" sibTransId="{EB28A5BE-3153-47EB-8411-B860852A1477}"/>
    <dgm:cxn modelId="{916AB719-4A7E-48A8-8AEC-5ED786DAB8F6}" srcId="{E83C54C5-7D44-464F-BD0F-8B3795C7A028}" destId="{3058E1C0-C1BA-4CD5-8917-3852CA1995DA}" srcOrd="1" destOrd="0" parTransId="{03EAB72A-87FF-4757-B00B-75E044B198B6}" sibTransId="{0C58E8F4-09F0-47BA-8119-61B5865A8FF6}"/>
    <dgm:cxn modelId="{5E532E02-F46E-4C15-8C34-39DCFF0195FC}" type="presParOf" srcId="{808008D5-0332-4E70-9083-8AB7907FB297}" destId="{CFD4B9C3-A734-4C7B-A561-3B830110D655}" srcOrd="0" destOrd="0" presId="urn:microsoft.com/office/officeart/2005/8/layout/vProcess5"/>
    <dgm:cxn modelId="{7355E45B-E896-4479-9B04-852F6D354650}" type="presParOf" srcId="{808008D5-0332-4E70-9083-8AB7907FB297}" destId="{1033A91E-2197-45AE-9014-ED1F171D5263}" srcOrd="1" destOrd="0" presId="urn:microsoft.com/office/officeart/2005/8/layout/vProcess5"/>
    <dgm:cxn modelId="{B8B669B4-80CC-400B-96A9-24F9BFF5E01D}" type="presParOf" srcId="{808008D5-0332-4E70-9083-8AB7907FB297}" destId="{D9CEE5FC-D6DA-4554-8057-EAEC047F89D1}" srcOrd="2" destOrd="0" presId="urn:microsoft.com/office/officeart/2005/8/layout/vProcess5"/>
    <dgm:cxn modelId="{B184F93B-D174-4C97-BE6B-FFF54E5DEDC2}" type="presParOf" srcId="{808008D5-0332-4E70-9083-8AB7907FB297}" destId="{CF56F500-F65D-40AA-A7BC-9C98994EB94C}" srcOrd="3" destOrd="0" presId="urn:microsoft.com/office/officeart/2005/8/layout/vProcess5"/>
    <dgm:cxn modelId="{4AAF15F3-AB1A-499F-A693-FCF013F1151A}" type="presParOf" srcId="{808008D5-0332-4E70-9083-8AB7907FB297}" destId="{AECD051D-5EC1-4B4A-B6A8-00CB3C781D02}" srcOrd="4" destOrd="0" presId="urn:microsoft.com/office/officeart/2005/8/layout/vProcess5"/>
    <dgm:cxn modelId="{F7C0D3B8-AD0D-421A-A3A5-CF4802AC25C8}" type="presParOf" srcId="{808008D5-0332-4E70-9083-8AB7907FB297}" destId="{6BFC1E56-7EF8-45E4-A732-D41759431853}" srcOrd="5" destOrd="0" presId="urn:microsoft.com/office/officeart/2005/8/layout/vProcess5"/>
    <dgm:cxn modelId="{573825A6-3183-4391-B190-E2B34A107325}" type="presParOf" srcId="{808008D5-0332-4E70-9083-8AB7907FB297}" destId="{9058EFF8-206D-4602-B76D-0248024A0444}" srcOrd="6" destOrd="0" presId="urn:microsoft.com/office/officeart/2005/8/layout/vProcess5"/>
    <dgm:cxn modelId="{A7D8891C-9E3D-4E93-AAC7-AFAEED106BDE}" type="presParOf" srcId="{808008D5-0332-4E70-9083-8AB7907FB297}" destId="{C2C887DF-EEE5-47CE-B1B3-40589EF3BC68}" srcOrd="7" destOrd="0" presId="urn:microsoft.com/office/officeart/2005/8/layout/vProcess5"/>
    <dgm:cxn modelId="{6758AFF4-42BC-4514-810E-61CCE780FECA}" type="presParOf" srcId="{808008D5-0332-4E70-9083-8AB7907FB297}" destId="{72C8B508-DBA2-4BC4-9942-11CDBD2030F4}" srcOrd="8" destOrd="0" presId="urn:microsoft.com/office/officeart/2005/8/layout/vProcess5"/>
    <dgm:cxn modelId="{4A6EF2C2-79E5-493B-863D-2EC953760384}" type="presParOf" srcId="{808008D5-0332-4E70-9083-8AB7907FB297}" destId="{A1D76126-552C-41AE-BF50-891458656114}" srcOrd="9" destOrd="0" presId="urn:microsoft.com/office/officeart/2005/8/layout/vProcess5"/>
    <dgm:cxn modelId="{FE9B383A-3463-44D8-A6F5-4C15D19FC01F}" type="presParOf" srcId="{808008D5-0332-4E70-9083-8AB7907FB297}" destId="{F100D99C-24C3-44EC-8532-8F6258511C6C}" srcOrd="10" destOrd="0" presId="urn:microsoft.com/office/officeart/2005/8/layout/vProcess5"/>
    <dgm:cxn modelId="{05D9D650-00A2-47EE-B7D8-B0487A0364AB}" type="presParOf" srcId="{808008D5-0332-4E70-9083-8AB7907FB297}" destId="{70117911-8032-4961-AA05-4AD0050603CE}" srcOrd="11" destOrd="0" presId="urn:microsoft.com/office/officeart/2005/8/layout/vProcess5"/>
    <dgm:cxn modelId="{B7F1FCE6-E839-414E-A561-63FB92C6D9E1}" type="presParOf" srcId="{808008D5-0332-4E70-9083-8AB7907FB297}" destId="{53BA249D-0793-4188-9186-D2BBEE1F04E0}" srcOrd="12" destOrd="0" presId="urn:microsoft.com/office/officeart/2005/8/layout/vProcess5"/>
    <dgm:cxn modelId="{8F58A365-0DA5-4DEB-A9FE-DA6C8F442932}" type="presParOf" srcId="{808008D5-0332-4E70-9083-8AB7907FB297}" destId="{81AC854E-BD94-43D5-A3B1-8D9590436621}" srcOrd="13" destOrd="0" presId="urn:microsoft.com/office/officeart/2005/8/layout/vProcess5"/>
    <dgm:cxn modelId="{884036A5-9DCB-4475-97C7-2270E90E3358}" type="presParOf" srcId="{808008D5-0332-4E70-9083-8AB7907FB297}" destId="{17A7385F-B8B4-4246-9E7B-348D43D5F650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7D71F73B-9ED0-445B-B615-0BC4B04A2DD7}" type="doc">
      <dgm:prSet loTypeId="urn:microsoft.com/office/officeart/2005/8/layout/vList3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594486E-13AD-4EF6-BA9C-D778925F7D73}">
      <dgm:prSet phldrT="[Text]" custT="1"/>
      <dgm:spPr/>
      <dgm:t>
        <a:bodyPr/>
        <a:lstStyle/>
        <a:p>
          <a:r>
            <a:rPr lang="en-ZA" sz="3200" b="1" dirty="0" smtClean="0"/>
            <a:t>Investigate situation</a:t>
          </a:r>
          <a:endParaRPr lang="en-US" sz="3200" b="1" dirty="0"/>
        </a:p>
      </dgm:t>
    </dgm:pt>
    <dgm:pt modelId="{E14CD527-F0F4-41FC-855D-AC974FB24568}" type="parTrans" cxnId="{0030283B-35CF-4E72-BFEF-9CF69F2CBED7}">
      <dgm:prSet/>
      <dgm:spPr/>
      <dgm:t>
        <a:bodyPr/>
        <a:lstStyle/>
        <a:p>
          <a:endParaRPr lang="en-US" sz="2800" b="1"/>
        </a:p>
      </dgm:t>
    </dgm:pt>
    <dgm:pt modelId="{B571BECC-D740-48C7-AF15-A6C7C3E9C8A6}" type="sibTrans" cxnId="{0030283B-35CF-4E72-BFEF-9CF69F2CBED7}">
      <dgm:prSet/>
      <dgm:spPr/>
      <dgm:t>
        <a:bodyPr/>
        <a:lstStyle/>
        <a:p>
          <a:endParaRPr lang="en-US" sz="2800" b="1"/>
        </a:p>
      </dgm:t>
    </dgm:pt>
    <dgm:pt modelId="{58A976CA-9EA7-4873-9C97-E40C311C1614}">
      <dgm:prSet custT="1"/>
      <dgm:spPr/>
      <dgm:t>
        <a:bodyPr/>
        <a:lstStyle/>
        <a:p>
          <a:r>
            <a:rPr lang="en-ZA" sz="3200" b="1" dirty="0" smtClean="0"/>
            <a:t>Determine/see </a:t>
          </a:r>
          <a:r>
            <a:rPr lang="en-ZA" sz="3200" b="1" dirty="0" smtClean="0"/>
            <a:t>if customer has a valid complaint</a:t>
          </a:r>
          <a:endParaRPr lang="en-ZA" sz="3200" b="1" dirty="0"/>
        </a:p>
      </dgm:t>
    </dgm:pt>
    <dgm:pt modelId="{9C5A7AF2-9FF8-4B3A-8F30-FEE1EA5DA535}" type="parTrans" cxnId="{B4ACBCE3-0D30-4E70-B249-2E3A7028CCEF}">
      <dgm:prSet/>
      <dgm:spPr/>
      <dgm:t>
        <a:bodyPr/>
        <a:lstStyle/>
        <a:p>
          <a:endParaRPr lang="en-ZA" sz="2000"/>
        </a:p>
      </dgm:t>
    </dgm:pt>
    <dgm:pt modelId="{395BA93F-788B-48E6-BDFB-7295748D1F26}" type="sibTrans" cxnId="{B4ACBCE3-0D30-4E70-B249-2E3A7028CCEF}">
      <dgm:prSet/>
      <dgm:spPr/>
      <dgm:t>
        <a:bodyPr/>
        <a:lstStyle/>
        <a:p>
          <a:endParaRPr lang="en-ZA" sz="2000"/>
        </a:p>
      </dgm:t>
    </dgm:pt>
    <dgm:pt modelId="{C497C4BF-C333-4E6B-ACAD-11F6CBFEB19E}">
      <dgm:prSet custT="1"/>
      <dgm:spPr/>
      <dgm:t>
        <a:bodyPr/>
        <a:lstStyle/>
        <a:p>
          <a:r>
            <a:rPr lang="en-ZA" sz="3200" b="1" dirty="0" smtClean="0"/>
            <a:t>Apologize again if necessary</a:t>
          </a:r>
          <a:endParaRPr lang="en-ZA" sz="3200" b="1" dirty="0"/>
        </a:p>
      </dgm:t>
    </dgm:pt>
    <dgm:pt modelId="{7BEE6A43-B763-4069-8463-3543473A5504}" type="parTrans" cxnId="{0BFBE551-6108-42E2-881F-ED3C042E02F9}">
      <dgm:prSet/>
      <dgm:spPr/>
      <dgm:t>
        <a:bodyPr/>
        <a:lstStyle/>
        <a:p>
          <a:endParaRPr lang="en-ZA" sz="2000"/>
        </a:p>
      </dgm:t>
    </dgm:pt>
    <dgm:pt modelId="{55BEFB6C-01E3-47BA-B15A-AFF09B7FF076}" type="sibTrans" cxnId="{0BFBE551-6108-42E2-881F-ED3C042E02F9}">
      <dgm:prSet/>
      <dgm:spPr/>
      <dgm:t>
        <a:bodyPr/>
        <a:lstStyle/>
        <a:p>
          <a:endParaRPr lang="en-ZA" sz="2000"/>
        </a:p>
      </dgm:t>
    </dgm:pt>
    <dgm:pt modelId="{6413293C-FD45-479E-BA5C-26AA3E659CD3}">
      <dgm:prSet custT="1"/>
      <dgm:spPr/>
      <dgm:t>
        <a:bodyPr/>
        <a:lstStyle/>
        <a:p>
          <a:r>
            <a:rPr lang="en-ZA" sz="3200" b="1" dirty="0" smtClean="0"/>
            <a:t>Explain what happened </a:t>
          </a:r>
          <a:endParaRPr lang="en-ZA" sz="3200" b="1" dirty="0"/>
        </a:p>
      </dgm:t>
    </dgm:pt>
    <dgm:pt modelId="{A96634D7-C6B1-49E5-8373-12A8E12E6FC9}" type="parTrans" cxnId="{BF946FBD-2D59-41BF-B165-30DB59A6421D}">
      <dgm:prSet/>
      <dgm:spPr/>
      <dgm:t>
        <a:bodyPr/>
        <a:lstStyle/>
        <a:p>
          <a:endParaRPr lang="en-ZA" sz="2000"/>
        </a:p>
      </dgm:t>
    </dgm:pt>
    <dgm:pt modelId="{C2C8940C-69BF-4429-90F5-9AD7C5863BF0}" type="sibTrans" cxnId="{BF946FBD-2D59-41BF-B165-30DB59A6421D}">
      <dgm:prSet/>
      <dgm:spPr/>
      <dgm:t>
        <a:bodyPr/>
        <a:lstStyle/>
        <a:p>
          <a:endParaRPr lang="en-ZA" sz="2000"/>
        </a:p>
      </dgm:t>
    </dgm:pt>
    <dgm:pt modelId="{CE86864F-0F19-4F9D-B22F-235AF985B7B1}" type="pres">
      <dgm:prSet presAssocID="{7D71F73B-9ED0-445B-B615-0BC4B04A2DD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8A1E1208-40EA-429E-906C-A82B52593F3B}" type="pres">
      <dgm:prSet presAssocID="{D594486E-13AD-4EF6-BA9C-D778925F7D73}" presName="composite" presStyleCnt="0"/>
      <dgm:spPr/>
      <dgm:t>
        <a:bodyPr/>
        <a:lstStyle/>
        <a:p>
          <a:endParaRPr lang="en-ZA"/>
        </a:p>
      </dgm:t>
    </dgm:pt>
    <dgm:pt modelId="{BE9F5C9A-55E6-41F2-BC79-EA46F7F9C645}" type="pres">
      <dgm:prSet presAssocID="{D594486E-13AD-4EF6-BA9C-D778925F7D73}" presName="imgShp" presStyleLbl="fgImgPlace1" presStyleIdx="0" presStyleCnt="4" custScaleX="126402" custScaleY="129843" custLinFactNeighborX="-52035" custLinFactNeighborY="-1166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ZA"/>
        </a:p>
      </dgm:t>
    </dgm:pt>
    <dgm:pt modelId="{0E97C5CA-CBAC-4112-8C3D-C53FF8A7F277}" type="pres">
      <dgm:prSet presAssocID="{D594486E-13AD-4EF6-BA9C-D778925F7D73}" presName="txShp" presStyleLbl="node1" presStyleIdx="0" presStyleCnt="4" custScaleX="12254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B5B8363-16D5-4C81-A0FB-011A51BC6AF0}" type="pres">
      <dgm:prSet presAssocID="{B571BECC-D740-48C7-AF15-A6C7C3E9C8A6}" presName="spacing" presStyleCnt="0"/>
      <dgm:spPr/>
      <dgm:t>
        <a:bodyPr/>
        <a:lstStyle/>
        <a:p>
          <a:endParaRPr lang="en-ZA"/>
        </a:p>
      </dgm:t>
    </dgm:pt>
    <dgm:pt modelId="{7C2C062F-D8D3-48EE-9E1F-E022E9B73A0D}" type="pres">
      <dgm:prSet presAssocID="{58A976CA-9EA7-4873-9C97-E40C311C1614}" presName="composite" presStyleCnt="0"/>
      <dgm:spPr/>
      <dgm:t>
        <a:bodyPr/>
        <a:lstStyle/>
        <a:p>
          <a:endParaRPr lang="en-ZA"/>
        </a:p>
      </dgm:t>
    </dgm:pt>
    <dgm:pt modelId="{6B9B690C-25FE-41FE-933E-64A9511F0396}" type="pres">
      <dgm:prSet presAssocID="{58A976CA-9EA7-4873-9C97-E40C311C1614}" presName="imgShp" presStyleLbl="fgImgPlace1" presStyleIdx="1" presStyleCnt="4" custLinFactNeighborX="-52035" custLinFactNeighborY="-1166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ZA"/>
        </a:p>
      </dgm:t>
    </dgm:pt>
    <dgm:pt modelId="{491998C7-96B5-4F74-B211-A347790BE595}" type="pres">
      <dgm:prSet presAssocID="{58A976CA-9EA7-4873-9C97-E40C311C1614}" presName="txShp" presStyleLbl="node1" presStyleIdx="1" presStyleCnt="4" custScaleX="12007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CD414B3-0852-4E23-946E-C500F86DCB37}" type="pres">
      <dgm:prSet presAssocID="{395BA93F-788B-48E6-BDFB-7295748D1F26}" presName="spacing" presStyleCnt="0"/>
      <dgm:spPr/>
      <dgm:t>
        <a:bodyPr/>
        <a:lstStyle/>
        <a:p>
          <a:endParaRPr lang="en-ZA"/>
        </a:p>
      </dgm:t>
    </dgm:pt>
    <dgm:pt modelId="{8C8C2A34-B5F5-4F74-953D-1F960B05FB84}" type="pres">
      <dgm:prSet presAssocID="{C497C4BF-C333-4E6B-ACAD-11F6CBFEB19E}" presName="composite" presStyleCnt="0"/>
      <dgm:spPr/>
      <dgm:t>
        <a:bodyPr/>
        <a:lstStyle/>
        <a:p>
          <a:endParaRPr lang="en-ZA"/>
        </a:p>
      </dgm:t>
    </dgm:pt>
    <dgm:pt modelId="{05962EFC-85CE-46C1-98D6-BB1DD2860617}" type="pres">
      <dgm:prSet presAssocID="{C497C4BF-C333-4E6B-ACAD-11F6CBFEB19E}" presName="imgShp" presStyleLbl="fgImgPlace1" presStyleIdx="2" presStyleCnt="4" custLinFactNeighborX="-52035" custLinFactNeighborY="-1166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ZA"/>
        </a:p>
      </dgm:t>
    </dgm:pt>
    <dgm:pt modelId="{447BB3A7-6F91-41CD-B445-8E1D8F058A53}" type="pres">
      <dgm:prSet presAssocID="{C497C4BF-C333-4E6B-ACAD-11F6CBFEB19E}" presName="txShp" presStyleLbl="node1" presStyleIdx="2" presStyleCnt="4" custScaleX="12007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54D28D3-3A3B-4BE3-B9AC-AAA428703865}" type="pres">
      <dgm:prSet presAssocID="{55BEFB6C-01E3-47BA-B15A-AFF09B7FF076}" presName="spacing" presStyleCnt="0"/>
      <dgm:spPr/>
      <dgm:t>
        <a:bodyPr/>
        <a:lstStyle/>
        <a:p>
          <a:endParaRPr lang="en-ZA"/>
        </a:p>
      </dgm:t>
    </dgm:pt>
    <dgm:pt modelId="{4B662112-C66B-4FA6-B8D8-5FB97C75E7A9}" type="pres">
      <dgm:prSet presAssocID="{6413293C-FD45-479E-BA5C-26AA3E659CD3}" presName="composite" presStyleCnt="0"/>
      <dgm:spPr/>
      <dgm:t>
        <a:bodyPr/>
        <a:lstStyle/>
        <a:p>
          <a:endParaRPr lang="en-ZA"/>
        </a:p>
      </dgm:t>
    </dgm:pt>
    <dgm:pt modelId="{0C0A219E-668F-41EF-A9B5-B3E4484BF2B8}" type="pres">
      <dgm:prSet presAssocID="{6413293C-FD45-479E-BA5C-26AA3E659CD3}" presName="imgShp" presStyleLbl="fgImgPlace1" presStyleIdx="3" presStyleCnt="4" custLinFactNeighborX="-52035" custLinFactNeighborY="-1166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ZA"/>
        </a:p>
      </dgm:t>
    </dgm:pt>
    <dgm:pt modelId="{8EE241A0-5FAB-40DA-BACA-1E753056589F}" type="pres">
      <dgm:prSet presAssocID="{6413293C-FD45-479E-BA5C-26AA3E659CD3}" presName="txShp" presStyleLbl="node1" presStyleIdx="3" presStyleCnt="4" custScaleX="12007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74CE4343-343A-43C4-951B-62E7CBB20BC0}" type="presOf" srcId="{7D71F73B-9ED0-445B-B615-0BC4B04A2DD7}" destId="{CE86864F-0F19-4F9D-B22F-235AF985B7B1}" srcOrd="0" destOrd="0" presId="urn:microsoft.com/office/officeart/2005/8/layout/vList3"/>
    <dgm:cxn modelId="{B4ACBCE3-0D30-4E70-B249-2E3A7028CCEF}" srcId="{7D71F73B-9ED0-445B-B615-0BC4B04A2DD7}" destId="{58A976CA-9EA7-4873-9C97-E40C311C1614}" srcOrd="1" destOrd="0" parTransId="{9C5A7AF2-9FF8-4B3A-8F30-FEE1EA5DA535}" sibTransId="{395BA93F-788B-48E6-BDFB-7295748D1F26}"/>
    <dgm:cxn modelId="{01DE7C16-2903-4B6F-9CD2-184B6C12A5A9}" type="presOf" srcId="{58A976CA-9EA7-4873-9C97-E40C311C1614}" destId="{491998C7-96B5-4F74-B211-A347790BE595}" srcOrd="0" destOrd="0" presId="urn:microsoft.com/office/officeart/2005/8/layout/vList3"/>
    <dgm:cxn modelId="{206E3873-DBE1-4545-9240-66D0DB48330A}" type="presOf" srcId="{C497C4BF-C333-4E6B-ACAD-11F6CBFEB19E}" destId="{447BB3A7-6F91-41CD-B445-8E1D8F058A53}" srcOrd="0" destOrd="0" presId="urn:microsoft.com/office/officeart/2005/8/layout/vList3"/>
    <dgm:cxn modelId="{5881AC4B-6721-4719-8958-D71052252D03}" type="presOf" srcId="{D594486E-13AD-4EF6-BA9C-D778925F7D73}" destId="{0E97C5CA-CBAC-4112-8C3D-C53FF8A7F277}" srcOrd="0" destOrd="0" presId="urn:microsoft.com/office/officeart/2005/8/layout/vList3"/>
    <dgm:cxn modelId="{BF946FBD-2D59-41BF-B165-30DB59A6421D}" srcId="{7D71F73B-9ED0-445B-B615-0BC4B04A2DD7}" destId="{6413293C-FD45-479E-BA5C-26AA3E659CD3}" srcOrd="3" destOrd="0" parTransId="{A96634D7-C6B1-49E5-8373-12A8E12E6FC9}" sibTransId="{C2C8940C-69BF-4429-90F5-9AD7C5863BF0}"/>
    <dgm:cxn modelId="{0BFBE551-6108-42E2-881F-ED3C042E02F9}" srcId="{7D71F73B-9ED0-445B-B615-0BC4B04A2DD7}" destId="{C497C4BF-C333-4E6B-ACAD-11F6CBFEB19E}" srcOrd="2" destOrd="0" parTransId="{7BEE6A43-B763-4069-8463-3543473A5504}" sibTransId="{55BEFB6C-01E3-47BA-B15A-AFF09B7FF076}"/>
    <dgm:cxn modelId="{25AF945C-7FDB-477F-AD20-E1C17E590977}" type="presOf" srcId="{6413293C-FD45-479E-BA5C-26AA3E659CD3}" destId="{8EE241A0-5FAB-40DA-BACA-1E753056589F}" srcOrd="0" destOrd="0" presId="urn:microsoft.com/office/officeart/2005/8/layout/vList3"/>
    <dgm:cxn modelId="{0030283B-35CF-4E72-BFEF-9CF69F2CBED7}" srcId="{7D71F73B-9ED0-445B-B615-0BC4B04A2DD7}" destId="{D594486E-13AD-4EF6-BA9C-D778925F7D73}" srcOrd="0" destOrd="0" parTransId="{E14CD527-F0F4-41FC-855D-AC974FB24568}" sibTransId="{B571BECC-D740-48C7-AF15-A6C7C3E9C8A6}"/>
    <dgm:cxn modelId="{6106FEDE-954F-4919-99C0-B430A236E35D}" type="presParOf" srcId="{CE86864F-0F19-4F9D-B22F-235AF985B7B1}" destId="{8A1E1208-40EA-429E-906C-A82B52593F3B}" srcOrd="0" destOrd="0" presId="urn:microsoft.com/office/officeart/2005/8/layout/vList3"/>
    <dgm:cxn modelId="{ACBA0389-9FD1-4CF6-BE2A-145588F86CD7}" type="presParOf" srcId="{8A1E1208-40EA-429E-906C-A82B52593F3B}" destId="{BE9F5C9A-55E6-41F2-BC79-EA46F7F9C645}" srcOrd="0" destOrd="0" presId="urn:microsoft.com/office/officeart/2005/8/layout/vList3"/>
    <dgm:cxn modelId="{C7E607D2-A28A-4514-B5D7-EC1E2852E539}" type="presParOf" srcId="{8A1E1208-40EA-429E-906C-A82B52593F3B}" destId="{0E97C5CA-CBAC-4112-8C3D-C53FF8A7F277}" srcOrd="1" destOrd="0" presId="urn:microsoft.com/office/officeart/2005/8/layout/vList3"/>
    <dgm:cxn modelId="{5CADCB6F-C210-4799-A6B4-18DDF2441704}" type="presParOf" srcId="{CE86864F-0F19-4F9D-B22F-235AF985B7B1}" destId="{DB5B8363-16D5-4C81-A0FB-011A51BC6AF0}" srcOrd="1" destOrd="0" presId="urn:microsoft.com/office/officeart/2005/8/layout/vList3"/>
    <dgm:cxn modelId="{49DF53CC-9B21-4929-951F-4C72F3C27958}" type="presParOf" srcId="{CE86864F-0F19-4F9D-B22F-235AF985B7B1}" destId="{7C2C062F-D8D3-48EE-9E1F-E022E9B73A0D}" srcOrd="2" destOrd="0" presId="urn:microsoft.com/office/officeart/2005/8/layout/vList3"/>
    <dgm:cxn modelId="{2DF24CCA-8534-41C2-8CB3-3E098F4D81C2}" type="presParOf" srcId="{7C2C062F-D8D3-48EE-9E1F-E022E9B73A0D}" destId="{6B9B690C-25FE-41FE-933E-64A9511F0396}" srcOrd="0" destOrd="0" presId="urn:microsoft.com/office/officeart/2005/8/layout/vList3"/>
    <dgm:cxn modelId="{6FB535A0-FBD2-4C7A-A7A9-6A9DE253073A}" type="presParOf" srcId="{7C2C062F-D8D3-48EE-9E1F-E022E9B73A0D}" destId="{491998C7-96B5-4F74-B211-A347790BE595}" srcOrd="1" destOrd="0" presId="urn:microsoft.com/office/officeart/2005/8/layout/vList3"/>
    <dgm:cxn modelId="{26B779FA-82E3-4A63-AD83-7DBF97F1F4B2}" type="presParOf" srcId="{CE86864F-0F19-4F9D-B22F-235AF985B7B1}" destId="{FCD414B3-0852-4E23-946E-C500F86DCB37}" srcOrd="3" destOrd="0" presId="urn:microsoft.com/office/officeart/2005/8/layout/vList3"/>
    <dgm:cxn modelId="{2069251D-48F2-484F-8BA1-D3E1951EB11B}" type="presParOf" srcId="{CE86864F-0F19-4F9D-B22F-235AF985B7B1}" destId="{8C8C2A34-B5F5-4F74-953D-1F960B05FB84}" srcOrd="4" destOrd="0" presId="urn:microsoft.com/office/officeart/2005/8/layout/vList3"/>
    <dgm:cxn modelId="{2617B48C-C81E-4B58-A54C-E4DD9ECE56DF}" type="presParOf" srcId="{8C8C2A34-B5F5-4F74-953D-1F960B05FB84}" destId="{05962EFC-85CE-46C1-98D6-BB1DD2860617}" srcOrd="0" destOrd="0" presId="urn:microsoft.com/office/officeart/2005/8/layout/vList3"/>
    <dgm:cxn modelId="{010E8300-219D-427C-B152-36B31595595D}" type="presParOf" srcId="{8C8C2A34-B5F5-4F74-953D-1F960B05FB84}" destId="{447BB3A7-6F91-41CD-B445-8E1D8F058A53}" srcOrd="1" destOrd="0" presId="urn:microsoft.com/office/officeart/2005/8/layout/vList3"/>
    <dgm:cxn modelId="{6525A668-A5CE-4F2D-AA2A-17186632FD0C}" type="presParOf" srcId="{CE86864F-0F19-4F9D-B22F-235AF985B7B1}" destId="{C54D28D3-3A3B-4BE3-B9AC-AAA428703865}" srcOrd="5" destOrd="0" presId="urn:microsoft.com/office/officeart/2005/8/layout/vList3"/>
    <dgm:cxn modelId="{39403FAC-AF63-421E-B884-B88934763308}" type="presParOf" srcId="{CE86864F-0F19-4F9D-B22F-235AF985B7B1}" destId="{4B662112-C66B-4FA6-B8D8-5FB97C75E7A9}" srcOrd="6" destOrd="0" presId="urn:microsoft.com/office/officeart/2005/8/layout/vList3"/>
    <dgm:cxn modelId="{28924228-64DA-4CCB-AC2F-33DAB6A932A7}" type="presParOf" srcId="{4B662112-C66B-4FA6-B8D8-5FB97C75E7A9}" destId="{0C0A219E-668F-41EF-A9B5-B3E4484BF2B8}" srcOrd="0" destOrd="0" presId="urn:microsoft.com/office/officeart/2005/8/layout/vList3"/>
    <dgm:cxn modelId="{9B302922-87EB-4723-B357-F31A9786FACA}" type="presParOf" srcId="{4B662112-C66B-4FA6-B8D8-5FB97C75E7A9}" destId="{8EE241A0-5FAB-40DA-BACA-1E753056589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FBF9D845-442F-4EA2-B765-655116AB6E63}" type="doc">
      <dgm:prSet loTypeId="urn:microsoft.com/office/officeart/2005/8/layout/list1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947FC582-BBF4-4D48-AF2A-3EE0447EFF4C}">
      <dgm:prSet phldrT="[Text]" custT="1"/>
      <dgm:spPr/>
      <dgm:t>
        <a:bodyPr/>
        <a:lstStyle/>
        <a:p>
          <a:r>
            <a:rPr lang="en-ZA" sz="2400" b="1" dirty="0" smtClean="0"/>
            <a:t>1. Offer your best solution</a:t>
          </a:r>
          <a:endParaRPr lang="en-ZA" sz="2400" b="1" dirty="0"/>
        </a:p>
      </dgm:t>
    </dgm:pt>
    <dgm:pt modelId="{DFAD2999-D1C1-4744-BC3F-E2D8E9D60200}" type="parTrans" cxnId="{49FD3DD1-3EE2-4EFC-B596-046ABCBDD69B}">
      <dgm:prSet/>
      <dgm:spPr/>
      <dgm:t>
        <a:bodyPr/>
        <a:lstStyle/>
        <a:p>
          <a:endParaRPr lang="en-ZA" b="1"/>
        </a:p>
      </dgm:t>
    </dgm:pt>
    <dgm:pt modelId="{B4CB0F2A-6769-4329-8F73-10B7F00F7A7C}" type="sibTrans" cxnId="{49FD3DD1-3EE2-4EFC-B596-046ABCBDD69B}">
      <dgm:prSet/>
      <dgm:spPr/>
      <dgm:t>
        <a:bodyPr/>
        <a:lstStyle/>
        <a:p>
          <a:endParaRPr lang="en-ZA" b="1"/>
        </a:p>
      </dgm:t>
    </dgm:pt>
    <dgm:pt modelId="{D17110DE-2DE4-49DC-9B88-E68182353785}">
      <dgm:prSet custT="1"/>
      <dgm:spPr/>
      <dgm:t>
        <a:bodyPr/>
        <a:lstStyle/>
        <a:p>
          <a:r>
            <a:rPr lang="en-ZA" sz="2400" b="1" dirty="0" smtClean="0"/>
            <a:t>2. Offer an </a:t>
          </a:r>
          <a:r>
            <a:rPr lang="en-ZA" sz="2400" b="1" dirty="0" smtClean="0"/>
            <a:t>alternative/extra solution</a:t>
          </a:r>
          <a:endParaRPr lang="en-ZA" sz="2400" b="1" dirty="0"/>
        </a:p>
      </dgm:t>
    </dgm:pt>
    <dgm:pt modelId="{E538F3FE-5E60-4156-9B28-A7B9DFEF945F}" type="parTrans" cxnId="{F9AAFA06-AC2A-4A50-A632-326CD04F5C5A}">
      <dgm:prSet/>
      <dgm:spPr/>
      <dgm:t>
        <a:bodyPr/>
        <a:lstStyle/>
        <a:p>
          <a:endParaRPr lang="en-ZA" b="1"/>
        </a:p>
      </dgm:t>
    </dgm:pt>
    <dgm:pt modelId="{5242D1D1-A864-463C-BBBA-8EA681FD589D}" type="sibTrans" cxnId="{F9AAFA06-AC2A-4A50-A632-326CD04F5C5A}">
      <dgm:prSet/>
      <dgm:spPr/>
      <dgm:t>
        <a:bodyPr/>
        <a:lstStyle/>
        <a:p>
          <a:endParaRPr lang="en-ZA" b="1"/>
        </a:p>
      </dgm:t>
    </dgm:pt>
    <dgm:pt modelId="{EC2F2836-F6FF-4E1B-9139-2FC0982CAE6E}">
      <dgm:prSet custT="1"/>
      <dgm:spPr/>
      <dgm:t>
        <a:bodyPr/>
        <a:lstStyle/>
        <a:p>
          <a:r>
            <a:rPr lang="en-ZA" sz="2400" b="1" dirty="0" smtClean="0"/>
            <a:t>3. Tell the customer what you are </a:t>
          </a:r>
          <a:r>
            <a:rPr lang="en-ZA" sz="2400" b="1" dirty="0" smtClean="0"/>
            <a:t>doing to </a:t>
          </a:r>
          <a:r>
            <a:rPr lang="en-ZA" sz="2400" b="1" dirty="0" smtClean="0"/>
            <a:t>solve the problem</a:t>
          </a:r>
          <a:endParaRPr lang="en-ZA" sz="2400" b="1" dirty="0"/>
        </a:p>
      </dgm:t>
    </dgm:pt>
    <dgm:pt modelId="{3A5F64D9-5EA2-4916-B023-C9C56E58EAFF}" type="parTrans" cxnId="{05C39484-6A85-406E-8828-45DD44916FFF}">
      <dgm:prSet/>
      <dgm:spPr/>
      <dgm:t>
        <a:bodyPr/>
        <a:lstStyle/>
        <a:p>
          <a:endParaRPr lang="en-ZA" b="1"/>
        </a:p>
      </dgm:t>
    </dgm:pt>
    <dgm:pt modelId="{0A1313D5-D723-420C-8E03-4541F74F740F}" type="sibTrans" cxnId="{05C39484-6A85-406E-8828-45DD44916FFF}">
      <dgm:prSet/>
      <dgm:spPr/>
      <dgm:t>
        <a:bodyPr/>
        <a:lstStyle/>
        <a:p>
          <a:endParaRPr lang="en-ZA" b="1"/>
        </a:p>
      </dgm:t>
    </dgm:pt>
    <dgm:pt modelId="{B30F14AB-F5C4-4301-B179-7D5A1B2E4D88}">
      <dgm:prSet custT="1"/>
      <dgm:spPr/>
      <dgm:t>
        <a:bodyPr/>
        <a:lstStyle/>
        <a:p>
          <a:r>
            <a:rPr lang="en-ZA" sz="2400" b="1" dirty="0" smtClean="0"/>
            <a:t>4. Take action to fix the problem  </a:t>
          </a:r>
          <a:endParaRPr lang="en-ZA" sz="2400" b="1" dirty="0"/>
        </a:p>
      </dgm:t>
    </dgm:pt>
    <dgm:pt modelId="{32A18C7A-B277-4C0E-A137-20FDFEFCD1C3}" type="parTrans" cxnId="{43EDEE46-0452-4A68-B893-F10A97A47407}">
      <dgm:prSet/>
      <dgm:spPr/>
      <dgm:t>
        <a:bodyPr/>
        <a:lstStyle/>
        <a:p>
          <a:endParaRPr lang="en-ZA" b="1"/>
        </a:p>
      </dgm:t>
    </dgm:pt>
    <dgm:pt modelId="{B307E3D8-E71D-45A1-9B31-00549A731AA8}" type="sibTrans" cxnId="{43EDEE46-0452-4A68-B893-F10A97A47407}">
      <dgm:prSet/>
      <dgm:spPr/>
      <dgm:t>
        <a:bodyPr/>
        <a:lstStyle/>
        <a:p>
          <a:endParaRPr lang="en-ZA" b="1"/>
        </a:p>
      </dgm:t>
    </dgm:pt>
    <dgm:pt modelId="{76125305-8091-4BCE-85E9-1DB11995A20C}">
      <dgm:prSet custT="1"/>
      <dgm:spPr/>
      <dgm:t>
        <a:bodyPr/>
        <a:lstStyle/>
        <a:p>
          <a:r>
            <a:rPr lang="en-ZA" sz="2400" b="1" dirty="0" smtClean="0"/>
            <a:t>5. Make it your responsibility to help them.</a:t>
          </a:r>
          <a:endParaRPr lang="en-ZA" sz="2400" b="1" dirty="0"/>
        </a:p>
      </dgm:t>
    </dgm:pt>
    <dgm:pt modelId="{85343B7E-A8DD-4DBF-B6C6-0739FB5A4FFF}" type="parTrans" cxnId="{3FC1EC91-1095-48A0-AA2F-8F2485F4BB3A}">
      <dgm:prSet/>
      <dgm:spPr/>
      <dgm:t>
        <a:bodyPr/>
        <a:lstStyle/>
        <a:p>
          <a:endParaRPr lang="en-ZA" b="1"/>
        </a:p>
      </dgm:t>
    </dgm:pt>
    <dgm:pt modelId="{4DF71E99-3523-492A-BB59-D84BEC11D6AB}" type="sibTrans" cxnId="{3FC1EC91-1095-48A0-AA2F-8F2485F4BB3A}">
      <dgm:prSet/>
      <dgm:spPr/>
      <dgm:t>
        <a:bodyPr/>
        <a:lstStyle/>
        <a:p>
          <a:endParaRPr lang="en-ZA" b="1"/>
        </a:p>
      </dgm:t>
    </dgm:pt>
    <dgm:pt modelId="{3DE2F09A-5079-4C19-8BA4-49B32D25B57D}" type="pres">
      <dgm:prSet presAssocID="{FBF9D845-442F-4EA2-B765-655116AB6E6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3DB5326E-9701-4FD9-AD3D-9B19CCA51ABC}" type="pres">
      <dgm:prSet presAssocID="{947FC582-BBF4-4D48-AF2A-3EE0447EFF4C}" presName="parentLin" presStyleCnt="0"/>
      <dgm:spPr/>
    </dgm:pt>
    <dgm:pt modelId="{93B666EF-48E5-47C8-A3D1-BF322B0B4EB6}" type="pres">
      <dgm:prSet presAssocID="{947FC582-BBF4-4D48-AF2A-3EE0447EFF4C}" presName="parentLeftMargin" presStyleLbl="node1" presStyleIdx="0" presStyleCnt="5"/>
      <dgm:spPr/>
      <dgm:t>
        <a:bodyPr/>
        <a:lstStyle/>
        <a:p>
          <a:endParaRPr lang="en-ZA"/>
        </a:p>
      </dgm:t>
    </dgm:pt>
    <dgm:pt modelId="{A5984378-3CAE-4AEB-906E-A90CFFDF411C}" type="pres">
      <dgm:prSet presAssocID="{947FC582-BBF4-4D48-AF2A-3EE0447EFF4C}" presName="parentText" presStyleLbl="node1" presStyleIdx="0" presStyleCnt="5" custScaleX="127337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A02DE00-B155-4FB8-9895-26BCB45DB834}" type="pres">
      <dgm:prSet presAssocID="{947FC582-BBF4-4D48-AF2A-3EE0447EFF4C}" presName="negativeSpace" presStyleCnt="0"/>
      <dgm:spPr/>
    </dgm:pt>
    <dgm:pt modelId="{2E62D367-71C5-4681-8B66-809F1BEE4590}" type="pres">
      <dgm:prSet presAssocID="{947FC582-BBF4-4D48-AF2A-3EE0447EFF4C}" presName="childText" presStyleLbl="conFgAcc1" presStyleIdx="0" presStyleCnt="5">
        <dgm:presLayoutVars>
          <dgm:bulletEnabled val="1"/>
        </dgm:presLayoutVars>
      </dgm:prSet>
      <dgm:spPr/>
    </dgm:pt>
    <dgm:pt modelId="{30C64201-EAD9-4E0D-9364-02695212DD53}" type="pres">
      <dgm:prSet presAssocID="{B4CB0F2A-6769-4329-8F73-10B7F00F7A7C}" presName="spaceBetweenRectangles" presStyleCnt="0"/>
      <dgm:spPr/>
    </dgm:pt>
    <dgm:pt modelId="{CCC547C0-DC54-49EB-96C4-89323FDB8409}" type="pres">
      <dgm:prSet presAssocID="{D17110DE-2DE4-49DC-9B88-E68182353785}" presName="parentLin" presStyleCnt="0"/>
      <dgm:spPr/>
    </dgm:pt>
    <dgm:pt modelId="{E33BC586-883F-4211-BA65-F616F73BD8AD}" type="pres">
      <dgm:prSet presAssocID="{D17110DE-2DE4-49DC-9B88-E68182353785}" presName="parentLeftMargin" presStyleLbl="node1" presStyleIdx="0" presStyleCnt="5"/>
      <dgm:spPr/>
      <dgm:t>
        <a:bodyPr/>
        <a:lstStyle/>
        <a:p>
          <a:endParaRPr lang="en-ZA"/>
        </a:p>
      </dgm:t>
    </dgm:pt>
    <dgm:pt modelId="{24C3E31C-E5E9-4750-83EF-A938C5A15050}" type="pres">
      <dgm:prSet presAssocID="{D17110DE-2DE4-49DC-9B88-E68182353785}" presName="parentText" presStyleLbl="node1" presStyleIdx="1" presStyleCnt="5" custScaleX="127337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4991776-2AEA-44A4-875B-F129354253FC}" type="pres">
      <dgm:prSet presAssocID="{D17110DE-2DE4-49DC-9B88-E68182353785}" presName="negativeSpace" presStyleCnt="0"/>
      <dgm:spPr/>
    </dgm:pt>
    <dgm:pt modelId="{DD95286C-D3C1-4C50-9B9D-A588E077FCF8}" type="pres">
      <dgm:prSet presAssocID="{D17110DE-2DE4-49DC-9B88-E68182353785}" presName="childText" presStyleLbl="conFgAcc1" presStyleIdx="1" presStyleCnt="5">
        <dgm:presLayoutVars>
          <dgm:bulletEnabled val="1"/>
        </dgm:presLayoutVars>
      </dgm:prSet>
      <dgm:spPr/>
    </dgm:pt>
    <dgm:pt modelId="{2B59426A-A349-47F5-8C0B-74B591918FDE}" type="pres">
      <dgm:prSet presAssocID="{5242D1D1-A864-463C-BBBA-8EA681FD589D}" presName="spaceBetweenRectangles" presStyleCnt="0"/>
      <dgm:spPr/>
    </dgm:pt>
    <dgm:pt modelId="{4B0825F4-E5D4-41FC-8A3B-D11F13B2B4EF}" type="pres">
      <dgm:prSet presAssocID="{EC2F2836-F6FF-4E1B-9139-2FC0982CAE6E}" presName="parentLin" presStyleCnt="0"/>
      <dgm:spPr/>
    </dgm:pt>
    <dgm:pt modelId="{1B44E05F-DF21-4219-86D3-97C8EBFDB5C0}" type="pres">
      <dgm:prSet presAssocID="{EC2F2836-F6FF-4E1B-9139-2FC0982CAE6E}" presName="parentLeftMargin" presStyleLbl="node1" presStyleIdx="1" presStyleCnt="5"/>
      <dgm:spPr/>
      <dgm:t>
        <a:bodyPr/>
        <a:lstStyle/>
        <a:p>
          <a:endParaRPr lang="en-ZA"/>
        </a:p>
      </dgm:t>
    </dgm:pt>
    <dgm:pt modelId="{8BE15FDA-0EF3-47AA-954A-AA5F3FBEB123}" type="pres">
      <dgm:prSet presAssocID="{EC2F2836-F6FF-4E1B-9139-2FC0982CAE6E}" presName="parentText" presStyleLbl="node1" presStyleIdx="2" presStyleCnt="5" custScaleX="127337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AAC2136-8F9F-4241-BD33-5191F2EA1BE7}" type="pres">
      <dgm:prSet presAssocID="{EC2F2836-F6FF-4E1B-9139-2FC0982CAE6E}" presName="negativeSpace" presStyleCnt="0"/>
      <dgm:spPr/>
    </dgm:pt>
    <dgm:pt modelId="{B73049B9-4D9A-4EB2-87B0-9426D19EA4AA}" type="pres">
      <dgm:prSet presAssocID="{EC2F2836-F6FF-4E1B-9139-2FC0982CAE6E}" presName="childText" presStyleLbl="conFgAcc1" presStyleIdx="2" presStyleCnt="5">
        <dgm:presLayoutVars>
          <dgm:bulletEnabled val="1"/>
        </dgm:presLayoutVars>
      </dgm:prSet>
      <dgm:spPr/>
    </dgm:pt>
    <dgm:pt modelId="{C3976DC0-5AF2-404F-8E72-EA7CB5C07A98}" type="pres">
      <dgm:prSet presAssocID="{0A1313D5-D723-420C-8E03-4541F74F740F}" presName="spaceBetweenRectangles" presStyleCnt="0"/>
      <dgm:spPr/>
    </dgm:pt>
    <dgm:pt modelId="{046F27EB-8B57-44AF-820B-2E0C20B216D7}" type="pres">
      <dgm:prSet presAssocID="{B30F14AB-F5C4-4301-B179-7D5A1B2E4D88}" presName="parentLin" presStyleCnt="0"/>
      <dgm:spPr/>
    </dgm:pt>
    <dgm:pt modelId="{B1C0F2D2-F722-492D-9F00-072C493CBE06}" type="pres">
      <dgm:prSet presAssocID="{B30F14AB-F5C4-4301-B179-7D5A1B2E4D88}" presName="parentLeftMargin" presStyleLbl="node1" presStyleIdx="2" presStyleCnt="5"/>
      <dgm:spPr/>
      <dgm:t>
        <a:bodyPr/>
        <a:lstStyle/>
        <a:p>
          <a:endParaRPr lang="en-ZA"/>
        </a:p>
      </dgm:t>
    </dgm:pt>
    <dgm:pt modelId="{C1B414BF-612F-46D4-AF24-4493F4F3A7D8}" type="pres">
      <dgm:prSet presAssocID="{B30F14AB-F5C4-4301-B179-7D5A1B2E4D88}" presName="parentText" presStyleLbl="node1" presStyleIdx="3" presStyleCnt="5" custScaleX="127337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AF7BC87-BFCE-4183-9526-C1D05AE438C3}" type="pres">
      <dgm:prSet presAssocID="{B30F14AB-F5C4-4301-B179-7D5A1B2E4D88}" presName="negativeSpace" presStyleCnt="0"/>
      <dgm:spPr/>
    </dgm:pt>
    <dgm:pt modelId="{162AB1D8-BC80-4787-92FB-1744AAEAB5F8}" type="pres">
      <dgm:prSet presAssocID="{B30F14AB-F5C4-4301-B179-7D5A1B2E4D88}" presName="childText" presStyleLbl="conFgAcc1" presStyleIdx="3" presStyleCnt="5">
        <dgm:presLayoutVars>
          <dgm:bulletEnabled val="1"/>
        </dgm:presLayoutVars>
      </dgm:prSet>
      <dgm:spPr/>
    </dgm:pt>
    <dgm:pt modelId="{4D8A0341-1FE7-4DA5-9EDC-EDAC8C6550DA}" type="pres">
      <dgm:prSet presAssocID="{B307E3D8-E71D-45A1-9B31-00549A731AA8}" presName="spaceBetweenRectangles" presStyleCnt="0"/>
      <dgm:spPr/>
    </dgm:pt>
    <dgm:pt modelId="{6B7632CD-6D8B-46B0-B87B-2FCB62E537FD}" type="pres">
      <dgm:prSet presAssocID="{76125305-8091-4BCE-85E9-1DB11995A20C}" presName="parentLin" presStyleCnt="0"/>
      <dgm:spPr/>
    </dgm:pt>
    <dgm:pt modelId="{96077F85-2659-4F41-B185-F0B32F80667A}" type="pres">
      <dgm:prSet presAssocID="{76125305-8091-4BCE-85E9-1DB11995A20C}" presName="parentLeftMargin" presStyleLbl="node1" presStyleIdx="3" presStyleCnt="5"/>
      <dgm:spPr/>
      <dgm:t>
        <a:bodyPr/>
        <a:lstStyle/>
        <a:p>
          <a:endParaRPr lang="en-ZA"/>
        </a:p>
      </dgm:t>
    </dgm:pt>
    <dgm:pt modelId="{D5E9E591-5FB7-4A5C-855F-18EFB87B5AB8}" type="pres">
      <dgm:prSet presAssocID="{76125305-8091-4BCE-85E9-1DB11995A20C}" presName="parentText" presStyleLbl="node1" presStyleIdx="4" presStyleCnt="5" custScaleX="127337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257D270-7287-4410-A02A-693DDC1EE183}" type="pres">
      <dgm:prSet presAssocID="{76125305-8091-4BCE-85E9-1DB11995A20C}" presName="negativeSpace" presStyleCnt="0"/>
      <dgm:spPr/>
    </dgm:pt>
    <dgm:pt modelId="{7590ACBF-D57E-4123-92B9-02014865A842}" type="pres">
      <dgm:prSet presAssocID="{76125305-8091-4BCE-85E9-1DB11995A20C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CB48A5D-C693-4911-875F-1F2502C35E20}" type="presOf" srcId="{EC2F2836-F6FF-4E1B-9139-2FC0982CAE6E}" destId="{1B44E05F-DF21-4219-86D3-97C8EBFDB5C0}" srcOrd="0" destOrd="0" presId="urn:microsoft.com/office/officeart/2005/8/layout/list1"/>
    <dgm:cxn modelId="{C0C36ECF-2F7E-4EF8-BB7A-03653449EEFD}" type="presOf" srcId="{EC2F2836-F6FF-4E1B-9139-2FC0982CAE6E}" destId="{8BE15FDA-0EF3-47AA-954A-AA5F3FBEB123}" srcOrd="1" destOrd="0" presId="urn:microsoft.com/office/officeart/2005/8/layout/list1"/>
    <dgm:cxn modelId="{7B4B5944-327A-40EC-AC42-570F2D422BC3}" type="presOf" srcId="{947FC582-BBF4-4D48-AF2A-3EE0447EFF4C}" destId="{A5984378-3CAE-4AEB-906E-A90CFFDF411C}" srcOrd="1" destOrd="0" presId="urn:microsoft.com/office/officeart/2005/8/layout/list1"/>
    <dgm:cxn modelId="{43EDEE46-0452-4A68-B893-F10A97A47407}" srcId="{FBF9D845-442F-4EA2-B765-655116AB6E63}" destId="{B30F14AB-F5C4-4301-B179-7D5A1B2E4D88}" srcOrd="3" destOrd="0" parTransId="{32A18C7A-B277-4C0E-A137-20FDFEFCD1C3}" sibTransId="{B307E3D8-E71D-45A1-9B31-00549A731AA8}"/>
    <dgm:cxn modelId="{3FC1EC91-1095-48A0-AA2F-8F2485F4BB3A}" srcId="{FBF9D845-442F-4EA2-B765-655116AB6E63}" destId="{76125305-8091-4BCE-85E9-1DB11995A20C}" srcOrd="4" destOrd="0" parTransId="{85343B7E-A8DD-4DBF-B6C6-0739FB5A4FFF}" sibTransId="{4DF71E99-3523-492A-BB59-D84BEC11D6AB}"/>
    <dgm:cxn modelId="{E08AED77-CF75-499B-8B33-6CA349D99236}" type="presOf" srcId="{D17110DE-2DE4-49DC-9B88-E68182353785}" destId="{E33BC586-883F-4211-BA65-F616F73BD8AD}" srcOrd="0" destOrd="0" presId="urn:microsoft.com/office/officeart/2005/8/layout/list1"/>
    <dgm:cxn modelId="{CEAC33D6-0E1D-4BE0-972F-DE86A0C94B74}" type="presOf" srcId="{B30F14AB-F5C4-4301-B179-7D5A1B2E4D88}" destId="{C1B414BF-612F-46D4-AF24-4493F4F3A7D8}" srcOrd="1" destOrd="0" presId="urn:microsoft.com/office/officeart/2005/8/layout/list1"/>
    <dgm:cxn modelId="{05C39484-6A85-406E-8828-45DD44916FFF}" srcId="{FBF9D845-442F-4EA2-B765-655116AB6E63}" destId="{EC2F2836-F6FF-4E1B-9139-2FC0982CAE6E}" srcOrd="2" destOrd="0" parTransId="{3A5F64D9-5EA2-4916-B023-C9C56E58EAFF}" sibTransId="{0A1313D5-D723-420C-8E03-4541F74F740F}"/>
    <dgm:cxn modelId="{49FD3DD1-3EE2-4EFC-B596-046ABCBDD69B}" srcId="{FBF9D845-442F-4EA2-B765-655116AB6E63}" destId="{947FC582-BBF4-4D48-AF2A-3EE0447EFF4C}" srcOrd="0" destOrd="0" parTransId="{DFAD2999-D1C1-4744-BC3F-E2D8E9D60200}" sibTransId="{B4CB0F2A-6769-4329-8F73-10B7F00F7A7C}"/>
    <dgm:cxn modelId="{2890C965-9A7B-477F-9CF1-E3370BC936BF}" type="presOf" srcId="{B30F14AB-F5C4-4301-B179-7D5A1B2E4D88}" destId="{B1C0F2D2-F722-492D-9F00-072C493CBE06}" srcOrd="0" destOrd="0" presId="urn:microsoft.com/office/officeart/2005/8/layout/list1"/>
    <dgm:cxn modelId="{26BA2488-D1E1-412D-9460-B4BE26F22FEF}" type="presOf" srcId="{947FC582-BBF4-4D48-AF2A-3EE0447EFF4C}" destId="{93B666EF-48E5-47C8-A3D1-BF322B0B4EB6}" srcOrd="0" destOrd="0" presId="urn:microsoft.com/office/officeart/2005/8/layout/list1"/>
    <dgm:cxn modelId="{8C56778E-C15E-41B9-B6E0-90666288FA19}" type="presOf" srcId="{FBF9D845-442F-4EA2-B765-655116AB6E63}" destId="{3DE2F09A-5079-4C19-8BA4-49B32D25B57D}" srcOrd="0" destOrd="0" presId="urn:microsoft.com/office/officeart/2005/8/layout/list1"/>
    <dgm:cxn modelId="{5FAB9FDD-4734-4DB0-87AF-60A7048FE46A}" type="presOf" srcId="{D17110DE-2DE4-49DC-9B88-E68182353785}" destId="{24C3E31C-E5E9-4750-83EF-A938C5A15050}" srcOrd="1" destOrd="0" presId="urn:microsoft.com/office/officeart/2005/8/layout/list1"/>
    <dgm:cxn modelId="{0CB7042D-3606-4413-8FFA-A37310C7EF9A}" type="presOf" srcId="{76125305-8091-4BCE-85E9-1DB11995A20C}" destId="{D5E9E591-5FB7-4A5C-855F-18EFB87B5AB8}" srcOrd="1" destOrd="0" presId="urn:microsoft.com/office/officeart/2005/8/layout/list1"/>
    <dgm:cxn modelId="{C18B5A64-FE6D-4D9F-8EE1-559FDA59FDA8}" type="presOf" srcId="{76125305-8091-4BCE-85E9-1DB11995A20C}" destId="{96077F85-2659-4F41-B185-F0B32F80667A}" srcOrd="0" destOrd="0" presId="urn:microsoft.com/office/officeart/2005/8/layout/list1"/>
    <dgm:cxn modelId="{F9AAFA06-AC2A-4A50-A632-326CD04F5C5A}" srcId="{FBF9D845-442F-4EA2-B765-655116AB6E63}" destId="{D17110DE-2DE4-49DC-9B88-E68182353785}" srcOrd="1" destOrd="0" parTransId="{E538F3FE-5E60-4156-9B28-A7B9DFEF945F}" sibTransId="{5242D1D1-A864-463C-BBBA-8EA681FD589D}"/>
    <dgm:cxn modelId="{8BB6D50E-8489-4F80-B948-802794A8D748}" type="presParOf" srcId="{3DE2F09A-5079-4C19-8BA4-49B32D25B57D}" destId="{3DB5326E-9701-4FD9-AD3D-9B19CCA51ABC}" srcOrd="0" destOrd="0" presId="urn:microsoft.com/office/officeart/2005/8/layout/list1"/>
    <dgm:cxn modelId="{DCEAEC6A-8BCE-4F4D-B339-3983F01356A3}" type="presParOf" srcId="{3DB5326E-9701-4FD9-AD3D-9B19CCA51ABC}" destId="{93B666EF-48E5-47C8-A3D1-BF322B0B4EB6}" srcOrd="0" destOrd="0" presId="urn:microsoft.com/office/officeart/2005/8/layout/list1"/>
    <dgm:cxn modelId="{E819B34C-FAE7-4A39-9CDD-3AC0EEE4E48D}" type="presParOf" srcId="{3DB5326E-9701-4FD9-AD3D-9B19CCA51ABC}" destId="{A5984378-3CAE-4AEB-906E-A90CFFDF411C}" srcOrd="1" destOrd="0" presId="urn:microsoft.com/office/officeart/2005/8/layout/list1"/>
    <dgm:cxn modelId="{6947F4B1-7086-44D8-82A5-5BBC3B5C43A2}" type="presParOf" srcId="{3DE2F09A-5079-4C19-8BA4-49B32D25B57D}" destId="{6A02DE00-B155-4FB8-9895-26BCB45DB834}" srcOrd="1" destOrd="0" presId="urn:microsoft.com/office/officeart/2005/8/layout/list1"/>
    <dgm:cxn modelId="{0BE87782-0C19-4E93-B5D6-19FAA6EC4557}" type="presParOf" srcId="{3DE2F09A-5079-4C19-8BA4-49B32D25B57D}" destId="{2E62D367-71C5-4681-8B66-809F1BEE4590}" srcOrd="2" destOrd="0" presId="urn:microsoft.com/office/officeart/2005/8/layout/list1"/>
    <dgm:cxn modelId="{C4999D54-CD38-4D27-8FE3-39B57AB1389B}" type="presParOf" srcId="{3DE2F09A-5079-4C19-8BA4-49B32D25B57D}" destId="{30C64201-EAD9-4E0D-9364-02695212DD53}" srcOrd="3" destOrd="0" presId="urn:microsoft.com/office/officeart/2005/8/layout/list1"/>
    <dgm:cxn modelId="{4CCB3695-C84C-486F-B2A4-40D4A2982A03}" type="presParOf" srcId="{3DE2F09A-5079-4C19-8BA4-49B32D25B57D}" destId="{CCC547C0-DC54-49EB-96C4-89323FDB8409}" srcOrd="4" destOrd="0" presId="urn:microsoft.com/office/officeart/2005/8/layout/list1"/>
    <dgm:cxn modelId="{B4F1B1E7-CD6B-4971-80A9-9FD25B0D1D18}" type="presParOf" srcId="{CCC547C0-DC54-49EB-96C4-89323FDB8409}" destId="{E33BC586-883F-4211-BA65-F616F73BD8AD}" srcOrd="0" destOrd="0" presId="urn:microsoft.com/office/officeart/2005/8/layout/list1"/>
    <dgm:cxn modelId="{C5856A3F-3795-4D02-9934-921E8E0FAAFF}" type="presParOf" srcId="{CCC547C0-DC54-49EB-96C4-89323FDB8409}" destId="{24C3E31C-E5E9-4750-83EF-A938C5A15050}" srcOrd="1" destOrd="0" presId="urn:microsoft.com/office/officeart/2005/8/layout/list1"/>
    <dgm:cxn modelId="{71A4AE77-ADA2-426E-A3BD-7204097BC597}" type="presParOf" srcId="{3DE2F09A-5079-4C19-8BA4-49B32D25B57D}" destId="{C4991776-2AEA-44A4-875B-F129354253FC}" srcOrd="5" destOrd="0" presId="urn:microsoft.com/office/officeart/2005/8/layout/list1"/>
    <dgm:cxn modelId="{D5D0C2AB-5657-4C75-AA16-DFD0B4C05D45}" type="presParOf" srcId="{3DE2F09A-5079-4C19-8BA4-49B32D25B57D}" destId="{DD95286C-D3C1-4C50-9B9D-A588E077FCF8}" srcOrd="6" destOrd="0" presId="urn:microsoft.com/office/officeart/2005/8/layout/list1"/>
    <dgm:cxn modelId="{9EB534B2-A799-4124-90C1-444A9810ABD1}" type="presParOf" srcId="{3DE2F09A-5079-4C19-8BA4-49B32D25B57D}" destId="{2B59426A-A349-47F5-8C0B-74B591918FDE}" srcOrd="7" destOrd="0" presId="urn:microsoft.com/office/officeart/2005/8/layout/list1"/>
    <dgm:cxn modelId="{FAE48EA3-E494-4526-8927-55E07F04A010}" type="presParOf" srcId="{3DE2F09A-5079-4C19-8BA4-49B32D25B57D}" destId="{4B0825F4-E5D4-41FC-8A3B-D11F13B2B4EF}" srcOrd="8" destOrd="0" presId="urn:microsoft.com/office/officeart/2005/8/layout/list1"/>
    <dgm:cxn modelId="{B1334A42-8890-4CE9-A52C-B353BE7B22D6}" type="presParOf" srcId="{4B0825F4-E5D4-41FC-8A3B-D11F13B2B4EF}" destId="{1B44E05F-DF21-4219-86D3-97C8EBFDB5C0}" srcOrd="0" destOrd="0" presId="urn:microsoft.com/office/officeart/2005/8/layout/list1"/>
    <dgm:cxn modelId="{8294943E-7BB3-4E7F-9808-D0DC3A85AC4B}" type="presParOf" srcId="{4B0825F4-E5D4-41FC-8A3B-D11F13B2B4EF}" destId="{8BE15FDA-0EF3-47AA-954A-AA5F3FBEB123}" srcOrd="1" destOrd="0" presId="urn:microsoft.com/office/officeart/2005/8/layout/list1"/>
    <dgm:cxn modelId="{D4390939-08F8-41D1-9AB8-C799EB67945E}" type="presParOf" srcId="{3DE2F09A-5079-4C19-8BA4-49B32D25B57D}" destId="{2AAC2136-8F9F-4241-BD33-5191F2EA1BE7}" srcOrd="9" destOrd="0" presId="urn:microsoft.com/office/officeart/2005/8/layout/list1"/>
    <dgm:cxn modelId="{55598E8F-AF6F-4FA5-B103-CA06F7C165FD}" type="presParOf" srcId="{3DE2F09A-5079-4C19-8BA4-49B32D25B57D}" destId="{B73049B9-4D9A-4EB2-87B0-9426D19EA4AA}" srcOrd="10" destOrd="0" presId="urn:microsoft.com/office/officeart/2005/8/layout/list1"/>
    <dgm:cxn modelId="{ABC930DE-8FB2-4CAC-8C9B-472B536710D6}" type="presParOf" srcId="{3DE2F09A-5079-4C19-8BA4-49B32D25B57D}" destId="{C3976DC0-5AF2-404F-8E72-EA7CB5C07A98}" srcOrd="11" destOrd="0" presId="urn:microsoft.com/office/officeart/2005/8/layout/list1"/>
    <dgm:cxn modelId="{1F9FF2A7-85F3-4535-896A-2E740F78D029}" type="presParOf" srcId="{3DE2F09A-5079-4C19-8BA4-49B32D25B57D}" destId="{046F27EB-8B57-44AF-820B-2E0C20B216D7}" srcOrd="12" destOrd="0" presId="urn:microsoft.com/office/officeart/2005/8/layout/list1"/>
    <dgm:cxn modelId="{D866EECC-832D-4EF2-B488-C466ED385255}" type="presParOf" srcId="{046F27EB-8B57-44AF-820B-2E0C20B216D7}" destId="{B1C0F2D2-F722-492D-9F00-072C493CBE06}" srcOrd="0" destOrd="0" presId="urn:microsoft.com/office/officeart/2005/8/layout/list1"/>
    <dgm:cxn modelId="{9271D074-0BFA-4297-B331-655490029FB4}" type="presParOf" srcId="{046F27EB-8B57-44AF-820B-2E0C20B216D7}" destId="{C1B414BF-612F-46D4-AF24-4493F4F3A7D8}" srcOrd="1" destOrd="0" presId="urn:microsoft.com/office/officeart/2005/8/layout/list1"/>
    <dgm:cxn modelId="{01CB4C1E-2115-47A9-9A3A-20F9596C3BB5}" type="presParOf" srcId="{3DE2F09A-5079-4C19-8BA4-49B32D25B57D}" destId="{0AF7BC87-BFCE-4183-9526-C1D05AE438C3}" srcOrd="13" destOrd="0" presId="urn:microsoft.com/office/officeart/2005/8/layout/list1"/>
    <dgm:cxn modelId="{BBFA6030-82DC-4F43-8AC5-9CB26E8E5F8A}" type="presParOf" srcId="{3DE2F09A-5079-4C19-8BA4-49B32D25B57D}" destId="{162AB1D8-BC80-4787-92FB-1744AAEAB5F8}" srcOrd="14" destOrd="0" presId="urn:microsoft.com/office/officeart/2005/8/layout/list1"/>
    <dgm:cxn modelId="{E4AA786B-6FCE-45A8-97A3-8E5F0A7D3A83}" type="presParOf" srcId="{3DE2F09A-5079-4C19-8BA4-49B32D25B57D}" destId="{4D8A0341-1FE7-4DA5-9EDC-EDAC8C6550DA}" srcOrd="15" destOrd="0" presId="urn:microsoft.com/office/officeart/2005/8/layout/list1"/>
    <dgm:cxn modelId="{3F8A2348-5724-4531-B151-6AF872228215}" type="presParOf" srcId="{3DE2F09A-5079-4C19-8BA4-49B32D25B57D}" destId="{6B7632CD-6D8B-46B0-B87B-2FCB62E537FD}" srcOrd="16" destOrd="0" presId="urn:microsoft.com/office/officeart/2005/8/layout/list1"/>
    <dgm:cxn modelId="{ADBE3D49-BDB2-477B-A38A-B2082DBC1AC2}" type="presParOf" srcId="{6B7632CD-6D8B-46B0-B87B-2FCB62E537FD}" destId="{96077F85-2659-4F41-B185-F0B32F80667A}" srcOrd="0" destOrd="0" presId="urn:microsoft.com/office/officeart/2005/8/layout/list1"/>
    <dgm:cxn modelId="{5D1033F3-EC9A-4C67-AB77-B49609A09479}" type="presParOf" srcId="{6B7632CD-6D8B-46B0-B87B-2FCB62E537FD}" destId="{D5E9E591-5FB7-4A5C-855F-18EFB87B5AB8}" srcOrd="1" destOrd="0" presId="urn:microsoft.com/office/officeart/2005/8/layout/list1"/>
    <dgm:cxn modelId="{F9788F80-E9B3-4861-A9E9-F00DDECB771E}" type="presParOf" srcId="{3DE2F09A-5079-4C19-8BA4-49B32D25B57D}" destId="{A257D270-7287-4410-A02A-693DDC1EE183}" srcOrd="17" destOrd="0" presId="urn:microsoft.com/office/officeart/2005/8/layout/list1"/>
    <dgm:cxn modelId="{A44C2509-7FE8-4BF8-AEB6-DBDC88DF84BB}" type="presParOf" srcId="{3DE2F09A-5079-4C19-8BA4-49B32D25B57D}" destId="{7590ACBF-D57E-4123-92B9-02014865A84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875BB73-9C94-4D6A-91A2-98EE1AC704A9}" type="doc">
      <dgm:prSet loTypeId="urn:microsoft.com/office/officeart/2005/8/layout/lProcess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25F7C4D5-C37B-49C5-B279-566089A598D1}">
      <dgm:prSet phldrT="[Text]"/>
      <dgm:spPr/>
      <dgm:t>
        <a:bodyPr/>
        <a:lstStyle/>
        <a:p>
          <a:r>
            <a:rPr lang="en-US" b="1" dirty="0" smtClean="0"/>
            <a:t>Asian People</a:t>
          </a:r>
          <a:endParaRPr lang="en-ZA" b="1" dirty="0"/>
        </a:p>
      </dgm:t>
    </dgm:pt>
    <dgm:pt modelId="{549E43AD-6FEB-4204-9F8D-C8F38E5F76CF}" type="parTrans" cxnId="{CF6CE6C9-12BA-48E5-B3D9-45CFCFFF40C6}">
      <dgm:prSet/>
      <dgm:spPr/>
      <dgm:t>
        <a:bodyPr/>
        <a:lstStyle/>
        <a:p>
          <a:endParaRPr lang="en-ZA"/>
        </a:p>
      </dgm:t>
    </dgm:pt>
    <dgm:pt modelId="{AE0B71D0-09C2-491F-A1D3-21DDAC681B61}" type="sibTrans" cxnId="{CF6CE6C9-12BA-48E5-B3D9-45CFCFFF40C6}">
      <dgm:prSet/>
      <dgm:spPr/>
      <dgm:t>
        <a:bodyPr/>
        <a:lstStyle/>
        <a:p>
          <a:endParaRPr lang="en-ZA"/>
        </a:p>
      </dgm:t>
    </dgm:pt>
    <dgm:pt modelId="{9322B3E6-5E53-4BF7-BCF9-FE38BDE9C791}">
      <dgm:prSet phldrT="[Text]"/>
      <dgm:spPr/>
      <dgm:t>
        <a:bodyPr/>
        <a:lstStyle/>
        <a:p>
          <a:r>
            <a:rPr lang="en-ZA" dirty="0" smtClean="0"/>
            <a:t>Are happy to let things happen around them/ without knowing</a:t>
          </a:r>
          <a:endParaRPr lang="en-ZA" dirty="0"/>
        </a:p>
      </dgm:t>
    </dgm:pt>
    <dgm:pt modelId="{5880C9E8-631D-428C-B1A0-09BF27B81088}" type="parTrans" cxnId="{6B84CFB7-CA4E-4E7E-8FD2-C2D642F0A2E7}">
      <dgm:prSet/>
      <dgm:spPr/>
      <dgm:t>
        <a:bodyPr/>
        <a:lstStyle/>
        <a:p>
          <a:endParaRPr lang="en-ZA"/>
        </a:p>
      </dgm:t>
    </dgm:pt>
    <dgm:pt modelId="{4852DF31-D641-4B59-AC07-498846DA20EB}" type="sibTrans" cxnId="{6B84CFB7-CA4E-4E7E-8FD2-C2D642F0A2E7}">
      <dgm:prSet/>
      <dgm:spPr/>
      <dgm:t>
        <a:bodyPr/>
        <a:lstStyle/>
        <a:p>
          <a:endParaRPr lang="en-ZA"/>
        </a:p>
      </dgm:t>
    </dgm:pt>
    <dgm:pt modelId="{B501436B-66FB-48A6-8438-BD13B881986A}">
      <dgm:prSet phldrT="[Text]"/>
      <dgm:spPr/>
      <dgm:t>
        <a:bodyPr/>
        <a:lstStyle/>
        <a:p>
          <a:r>
            <a:rPr lang="en-US" b="1" dirty="0" smtClean="0"/>
            <a:t>Western People</a:t>
          </a:r>
          <a:endParaRPr lang="en-ZA" b="1" dirty="0"/>
        </a:p>
      </dgm:t>
    </dgm:pt>
    <dgm:pt modelId="{71F8BF40-F06F-4D02-9AA1-0FC4A4CA9E6F}" type="parTrans" cxnId="{A7B524FF-AB68-4DF7-891B-438AB3772791}">
      <dgm:prSet/>
      <dgm:spPr/>
      <dgm:t>
        <a:bodyPr/>
        <a:lstStyle/>
        <a:p>
          <a:endParaRPr lang="en-ZA"/>
        </a:p>
      </dgm:t>
    </dgm:pt>
    <dgm:pt modelId="{F4E98E8C-9E08-4B44-A414-DEEFD812DBC6}" type="sibTrans" cxnId="{A7B524FF-AB68-4DF7-891B-438AB3772791}">
      <dgm:prSet/>
      <dgm:spPr/>
      <dgm:t>
        <a:bodyPr/>
        <a:lstStyle/>
        <a:p>
          <a:endParaRPr lang="en-ZA"/>
        </a:p>
      </dgm:t>
    </dgm:pt>
    <dgm:pt modelId="{3897E274-F482-4B08-887C-3833DCF6EA9C}">
      <dgm:prSet phldrT="[Text]"/>
      <dgm:spPr/>
      <dgm:t>
        <a:bodyPr/>
        <a:lstStyle/>
        <a:p>
          <a:r>
            <a:rPr lang="en-ZA" dirty="0" smtClean="0"/>
            <a:t>Want to know what is going on/ how long/ when fixed, etc.</a:t>
          </a:r>
          <a:endParaRPr lang="en-ZA" dirty="0"/>
        </a:p>
      </dgm:t>
    </dgm:pt>
    <dgm:pt modelId="{8DE74D88-38DE-4F9E-915A-2035165DEAAF}" type="parTrans" cxnId="{0BB2A1B0-0F89-4BDD-ABD4-47E12B2DE6BE}">
      <dgm:prSet/>
      <dgm:spPr/>
      <dgm:t>
        <a:bodyPr/>
        <a:lstStyle/>
        <a:p>
          <a:endParaRPr lang="en-ZA"/>
        </a:p>
      </dgm:t>
    </dgm:pt>
    <dgm:pt modelId="{7BB36C17-B2A8-478E-B759-586ED41D0C84}" type="sibTrans" cxnId="{0BB2A1B0-0F89-4BDD-ABD4-47E12B2DE6BE}">
      <dgm:prSet/>
      <dgm:spPr/>
      <dgm:t>
        <a:bodyPr/>
        <a:lstStyle/>
        <a:p>
          <a:endParaRPr lang="en-ZA"/>
        </a:p>
      </dgm:t>
    </dgm:pt>
    <dgm:pt modelId="{8BDF69A6-1DE1-4772-A586-C7D8BB2F1546}" type="pres">
      <dgm:prSet presAssocID="{0875BB73-9C94-4D6A-91A2-98EE1AC704A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A8650B-6D94-419E-8DC5-F79B6DCF1F4C}" type="pres">
      <dgm:prSet presAssocID="{25F7C4D5-C37B-49C5-B279-566089A598D1}" presName="compNode" presStyleCnt="0"/>
      <dgm:spPr/>
    </dgm:pt>
    <dgm:pt modelId="{1A6F4C59-FFE8-494E-A825-F6764C50A9A9}" type="pres">
      <dgm:prSet presAssocID="{25F7C4D5-C37B-49C5-B279-566089A598D1}" presName="aNode" presStyleLbl="bgShp" presStyleIdx="0" presStyleCnt="2"/>
      <dgm:spPr/>
      <dgm:t>
        <a:bodyPr/>
        <a:lstStyle/>
        <a:p>
          <a:endParaRPr lang="en-ZA"/>
        </a:p>
      </dgm:t>
    </dgm:pt>
    <dgm:pt modelId="{C29CE861-BDA2-4248-8C8C-D82FCEDE63CD}" type="pres">
      <dgm:prSet presAssocID="{25F7C4D5-C37B-49C5-B279-566089A598D1}" presName="textNode" presStyleLbl="bgShp" presStyleIdx="0" presStyleCnt="2"/>
      <dgm:spPr/>
      <dgm:t>
        <a:bodyPr/>
        <a:lstStyle/>
        <a:p>
          <a:endParaRPr lang="en-ZA"/>
        </a:p>
      </dgm:t>
    </dgm:pt>
    <dgm:pt modelId="{FFC372AC-5F61-4E2A-BC9D-7EC8CF303456}" type="pres">
      <dgm:prSet presAssocID="{25F7C4D5-C37B-49C5-B279-566089A598D1}" presName="compChildNode" presStyleCnt="0"/>
      <dgm:spPr/>
    </dgm:pt>
    <dgm:pt modelId="{23E4B008-76DF-47AC-8CF7-F9DA4CDABD1F}" type="pres">
      <dgm:prSet presAssocID="{25F7C4D5-C37B-49C5-B279-566089A598D1}" presName="theInnerList" presStyleCnt="0"/>
      <dgm:spPr/>
    </dgm:pt>
    <dgm:pt modelId="{84F543ED-D416-4BBD-A99E-5DA04E9C9CF4}" type="pres">
      <dgm:prSet presAssocID="{9322B3E6-5E53-4BF7-BCF9-FE38BDE9C791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5A6A651-D4A5-4B41-9BE5-B6061F03E51B}" type="pres">
      <dgm:prSet presAssocID="{25F7C4D5-C37B-49C5-B279-566089A598D1}" presName="aSpace" presStyleCnt="0"/>
      <dgm:spPr/>
    </dgm:pt>
    <dgm:pt modelId="{1BF007CD-B379-40B3-82A4-B43B5BD33972}" type="pres">
      <dgm:prSet presAssocID="{B501436B-66FB-48A6-8438-BD13B881986A}" presName="compNode" presStyleCnt="0"/>
      <dgm:spPr/>
    </dgm:pt>
    <dgm:pt modelId="{260BE14F-B056-4341-9185-7AB985B65B9B}" type="pres">
      <dgm:prSet presAssocID="{B501436B-66FB-48A6-8438-BD13B881986A}" presName="aNode" presStyleLbl="bgShp" presStyleIdx="1" presStyleCnt="2"/>
      <dgm:spPr/>
      <dgm:t>
        <a:bodyPr/>
        <a:lstStyle/>
        <a:p>
          <a:endParaRPr lang="en-US"/>
        </a:p>
      </dgm:t>
    </dgm:pt>
    <dgm:pt modelId="{CDDFACD9-750D-4B32-8AC2-8462CCB3C27E}" type="pres">
      <dgm:prSet presAssocID="{B501436B-66FB-48A6-8438-BD13B881986A}" presName="textNode" presStyleLbl="bgShp" presStyleIdx="1" presStyleCnt="2"/>
      <dgm:spPr/>
      <dgm:t>
        <a:bodyPr/>
        <a:lstStyle/>
        <a:p>
          <a:endParaRPr lang="en-US"/>
        </a:p>
      </dgm:t>
    </dgm:pt>
    <dgm:pt modelId="{74C8CA27-5C2A-40FA-B7C8-4F420E092171}" type="pres">
      <dgm:prSet presAssocID="{B501436B-66FB-48A6-8438-BD13B881986A}" presName="compChildNode" presStyleCnt="0"/>
      <dgm:spPr/>
    </dgm:pt>
    <dgm:pt modelId="{0D9C0999-6698-461F-8DAB-CCCEF877E980}" type="pres">
      <dgm:prSet presAssocID="{B501436B-66FB-48A6-8438-BD13B881986A}" presName="theInnerList" presStyleCnt="0"/>
      <dgm:spPr/>
    </dgm:pt>
    <dgm:pt modelId="{5C3B39F2-274E-4764-B366-1A9E0B23C956}" type="pres">
      <dgm:prSet presAssocID="{3897E274-F482-4B08-887C-3833DCF6EA9C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F8C20B56-EB14-4BE7-AC61-C242DBB0E899}" type="presOf" srcId="{25F7C4D5-C37B-49C5-B279-566089A598D1}" destId="{C29CE861-BDA2-4248-8C8C-D82FCEDE63CD}" srcOrd="1" destOrd="0" presId="urn:microsoft.com/office/officeart/2005/8/layout/lProcess2"/>
    <dgm:cxn modelId="{7FE29C3B-5444-44B0-86EA-F1EC88B298B3}" type="presOf" srcId="{B501436B-66FB-48A6-8438-BD13B881986A}" destId="{CDDFACD9-750D-4B32-8AC2-8462CCB3C27E}" srcOrd="1" destOrd="0" presId="urn:microsoft.com/office/officeart/2005/8/layout/lProcess2"/>
    <dgm:cxn modelId="{6B84CFB7-CA4E-4E7E-8FD2-C2D642F0A2E7}" srcId="{25F7C4D5-C37B-49C5-B279-566089A598D1}" destId="{9322B3E6-5E53-4BF7-BCF9-FE38BDE9C791}" srcOrd="0" destOrd="0" parTransId="{5880C9E8-631D-428C-B1A0-09BF27B81088}" sibTransId="{4852DF31-D641-4B59-AC07-498846DA20EB}"/>
    <dgm:cxn modelId="{A7B524FF-AB68-4DF7-891B-438AB3772791}" srcId="{0875BB73-9C94-4D6A-91A2-98EE1AC704A9}" destId="{B501436B-66FB-48A6-8438-BD13B881986A}" srcOrd="1" destOrd="0" parTransId="{71F8BF40-F06F-4D02-9AA1-0FC4A4CA9E6F}" sibTransId="{F4E98E8C-9E08-4B44-A414-DEEFD812DBC6}"/>
    <dgm:cxn modelId="{B5BDCF78-604F-4954-86FD-8D116B2CF61F}" type="presOf" srcId="{9322B3E6-5E53-4BF7-BCF9-FE38BDE9C791}" destId="{84F543ED-D416-4BBD-A99E-5DA04E9C9CF4}" srcOrd="0" destOrd="0" presId="urn:microsoft.com/office/officeart/2005/8/layout/lProcess2"/>
    <dgm:cxn modelId="{5470E552-755F-462A-9A1B-07321B95C295}" type="presOf" srcId="{3897E274-F482-4B08-887C-3833DCF6EA9C}" destId="{5C3B39F2-274E-4764-B366-1A9E0B23C956}" srcOrd="0" destOrd="0" presId="urn:microsoft.com/office/officeart/2005/8/layout/lProcess2"/>
    <dgm:cxn modelId="{CF6CE6C9-12BA-48E5-B3D9-45CFCFFF40C6}" srcId="{0875BB73-9C94-4D6A-91A2-98EE1AC704A9}" destId="{25F7C4D5-C37B-49C5-B279-566089A598D1}" srcOrd="0" destOrd="0" parTransId="{549E43AD-6FEB-4204-9F8D-C8F38E5F76CF}" sibTransId="{AE0B71D0-09C2-491F-A1D3-21DDAC681B61}"/>
    <dgm:cxn modelId="{9487CB16-3324-4406-A079-28C7311E5CB5}" type="presOf" srcId="{B501436B-66FB-48A6-8438-BD13B881986A}" destId="{260BE14F-B056-4341-9185-7AB985B65B9B}" srcOrd="0" destOrd="0" presId="urn:microsoft.com/office/officeart/2005/8/layout/lProcess2"/>
    <dgm:cxn modelId="{16BEEB5B-15F7-4B49-B0A8-0567E64A081F}" type="presOf" srcId="{0875BB73-9C94-4D6A-91A2-98EE1AC704A9}" destId="{8BDF69A6-1DE1-4772-A586-C7D8BB2F1546}" srcOrd="0" destOrd="0" presId="urn:microsoft.com/office/officeart/2005/8/layout/lProcess2"/>
    <dgm:cxn modelId="{0BB2A1B0-0F89-4BDD-ABD4-47E12B2DE6BE}" srcId="{B501436B-66FB-48A6-8438-BD13B881986A}" destId="{3897E274-F482-4B08-887C-3833DCF6EA9C}" srcOrd="0" destOrd="0" parTransId="{8DE74D88-38DE-4F9E-915A-2035165DEAAF}" sibTransId="{7BB36C17-B2A8-478E-B759-586ED41D0C84}"/>
    <dgm:cxn modelId="{8AB72871-E172-4C38-9080-16E7E41E1AD5}" type="presOf" srcId="{25F7C4D5-C37B-49C5-B279-566089A598D1}" destId="{1A6F4C59-FFE8-494E-A825-F6764C50A9A9}" srcOrd="0" destOrd="0" presId="urn:microsoft.com/office/officeart/2005/8/layout/lProcess2"/>
    <dgm:cxn modelId="{C38CA8AE-0D92-47A1-903A-87BFA5A78AFA}" type="presParOf" srcId="{8BDF69A6-1DE1-4772-A586-C7D8BB2F1546}" destId="{12A8650B-6D94-419E-8DC5-F79B6DCF1F4C}" srcOrd="0" destOrd="0" presId="urn:microsoft.com/office/officeart/2005/8/layout/lProcess2"/>
    <dgm:cxn modelId="{139AB2AD-B40F-4999-BF5C-E70039A48259}" type="presParOf" srcId="{12A8650B-6D94-419E-8DC5-F79B6DCF1F4C}" destId="{1A6F4C59-FFE8-494E-A825-F6764C50A9A9}" srcOrd="0" destOrd="0" presId="urn:microsoft.com/office/officeart/2005/8/layout/lProcess2"/>
    <dgm:cxn modelId="{8F7AE821-FD10-49CD-BB57-63703946DE52}" type="presParOf" srcId="{12A8650B-6D94-419E-8DC5-F79B6DCF1F4C}" destId="{C29CE861-BDA2-4248-8C8C-D82FCEDE63CD}" srcOrd="1" destOrd="0" presId="urn:microsoft.com/office/officeart/2005/8/layout/lProcess2"/>
    <dgm:cxn modelId="{4E038F37-EF60-4E00-858C-C7697CEB68ED}" type="presParOf" srcId="{12A8650B-6D94-419E-8DC5-F79B6DCF1F4C}" destId="{FFC372AC-5F61-4E2A-BC9D-7EC8CF303456}" srcOrd="2" destOrd="0" presId="urn:microsoft.com/office/officeart/2005/8/layout/lProcess2"/>
    <dgm:cxn modelId="{C0FA18C9-7878-4771-99E0-85C22E7D95FE}" type="presParOf" srcId="{FFC372AC-5F61-4E2A-BC9D-7EC8CF303456}" destId="{23E4B008-76DF-47AC-8CF7-F9DA4CDABD1F}" srcOrd="0" destOrd="0" presId="urn:microsoft.com/office/officeart/2005/8/layout/lProcess2"/>
    <dgm:cxn modelId="{F8211971-3242-4DE4-AC65-2984915420F7}" type="presParOf" srcId="{23E4B008-76DF-47AC-8CF7-F9DA4CDABD1F}" destId="{84F543ED-D416-4BBD-A99E-5DA04E9C9CF4}" srcOrd="0" destOrd="0" presId="urn:microsoft.com/office/officeart/2005/8/layout/lProcess2"/>
    <dgm:cxn modelId="{FA90B507-FE97-4396-A78B-C44E8AAAE0D6}" type="presParOf" srcId="{8BDF69A6-1DE1-4772-A586-C7D8BB2F1546}" destId="{C5A6A651-D4A5-4B41-9BE5-B6061F03E51B}" srcOrd="1" destOrd="0" presId="urn:microsoft.com/office/officeart/2005/8/layout/lProcess2"/>
    <dgm:cxn modelId="{637AAD76-CD21-46DA-A6B9-4C28790BA94D}" type="presParOf" srcId="{8BDF69A6-1DE1-4772-A586-C7D8BB2F1546}" destId="{1BF007CD-B379-40B3-82A4-B43B5BD33972}" srcOrd="2" destOrd="0" presId="urn:microsoft.com/office/officeart/2005/8/layout/lProcess2"/>
    <dgm:cxn modelId="{9A8F854F-E3CC-459D-B2ED-46EFEDC4DD38}" type="presParOf" srcId="{1BF007CD-B379-40B3-82A4-B43B5BD33972}" destId="{260BE14F-B056-4341-9185-7AB985B65B9B}" srcOrd="0" destOrd="0" presId="urn:microsoft.com/office/officeart/2005/8/layout/lProcess2"/>
    <dgm:cxn modelId="{6FB4A177-BF99-4B4B-8BF6-55EBD08F72FE}" type="presParOf" srcId="{1BF007CD-B379-40B3-82A4-B43B5BD33972}" destId="{CDDFACD9-750D-4B32-8AC2-8462CCB3C27E}" srcOrd="1" destOrd="0" presId="urn:microsoft.com/office/officeart/2005/8/layout/lProcess2"/>
    <dgm:cxn modelId="{23784BBA-1EBF-4693-A6AD-FDDAA0A138A6}" type="presParOf" srcId="{1BF007CD-B379-40B3-82A4-B43B5BD33972}" destId="{74C8CA27-5C2A-40FA-B7C8-4F420E092171}" srcOrd="2" destOrd="0" presId="urn:microsoft.com/office/officeart/2005/8/layout/lProcess2"/>
    <dgm:cxn modelId="{0755B491-8D77-4B98-9BEE-10FE4575087F}" type="presParOf" srcId="{74C8CA27-5C2A-40FA-B7C8-4F420E092171}" destId="{0D9C0999-6698-461F-8DAB-CCCEF877E980}" srcOrd="0" destOrd="0" presId="urn:microsoft.com/office/officeart/2005/8/layout/lProcess2"/>
    <dgm:cxn modelId="{A9D0831A-75F8-428D-BCB1-F4176AC782E6}" type="presParOf" srcId="{0D9C0999-6698-461F-8DAB-CCCEF877E980}" destId="{5C3B39F2-274E-4764-B366-1A9E0B23C956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16E6CE2F-2555-46BE-BFD2-25B86A66DD1B}" type="doc">
      <dgm:prSet loTypeId="urn:microsoft.com/office/officeart/2005/8/layout/hProcess9" loCatId="process" qsTypeId="urn:microsoft.com/office/officeart/2005/8/quickstyle/3d1" qsCatId="3D" csTypeId="urn:microsoft.com/office/officeart/2005/8/colors/colorful2" csCatId="colorful" phldr="1"/>
      <dgm:spPr/>
    </dgm:pt>
    <dgm:pt modelId="{4B47A613-9E1D-4682-8113-35403EF78A96}">
      <dgm:prSet phldrT="[Text]"/>
      <dgm:spPr/>
      <dgm:t>
        <a:bodyPr/>
        <a:lstStyle/>
        <a:p>
          <a:r>
            <a:rPr lang="en-ZA" dirty="0" smtClean="0"/>
            <a:t>Based on what is wrong, identify how you can prevent this in the future</a:t>
          </a:r>
          <a:endParaRPr lang="en-ZA" b="1" dirty="0"/>
        </a:p>
      </dgm:t>
    </dgm:pt>
    <dgm:pt modelId="{438610FF-F3F4-4E30-B7B5-75933E9072C6}" type="parTrans" cxnId="{8A1D2872-9194-4E0B-96BC-B746C7F1ADA6}">
      <dgm:prSet/>
      <dgm:spPr/>
      <dgm:t>
        <a:bodyPr/>
        <a:lstStyle/>
        <a:p>
          <a:endParaRPr lang="en-ZA" b="1"/>
        </a:p>
      </dgm:t>
    </dgm:pt>
    <dgm:pt modelId="{EADAF3E8-323E-4C63-BAD0-30F9A47DD777}" type="sibTrans" cxnId="{8A1D2872-9194-4E0B-96BC-B746C7F1ADA6}">
      <dgm:prSet/>
      <dgm:spPr/>
      <dgm:t>
        <a:bodyPr/>
        <a:lstStyle/>
        <a:p>
          <a:endParaRPr lang="en-ZA" b="1"/>
        </a:p>
      </dgm:t>
    </dgm:pt>
    <dgm:pt modelId="{DDE19581-3517-4579-BE2D-6CF3BF17693D}">
      <dgm:prSet/>
      <dgm:spPr/>
      <dgm:t>
        <a:bodyPr/>
        <a:lstStyle/>
        <a:p>
          <a:r>
            <a:rPr lang="en-ZA" smtClean="0"/>
            <a:t>Change to make things better</a:t>
          </a:r>
          <a:endParaRPr lang="en-ZA"/>
        </a:p>
      </dgm:t>
    </dgm:pt>
    <dgm:pt modelId="{407D793F-C4E6-4B71-B089-38D6B6A115A1}" type="parTrans" cxnId="{22EDF4BA-36B6-4E8B-8E90-BDEFDA875458}">
      <dgm:prSet/>
      <dgm:spPr/>
      <dgm:t>
        <a:bodyPr/>
        <a:lstStyle/>
        <a:p>
          <a:endParaRPr lang="en-ZA"/>
        </a:p>
      </dgm:t>
    </dgm:pt>
    <dgm:pt modelId="{E69E7816-58CE-4440-AB6F-1A6DEA3F6392}" type="sibTrans" cxnId="{22EDF4BA-36B6-4E8B-8E90-BDEFDA875458}">
      <dgm:prSet/>
      <dgm:spPr/>
      <dgm:t>
        <a:bodyPr/>
        <a:lstStyle/>
        <a:p>
          <a:endParaRPr lang="en-ZA"/>
        </a:p>
      </dgm:t>
    </dgm:pt>
    <dgm:pt modelId="{8C7451AB-CDD3-4E02-9569-E8C08399EDEB}" type="pres">
      <dgm:prSet presAssocID="{16E6CE2F-2555-46BE-BFD2-25B86A66DD1B}" presName="CompostProcess" presStyleCnt="0">
        <dgm:presLayoutVars>
          <dgm:dir/>
          <dgm:resizeHandles val="exact"/>
        </dgm:presLayoutVars>
      </dgm:prSet>
      <dgm:spPr/>
    </dgm:pt>
    <dgm:pt modelId="{116D86EB-5741-44C8-A05A-ECC9F88A389E}" type="pres">
      <dgm:prSet presAssocID="{16E6CE2F-2555-46BE-BFD2-25B86A66DD1B}" presName="arrow" presStyleLbl="bgShp" presStyleIdx="0" presStyleCnt="1"/>
      <dgm:spPr/>
    </dgm:pt>
    <dgm:pt modelId="{5C0BB0E5-DA3C-4103-957C-CE755F9B501E}" type="pres">
      <dgm:prSet presAssocID="{16E6CE2F-2555-46BE-BFD2-25B86A66DD1B}" presName="linearProcess" presStyleCnt="0"/>
      <dgm:spPr/>
    </dgm:pt>
    <dgm:pt modelId="{2F12B261-7A4B-4BF3-B9C0-2563973EF1EF}" type="pres">
      <dgm:prSet presAssocID="{4B47A613-9E1D-4682-8113-35403EF78A96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C30B3DA-5B07-4939-B8DA-15D58515444A}" type="pres">
      <dgm:prSet presAssocID="{EADAF3E8-323E-4C63-BAD0-30F9A47DD777}" presName="sibTrans" presStyleCnt="0"/>
      <dgm:spPr/>
    </dgm:pt>
    <dgm:pt modelId="{581CE750-8B21-4693-8A40-964BDF65363F}" type="pres">
      <dgm:prSet presAssocID="{DDE19581-3517-4579-BE2D-6CF3BF17693D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8A1D2872-9194-4E0B-96BC-B746C7F1ADA6}" srcId="{16E6CE2F-2555-46BE-BFD2-25B86A66DD1B}" destId="{4B47A613-9E1D-4682-8113-35403EF78A96}" srcOrd="0" destOrd="0" parTransId="{438610FF-F3F4-4E30-B7B5-75933E9072C6}" sibTransId="{EADAF3E8-323E-4C63-BAD0-30F9A47DD777}"/>
    <dgm:cxn modelId="{487255BB-9574-4FA2-A9A0-015EB7D84B7A}" type="presOf" srcId="{16E6CE2F-2555-46BE-BFD2-25B86A66DD1B}" destId="{8C7451AB-CDD3-4E02-9569-E8C08399EDEB}" srcOrd="0" destOrd="0" presId="urn:microsoft.com/office/officeart/2005/8/layout/hProcess9"/>
    <dgm:cxn modelId="{76923121-C99B-4024-B6B8-BFBEA9340BD0}" type="presOf" srcId="{DDE19581-3517-4579-BE2D-6CF3BF17693D}" destId="{581CE750-8B21-4693-8A40-964BDF65363F}" srcOrd="0" destOrd="0" presId="urn:microsoft.com/office/officeart/2005/8/layout/hProcess9"/>
    <dgm:cxn modelId="{22EDF4BA-36B6-4E8B-8E90-BDEFDA875458}" srcId="{16E6CE2F-2555-46BE-BFD2-25B86A66DD1B}" destId="{DDE19581-3517-4579-BE2D-6CF3BF17693D}" srcOrd="1" destOrd="0" parTransId="{407D793F-C4E6-4B71-B089-38D6B6A115A1}" sibTransId="{E69E7816-58CE-4440-AB6F-1A6DEA3F6392}"/>
    <dgm:cxn modelId="{05FB51AF-72C1-44F4-8492-D5806B8E71A1}" type="presOf" srcId="{4B47A613-9E1D-4682-8113-35403EF78A96}" destId="{2F12B261-7A4B-4BF3-B9C0-2563973EF1EF}" srcOrd="0" destOrd="0" presId="urn:microsoft.com/office/officeart/2005/8/layout/hProcess9"/>
    <dgm:cxn modelId="{B3E61624-C088-40F1-B54B-63D0A35B5ABA}" type="presParOf" srcId="{8C7451AB-CDD3-4E02-9569-E8C08399EDEB}" destId="{116D86EB-5741-44C8-A05A-ECC9F88A389E}" srcOrd="0" destOrd="0" presId="urn:microsoft.com/office/officeart/2005/8/layout/hProcess9"/>
    <dgm:cxn modelId="{50C7CBC9-C2EB-4734-AE90-E330CA205490}" type="presParOf" srcId="{8C7451AB-CDD3-4E02-9569-E8C08399EDEB}" destId="{5C0BB0E5-DA3C-4103-957C-CE755F9B501E}" srcOrd="1" destOrd="0" presId="urn:microsoft.com/office/officeart/2005/8/layout/hProcess9"/>
    <dgm:cxn modelId="{0354A155-B4EB-4EAB-9D5F-4973C99839B2}" type="presParOf" srcId="{5C0BB0E5-DA3C-4103-957C-CE755F9B501E}" destId="{2F12B261-7A4B-4BF3-B9C0-2563973EF1EF}" srcOrd="0" destOrd="0" presId="urn:microsoft.com/office/officeart/2005/8/layout/hProcess9"/>
    <dgm:cxn modelId="{EEA05E21-FABD-4420-A7EE-BA23231C7B48}" type="presParOf" srcId="{5C0BB0E5-DA3C-4103-957C-CE755F9B501E}" destId="{1C30B3DA-5B07-4939-B8DA-15D58515444A}" srcOrd="1" destOrd="0" presId="urn:microsoft.com/office/officeart/2005/8/layout/hProcess9"/>
    <dgm:cxn modelId="{C488F685-945B-4CF1-AF93-A0AC62384A24}" type="presParOf" srcId="{5C0BB0E5-DA3C-4103-957C-CE755F9B501E}" destId="{581CE750-8B21-4693-8A40-964BDF65363F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612D685F-6422-4624-92A9-C080A763A9EF}" type="doc">
      <dgm:prSet loTypeId="urn:microsoft.com/office/officeart/2005/8/layout/defaul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9BD81A5C-186A-4BA3-A24E-E4B9F32E458C}">
      <dgm:prSet phldrT="[Text]" custT="1"/>
      <dgm:spPr/>
      <dgm:t>
        <a:bodyPr/>
        <a:lstStyle/>
        <a:p>
          <a:r>
            <a:rPr lang="en-ZA" sz="4400" b="1" dirty="0" smtClean="0"/>
            <a:t>Remember that complaints come when expectations aren’t </a:t>
          </a:r>
          <a:r>
            <a:rPr lang="en-ZA" sz="4400" b="1" dirty="0" smtClean="0"/>
            <a:t>met</a:t>
          </a:r>
          <a:endParaRPr lang="en-ZA" sz="4400" b="1" dirty="0"/>
        </a:p>
      </dgm:t>
    </dgm:pt>
    <dgm:pt modelId="{3827F37F-5282-4583-807F-66D9E39E2404}" type="parTrans" cxnId="{351222CD-FE4C-4374-800B-ABAC0CB4CB0B}">
      <dgm:prSet/>
      <dgm:spPr/>
      <dgm:t>
        <a:bodyPr/>
        <a:lstStyle/>
        <a:p>
          <a:endParaRPr lang="en-ZA" sz="2400" b="1"/>
        </a:p>
      </dgm:t>
    </dgm:pt>
    <dgm:pt modelId="{71E56F5F-69F2-4344-BF40-17FC00934E7B}" type="sibTrans" cxnId="{351222CD-FE4C-4374-800B-ABAC0CB4CB0B}">
      <dgm:prSet/>
      <dgm:spPr/>
      <dgm:t>
        <a:bodyPr/>
        <a:lstStyle/>
        <a:p>
          <a:endParaRPr lang="en-ZA" sz="2400" b="1"/>
        </a:p>
      </dgm:t>
    </dgm:pt>
    <dgm:pt modelId="{692D8D73-AE89-4B11-BD22-DBD489A56DC8}">
      <dgm:prSet custT="1"/>
      <dgm:spPr/>
      <dgm:t>
        <a:bodyPr/>
        <a:lstStyle/>
        <a:p>
          <a:r>
            <a:rPr lang="en-ZA" sz="4400" b="1" dirty="0" smtClean="0"/>
            <a:t>If you manage expectations, you can avoid complaints!</a:t>
          </a:r>
          <a:endParaRPr lang="en-ZA" sz="4400" b="1" dirty="0"/>
        </a:p>
      </dgm:t>
    </dgm:pt>
    <dgm:pt modelId="{FA343429-4E64-4FC4-AADB-8B15939757B6}" type="parTrans" cxnId="{90FDBD5E-DD0D-46AA-A38B-E988384B45FF}">
      <dgm:prSet/>
      <dgm:spPr/>
      <dgm:t>
        <a:bodyPr/>
        <a:lstStyle/>
        <a:p>
          <a:endParaRPr lang="en-ZA" sz="2400" b="1"/>
        </a:p>
      </dgm:t>
    </dgm:pt>
    <dgm:pt modelId="{43BD7E51-02F1-4094-890A-3155E4F37F5C}" type="sibTrans" cxnId="{90FDBD5E-DD0D-46AA-A38B-E988384B45FF}">
      <dgm:prSet/>
      <dgm:spPr/>
      <dgm:t>
        <a:bodyPr/>
        <a:lstStyle/>
        <a:p>
          <a:endParaRPr lang="en-ZA" sz="2400" b="1"/>
        </a:p>
      </dgm:t>
    </dgm:pt>
    <dgm:pt modelId="{DFB82860-F872-4AE9-A1C8-AD8B63A69083}" type="pres">
      <dgm:prSet presAssocID="{612D685F-6422-4624-92A9-C080A763A9E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0B460D3C-4926-4131-9566-763950B838EA}" type="pres">
      <dgm:prSet presAssocID="{9BD81A5C-186A-4BA3-A24E-E4B9F32E458C}" presName="node" presStyleLbl="node1" presStyleIdx="0" presStyleCnt="2" custScaleY="18768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3AC79EB-D5FC-4CFE-AA2B-DA7F1A6B6F05}" type="pres">
      <dgm:prSet presAssocID="{71E56F5F-69F2-4344-BF40-17FC00934E7B}" presName="sibTrans" presStyleCnt="0"/>
      <dgm:spPr/>
    </dgm:pt>
    <dgm:pt modelId="{36EA8880-6F38-4B91-B096-F3530E68C17A}" type="pres">
      <dgm:prSet presAssocID="{692D8D73-AE89-4B11-BD22-DBD489A56DC8}" presName="node" presStyleLbl="node1" presStyleIdx="1" presStyleCnt="2" custScaleY="18768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8237D302-4C37-4541-B6D3-835DAF9C9479}" type="presOf" srcId="{612D685F-6422-4624-92A9-C080A763A9EF}" destId="{DFB82860-F872-4AE9-A1C8-AD8B63A69083}" srcOrd="0" destOrd="0" presId="urn:microsoft.com/office/officeart/2005/8/layout/default"/>
    <dgm:cxn modelId="{90FDBD5E-DD0D-46AA-A38B-E988384B45FF}" srcId="{612D685F-6422-4624-92A9-C080A763A9EF}" destId="{692D8D73-AE89-4B11-BD22-DBD489A56DC8}" srcOrd="1" destOrd="0" parTransId="{FA343429-4E64-4FC4-AADB-8B15939757B6}" sibTransId="{43BD7E51-02F1-4094-890A-3155E4F37F5C}"/>
    <dgm:cxn modelId="{351222CD-FE4C-4374-800B-ABAC0CB4CB0B}" srcId="{612D685F-6422-4624-92A9-C080A763A9EF}" destId="{9BD81A5C-186A-4BA3-A24E-E4B9F32E458C}" srcOrd="0" destOrd="0" parTransId="{3827F37F-5282-4583-807F-66D9E39E2404}" sibTransId="{71E56F5F-69F2-4344-BF40-17FC00934E7B}"/>
    <dgm:cxn modelId="{63619A14-DE3A-4B53-B3D0-2B5143ED2F34}" type="presOf" srcId="{9BD81A5C-186A-4BA3-A24E-E4B9F32E458C}" destId="{0B460D3C-4926-4131-9566-763950B838EA}" srcOrd="0" destOrd="0" presId="urn:microsoft.com/office/officeart/2005/8/layout/default"/>
    <dgm:cxn modelId="{F1F8B8E2-13B8-4F32-9F8A-C3E63F70069D}" type="presOf" srcId="{692D8D73-AE89-4B11-BD22-DBD489A56DC8}" destId="{36EA8880-6F38-4B91-B096-F3530E68C17A}" srcOrd="0" destOrd="0" presId="urn:microsoft.com/office/officeart/2005/8/layout/default"/>
    <dgm:cxn modelId="{1982B519-EED2-4FAD-B1FE-59A557BCFCEC}" type="presParOf" srcId="{DFB82860-F872-4AE9-A1C8-AD8B63A69083}" destId="{0B460D3C-4926-4131-9566-763950B838EA}" srcOrd="0" destOrd="0" presId="urn:microsoft.com/office/officeart/2005/8/layout/default"/>
    <dgm:cxn modelId="{9D8B871A-6EB9-45FB-9AA7-64FF33ACA37C}" type="presParOf" srcId="{DFB82860-F872-4AE9-A1C8-AD8B63A69083}" destId="{23AC79EB-D5FC-4CFE-AA2B-DA7F1A6B6F05}" srcOrd="1" destOrd="0" presId="urn:microsoft.com/office/officeart/2005/8/layout/default"/>
    <dgm:cxn modelId="{A92B512E-810F-47B2-B081-636CF6AD757C}" type="presParOf" srcId="{DFB82860-F872-4AE9-A1C8-AD8B63A69083}" destId="{36EA8880-6F38-4B91-B096-F3530E68C17A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115B1753-8E91-4854-A7CA-49951B88BA77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4AAE418F-5758-443B-89ED-550D122C5B57}">
      <dgm:prSet phldrT="[Text]"/>
      <dgm:spPr/>
      <dgm:t>
        <a:bodyPr/>
        <a:lstStyle/>
        <a:p>
          <a:r>
            <a:rPr lang="en-US" dirty="0" smtClean="0"/>
            <a:t>Module summary</a:t>
          </a:r>
          <a:endParaRPr lang="en-ZA" dirty="0"/>
        </a:p>
      </dgm:t>
    </dgm:pt>
    <dgm:pt modelId="{9E460C44-AA29-492E-AD9C-E0379B91FBC4}" type="parTrans" cxnId="{6423307C-C231-4D5C-AA70-A0C83848BEAB}">
      <dgm:prSet/>
      <dgm:spPr/>
      <dgm:t>
        <a:bodyPr/>
        <a:lstStyle/>
        <a:p>
          <a:endParaRPr lang="en-ZA"/>
        </a:p>
      </dgm:t>
    </dgm:pt>
    <dgm:pt modelId="{A2B8B10F-8AFB-4BFA-B578-B3760A0CE262}" type="sibTrans" cxnId="{6423307C-C231-4D5C-AA70-A0C83848BEAB}">
      <dgm:prSet/>
      <dgm:spPr/>
      <dgm:t>
        <a:bodyPr/>
        <a:lstStyle/>
        <a:p>
          <a:endParaRPr lang="en-ZA"/>
        </a:p>
      </dgm:t>
    </dgm:pt>
    <dgm:pt modelId="{F59A01F5-08E4-4461-B617-068C3E7A1FD9}">
      <dgm:prSet phldrT="[Text]"/>
      <dgm:spPr/>
      <dgm:t>
        <a:bodyPr/>
        <a:lstStyle/>
        <a:p>
          <a:r>
            <a:rPr lang="en-US" dirty="0" smtClean="0"/>
            <a:t>Assignment presentations</a:t>
          </a:r>
          <a:endParaRPr lang="en-ZA" dirty="0"/>
        </a:p>
      </dgm:t>
    </dgm:pt>
    <dgm:pt modelId="{5494FF13-2C20-481D-85EF-4B7351979D91}" type="parTrans" cxnId="{79FD4CA6-0EAF-4DF2-999F-48C6CDB91A30}">
      <dgm:prSet/>
      <dgm:spPr/>
      <dgm:t>
        <a:bodyPr/>
        <a:lstStyle/>
        <a:p>
          <a:endParaRPr lang="en-ZA"/>
        </a:p>
      </dgm:t>
    </dgm:pt>
    <dgm:pt modelId="{D753E001-854D-48EC-B07F-2B5FCD7B532D}" type="sibTrans" cxnId="{79FD4CA6-0EAF-4DF2-999F-48C6CDB91A30}">
      <dgm:prSet/>
      <dgm:spPr/>
      <dgm:t>
        <a:bodyPr/>
        <a:lstStyle/>
        <a:p>
          <a:endParaRPr lang="en-ZA"/>
        </a:p>
      </dgm:t>
    </dgm:pt>
    <dgm:pt modelId="{CB356C2B-12CE-483A-93E3-DF582BFAD7D2}">
      <dgm:prSet phldrT="[Text]"/>
      <dgm:spPr/>
      <dgm:t>
        <a:bodyPr/>
        <a:lstStyle/>
        <a:p>
          <a:r>
            <a:rPr lang="en-US" dirty="0" smtClean="0"/>
            <a:t>Course summary</a:t>
          </a:r>
          <a:endParaRPr lang="en-ZA" dirty="0"/>
        </a:p>
      </dgm:t>
    </dgm:pt>
    <dgm:pt modelId="{152E5521-7556-4FFE-BDCB-0DB02C8F3F95}" type="parTrans" cxnId="{49EB14A3-B44C-46FE-9F8D-4196129DCB92}">
      <dgm:prSet/>
      <dgm:spPr/>
      <dgm:t>
        <a:bodyPr/>
        <a:lstStyle/>
        <a:p>
          <a:endParaRPr lang="en-ZA"/>
        </a:p>
      </dgm:t>
    </dgm:pt>
    <dgm:pt modelId="{C88AAE2F-EC86-4FA8-BBE5-F25E62823AA9}" type="sibTrans" cxnId="{49EB14A3-B44C-46FE-9F8D-4196129DCB92}">
      <dgm:prSet/>
      <dgm:spPr/>
      <dgm:t>
        <a:bodyPr/>
        <a:lstStyle/>
        <a:p>
          <a:endParaRPr lang="en-ZA"/>
        </a:p>
      </dgm:t>
    </dgm:pt>
    <dgm:pt modelId="{DEDA6856-E9E8-4D70-B836-BE2108D7438A}" type="pres">
      <dgm:prSet presAssocID="{115B1753-8E91-4854-A7CA-49951B88BA7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ZA"/>
        </a:p>
      </dgm:t>
    </dgm:pt>
    <dgm:pt modelId="{243834C5-EC7C-408A-92BB-B1811E36C7BC}" type="pres">
      <dgm:prSet presAssocID="{115B1753-8E91-4854-A7CA-49951B88BA77}" presName="Name1" presStyleCnt="0"/>
      <dgm:spPr/>
      <dgm:t>
        <a:bodyPr/>
        <a:lstStyle/>
        <a:p>
          <a:endParaRPr lang="en-ZA"/>
        </a:p>
      </dgm:t>
    </dgm:pt>
    <dgm:pt modelId="{1EA29985-E59A-47A3-A409-3435BF4E28E6}" type="pres">
      <dgm:prSet presAssocID="{115B1753-8E91-4854-A7CA-49951B88BA77}" presName="cycle" presStyleCnt="0"/>
      <dgm:spPr/>
      <dgm:t>
        <a:bodyPr/>
        <a:lstStyle/>
        <a:p>
          <a:endParaRPr lang="en-ZA"/>
        </a:p>
      </dgm:t>
    </dgm:pt>
    <dgm:pt modelId="{A1D80975-D9FC-4198-B7B9-6DB87942F8F2}" type="pres">
      <dgm:prSet presAssocID="{115B1753-8E91-4854-A7CA-49951B88BA77}" presName="srcNode" presStyleLbl="node1" presStyleIdx="0" presStyleCnt="3"/>
      <dgm:spPr/>
      <dgm:t>
        <a:bodyPr/>
        <a:lstStyle/>
        <a:p>
          <a:endParaRPr lang="en-ZA"/>
        </a:p>
      </dgm:t>
    </dgm:pt>
    <dgm:pt modelId="{E73B9235-DC5A-4194-A0F9-48E3A868FEC9}" type="pres">
      <dgm:prSet presAssocID="{115B1753-8E91-4854-A7CA-49951B88BA77}" presName="conn" presStyleLbl="parChTrans1D2" presStyleIdx="0" presStyleCnt="1"/>
      <dgm:spPr/>
      <dgm:t>
        <a:bodyPr/>
        <a:lstStyle/>
        <a:p>
          <a:endParaRPr lang="en-ZA"/>
        </a:p>
      </dgm:t>
    </dgm:pt>
    <dgm:pt modelId="{570385F4-D916-4DAF-8213-C1CFC7A8739F}" type="pres">
      <dgm:prSet presAssocID="{115B1753-8E91-4854-A7CA-49951B88BA77}" presName="extraNode" presStyleLbl="node1" presStyleIdx="0" presStyleCnt="3"/>
      <dgm:spPr/>
      <dgm:t>
        <a:bodyPr/>
        <a:lstStyle/>
        <a:p>
          <a:endParaRPr lang="en-ZA"/>
        </a:p>
      </dgm:t>
    </dgm:pt>
    <dgm:pt modelId="{E5F91077-0EDA-4C80-A8D5-2AFBAEAA262E}" type="pres">
      <dgm:prSet presAssocID="{115B1753-8E91-4854-A7CA-49951B88BA77}" presName="dstNode" presStyleLbl="node1" presStyleIdx="0" presStyleCnt="3"/>
      <dgm:spPr/>
      <dgm:t>
        <a:bodyPr/>
        <a:lstStyle/>
        <a:p>
          <a:endParaRPr lang="en-ZA"/>
        </a:p>
      </dgm:t>
    </dgm:pt>
    <dgm:pt modelId="{37A2E607-A504-46D2-99BC-231AC7127872}" type="pres">
      <dgm:prSet presAssocID="{4AAE418F-5758-443B-89ED-550D122C5B5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2DDFD5A-4F94-4560-B566-96E572FD5B23}" type="pres">
      <dgm:prSet presAssocID="{4AAE418F-5758-443B-89ED-550D122C5B57}" presName="accent_1" presStyleCnt="0"/>
      <dgm:spPr/>
      <dgm:t>
        <a:bodyPr/>
        <a:lstStyle/>
        <a:p>
          <a:endParaRPr lang="en-ZA"/>
        </a:p>
      </dgm:t>
    </dgm:pt>
    <dgm:pt modelId="{9EEDAC98-E408-412A-8AAC-01F828E5827E}" type="pres">
      <dgm:prSet presAssocID="{4AAE418F-5758-443B-89ED-550D122C5B57}" presName="accentRepeatNode" presStyleLbl="solidFgAcc1" presStyleIdx="0" presStyleCnt="3"/>
      <dgm:spPr/>
      <dgm:t>
        <a:bodyPr/>
        <a:lstStyle/>
        <a:p>
          <a:endParaRPr lang="en-ZA"/>
        </a:p>
      </dgm:t>
    </dgm:pt>
    <dgm:pt modelId="{44F0167E-7B8C-4A46-816E-0963C6C142A7}" type="pres">
      <dgm:prSet presAssocID="{CB356C2B-12CE-483A-93E3-DF582BFAD7D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68D6104-84E7-416B-985A-D4A1B6EF796D}" type="pres">
      <dgm:prSet presAssocID="{CB356C2B-12CE-483A-93E3-DF582BFAD7D2}" presName="accent_2" presStyleCnt="0"/>
      <dgm:spPr/>
    </dgm:pt>
    <dgm:pt modelId="{A378118A-0C82-4BA9-A7DD-B69CF15E1269}" type="pres">
      <dgm:prSet presAssocID="{CB356C2B-12CE-483A-93E3-DF582BFAD7D2}" presName="accentRepeatNode" presStyleLbl="solidFgAcc1" presStyleIdx="1" presStyleCnt="3"/>
      <dgm:spPr/>
    </dgm:pt>
    <dgm:pt modelId="{1C475794-373C-4633-A402-E63C8F71C0C2}" type="pres">
      <dgm:prSet presAssocID="{F59A01F5-08E4-4461-B617-068C3E7A1FD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816C755-CBC6-4CE3-AEB6-68E5901F8D8D}" type="pres">
      <dgm:prSet presAssocID="{F59A01F5-08E4-4461-B617-068C3E7A1FD9}" presName="accent_3" presStyleCnt="0"/>
      <dgm:spPr/>
    </dgm:pt>
    <dgm:pt modelId="{DB2E9810-43B5-4204-B3A1-0AED8F8BFA6F}" type="pres">
      <dgm:prSet presAssocID="{F59A01F5-08E4-4461-B617-068C3E7A1FD9}" presName="accentRepeatNode" presStyleLbl="solidFgAcc1" presStyleIdx="2" presStyleCnt="3"/>
      <dgm:spPr/>
      <dgm:t>
        <a:bodyPr/>
        <a:lstStyle/>
        <a:p>
          <a:endParaRPr lang="en-ZA"/>
        </a:p>
      </dgm:t>
    </dgm:pt>
  </dgm:ptLst>
  <dgm:cxnLst>
    <dgm:cxn modelId="{1367B2BB-8847-4F04-B56D-4122B36460BD}" type="presOf" srcId="{115B1753-8E91-4854-A7CA-49951B88BA77}" destId="{DEDA6856-E9E8-4D70-B836-BE2108D7438A}" srcOrd="0" destOrd="0" presId="urn:microsoft.com/office/officeart/2008/layout/VerticalCurvedList"/>
    <dgm:cxn modelId="{49EB14A3-B44C-46FE-9F8D-4196129DCB92}" srcId="{115B1753-8E91-4854-A7CA-49951B88BA77}" destId="{CB356C2B-12CE-483A-93E3-DF582BFAD7D2}" srcOrd="1" destOrd="0" parTransId="{152E5521-7556-4FFE-BDCB-0DB02C8F3F95}" sibTransId="{C88AAE2F-EC86-4FA8-BBE5-F25E62823AA9}"/>
    <dgm:cxn modelId="{6423307C-C231-4D5C-AA70-A0C83848BEAB}" srcId="{115B1753-8E91-4854-A7CA-49951B88BA77}" destId="{4AAE418F-5758-443B-89ED-550D122C5B57}" srcOrd="0" destOrd="0" parTransId="{9E460C44-AA29-492E-AD9C-E0379B91FBC4}" sibTransId="{A2B8B10F-8AFB-4BFA-B578-B3760A0CE262}"/>
    <dgm:cxn modelId="{79FD4CA6-0EAF-4DF2-999F-48C6CDB91A30}" srcId="{115B1753-8E91-4854-A7CA-49951B88BA77}" destId="{F59A01F5-08E4-4461-B617-068C3E7A1FD9}" srcOrd="2" destOrd="0" parTransId="{5494FF13-2C20-481D-85EF-4B7351979D91}" sibTransId="{D753E001-854D-48EC-B07F-2B5FCD7B532D}"/>
    <dgm:cxn modelId="{ECDC226D-4E39-413F-92CE-734567EBBB62}" type="presOf" srcId="{CB356C2B-12CE-483A-93E3-DF582BFAD7D2}" destId="{44F0167E-7B8C-4A46-816E-0963C6C142A7}" srcOrd="0" destOrd="0" presId="urn:microsoft.com/office/officeart/2008/layout/VerticalCurvedList"/>
    <dgm:cxn modelId="{2F315BB4-7FAE-4161-AF91-77BB5263FFE7}" type="presOf" srcId="{A2B8B10F-8AFB-4BFA-B578-B3760A0CE262}" destId="{E73B9235-DC5A-4194-A0F9-48E3A868FEC9}" srcOrd="0" destOrd="0" presId="urn:microsoft.com/office/officeart/2008/layout/VerticalCurvedList"/>
    <dgm:cxn modelId="{703C70E5-FD27-4ABC-AB7E-112DB43ED0EB}" type="presOf" srcId="{4AAE418F-5758-443B-89ED-550D122C5B57}" destId="{37A2E607-A504-46D2-99BC-231AC7127872}" srcOrd="0" destOrd="0" presId="urn:microsoft.com/office/officeart/2008/layout/VerticalCurvedList"/>
    <dgm:cxn modelId="{353B2E68-EA40-4E27-9E1A-EF9230019FEC}" type="presOf" srcId="{F59A01F5-08E4-4461-B617-068C3E7A1FD9}" destId="{1C475794-373C-4633-A402-E63C8F71C0C2}" srcOrd="0" destOrd="0" presId="urn:microsoft.com/office/officeart/2008/layout/VerticalCurvedList"/>
    <dgm:cxn modelId="{F07694AD-970F-45AA-BCA3-3ECC8A967420}" type="presParOf" srcId="{DEDA6856-E9E8-4D70-B836-BE2108D7438A}" destId="{243834C5-EC7C-408A-92BB-B1811E36C7BC}" srcOrd="0" destOrd="0" presId="urn:microsoft.com/office/officeart/2008/layout/VerticalCurvedList"/>
    <dgm:cxn modelId="{E33FD91F-2D1D-4979-BFCA-B0EC74E028C9}" type="presParOf" srcId="{243834C5-EC7C-408A-92BB-B1811E36C7BC}" destId="{1EA29985-E59A-47A3-A409-3435BF4E28E6}" srcOrd="0" destOrd="0" presId="urn:microsoft.com/office/officeart/2008/layout/VerticalCurvedList"/>
    <dgm:cxn modelId="{70A3D7C8-764F-4B80-A6B6-9434FF1D0CA2}" type="presParOf" srcId="{1EA29985-E59A-47A3-A409-3435BF4E28E6}" destId="{A1D80975-D9FC-4198-B7B9-6DB87942F8F2}" srcOrd="0" destOrd="0" presId="urn:microsoft.com/office/officeart/2008/layout/VerticalCurvedList"/>
    <dgm:cxn modelId="{AA5FB6FC-5EB2-4A8B-8FE1-E99A532F2D69}" type="presParOf" srcId="{1EA29985-E59A-47A3-A409-3435BF4E28E6}" destId="{E73B9235-DC5A-4194-A0F9-48E3A868FEC9}" srcOrd="1" destOrd="0" presId="urn:microsoft.com/office/officeart/2008/layout/VerticalCurvedList"/>
    <dgm:cxn modelId="{77F230E8-0E9A-4B80-A200-EB08D59B8474}" type="presParOf" srcId="{1EA29985-E59A-47A3-A409-3435BF4E28E6}" destId="{570385F4-D916-4DAF-8213-C1CFC7A8739F}" srcOrd="2" destOrd="0" presId="urn:microsoft.com/office/officeart/2008/layout/VerticalCurvedList"/>
    <dgm:cxn modelId="{9B3C43DE-C5B9-44EE-96DF-E939ED692118}" type="presParOf" srcId="{1EA29985-E59A-47A3-A409-3435BF4E28E6}" destId="{E5F91077-0EDA-4C80-A8D5-2AFBAEAA262E}" srcOrd="3" destOrd="0" presId="urn:microsoft.com/office/officeart/2008/layout/VerticalCurvedList"/>
    <dgm:cxn modelId="{F795B524-3211-44F8-9E88-982A156F36E1}" type="presParOf" srcId="{243834C5-EC7C-408A-92BB-B1811E36C7BC}" destId="{37A2E607-A504-46D2-99BC-231AC7127872}" srcOrd="1" destOrd="0" presId="urn:microsoft.com/office/officeart/2008/layout/VerticalCurvedList"/>
    <dgm:cxn modelId="{60382CB3-1779-4E2C-8364-F20BAE94E930}" type="presParOf" srcId="{243834C5-EC7C-408A-92BB-B1811E36C7BC}" destId="{A2DDFD5A-4F94-4560-B566-96E572FD5B23}" srcOrd="2" destOrd="0" presId="urn:microsoft.com/office/officeart/2008/layout/VerticalCurvedList"/>
    <dgm:cxn modelId="{337BE680-C0F3-4523-BEC8-44ABF6E8B0F6}" type="presParOf" srcId="{A2DDFD5A-4F94-4560-B566-96E572FD5B23}" destId="{9EEDAC98-E408-412A-8AAC-01F828E5827E}" srcOrd="0" destOrd="0" presId="urn:microsoft.com/office/officeart/2008/layout/VerticalCurvedList"/>
    <dgm:cxn modelId="{CE22BD43-693E-40B2-8A44-8F662C7F8BA1}" type="presParOf" srcId="{243834C5-EC7C-408A-92BB-B1811E36C7BC}" destId="{44F0167E-7B8C-4A46-816E-0963C6C142A7}" srcOrd="3" destOrd="0" presId="urn:microsoft.com/office/officeart/2008/layout/VerticalCurvedList"/>
    <dgm:cxn modelId="{026F1559-BEA8-4673-95FC-9A522F1CAE8B}" type="presParOf" srcId="{243834C5-EC7C-408A-92BB-B1811E36C7BC}" destId="{B68D6104-84E7-416B-985A-D4A1B6EF796D}" srcOrd="4" destOrd="0" presId="urn:microsoft.com/office/officeart/2008/layout/VerticalCurvedList"/>
    <dgm:cxn modelId="{E39080DA-183B-4367-A2D1-F22323376192}" type="presParOf" srcId="{B68D6104-84E7-416B-985A-D4A1B6EF796D}" destId="{A378118A-0C82-4BA9-A7DD-B69CF15E1269}" srcOrd="0" destOrd="0" presId="urn:microsoft.com/office/officeart/2008/layout/VerticalCurvedList"/>
    <dgm:cxn modelId="{6EDFEB55-E734-4F50-BB75-340891DA372F}" type="presParOf" srcId="{243834C5-EC7C-408A-92BB-B1811E36C7BC}" destId="{1C475794-373C-4633-A402-E63C8F71C0C2}" srcOrd="5" destOrd="0" presId="urn:microsoft.com/office/officeart/2008/layout/VerticalCurvedList"/>
    <dgm:cxn modelId="{3B1D2670-6FE8-4EBD-91AC-702C47D0D4D3}" type="presParOf" srcId="{243834C5-EC7C-408A-92BB-B1811E36C7BC}" destId="{4816C755-CBC6-4CE3-AEB6-68E5901F8D8D}" srcOrd="6" destOrd="0" presId="urn:microsoft.com/office/officeart/2008/layout/VerticalCurvedList"/>
    <dgm:cxn modelId="{58504307-264A-4449-B0ED-6B351706ED08}" type="presParOf" srcId="{4816C755-CBC6-4CE3-AEB6-68E5901F8D8D}" destId="{DB2E9810-43B5-4204-B3A1-0AED8F8BFA6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1641CFCD-20BD-43F8-8D9D-09DD14AFDD49}" type="doc">
      <dgm:prSet loTypeId="urn:microsoft.com/office/officeart/2005/8/layout/hierarchy1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ZA"/>
        </a:p>
      </dgm:t>
    </dgm:pt>
    <dgm:pt modelId="{AF863669-53A8-490C-9B44-50372144E586}">
      <dgm:prSet phldrT="[Text]"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en-US" sz="2800" b="1" dirty="0" smtClean="0"/>
            <a:t>Topic 1:  </a:t>
          </a:r>
        </a:p>
        <a:p>
          <a:r>
            <a:rPr lang="en-US" sz="2800" b="1" dirty="0" smtClean="0"/>
            <a:t>Solve Problems and Make Decisions</a:t>
          </a:r>
          <a:endParaRPr lang="en-ZA" sz="2800" b="1" dirty="0"/>
        </a:p>
      </dgm:t>
    </dgm:pt>
    <dgm:pt modelId="{E31F3CE3-E48A-4FBC-8843-268D10534D8F}" type="parTrans" cxnId="{CB871E09-6BC5-46C6-98E2-C1C9C7FDD78F}">
      <dgm:prSet/>
      <dgm:spPr/>
      <dgm:t>
        <a:bodyPr/>
        <a:lstStyle/>
        <a:p>
          <a:endParaRPr lang="en-ZA"/>
        </a:p>
      </dgm:t>
    </dgm:pt>
    <dgm:pt modelId="{D804A81B-F9BF-4950-9486-9F5CD31E3E73}" type="sibTrans" cxnId="{CB871E09-6BC5-46C6-98E2-C1C9C7FDD78F}">
      <dgm:prSet/>
      <dgm:spPr/>
      <dgm:t>
        <a:bodyPr/>
        <a:lstStyle/>
        <a:p>
          <a:endParaRPr lang="en-ZA"/>
        </a:p>
      </dgm:t>
    </dgm:pt>
    <dgm:pt modelId="{69A9D12E-2C5D-43EA-9B34-02243330D0E6}">
      <dgm:prSet phldrT="[Text]"/>
      <dgm:spPr/>
      <dgm:t>
        <a:bodyPr/>
        <a:lstStyle/>
        <a:p>
          <a:r>
            <a:rPr lang="en-US" b="1" dirty="0" smtClean="0"/>
            <a:t>Topic 3:  </a:t>
          </a:r>
        </a:p>
        <a:p>
          <a:r>
            <a:rPr lang="en-US" b="1" dirty="0" smtClean="0"/>
            <a:t>Handle Unexpected Events</a:t>
          </a:r>
        </a:p>
      </dgm:t>
    </dgm:pt>
    <dgm:pt modelId="{E21E7219-5068-445A-95F3-93B988C6D77F}" type="parTrans" cxnId="{E52516C1-CE4E-40EB-8352-6B5134A4AF28}">
      <dgm:prSet/>
      <dgm:spPr/>
      <dgm:t>
        <a:bodyPr/>
        <a:lstStyle/>
        <a:p>
          <a:endParaRPr lang="en-ZA"/>
        </a:p>
      </dgm:t>
    </dgm:pt>
    <dgm:pt modelId="{0A0238B2-370C-45D6-A86E-DA632D367F21}" type="sibTrans" cxnId="{E52516C1-CE4E-40EB-8352-6B5134A4AF28}">
      <dgm:prSet/>
      <dgm:spPr/>
      <dgm:t>
        <a:bodyPr/>
        <a:lstStyle/>
        <a:p>
          <a:endParaRPr lang="en-ZA"/>
        </a:p>
      </dgm:t>
    </dgm:pt>
    <dgm:pt modelId="{AF2D0BEF-B0D2-4456-92F3-6392BDF3F9F1}">
      <dgm:prSet phldrT="[Text]"/>
      <dgm:spPr/>
      <dgm:t>
        <a:bodyPr/>
        <a:lstStyle/>
        <a:p>
          <a:r>
            <a:rPr lang="en-US" b="1" dirty="0" smtClean="0"/>
            <a:t>Topic 4: </a:t>
          </a:r>
        </a:p>
        <a:p>
          <a:r>
            <a:rPr lang="en-US" b="1" dirty="0" smtClean="0"/>
            <a:t> Handle Complaints</a:t>
          </a:r>
        </a:p>
      </dgm:t>
    </dgm:pt>
    <dgm:pt modelId="{5502A614-B3A5-4F10-B9C8-E3D0532E8EE3}" type="parTrans" cxnId="{C6794021-3AC3-4849-92A0-28E18087FE3F}">
      <dgm:prSet/>
      <dgm:spPr/>
      <dgm:t>
        <a:bodyPr/>
        <a:lstStyle/>
        <a:p>
          <a:endParaRPr lang="en-ZA"/>
        </a:p>
      </dgm:t>
    </dgm:pt>
    <dgm:pt modelId="{7ACD0E7E-3DD6-491E-8815-EEB171817B11}" type="sibTrans" cxnId="{C6794021-3AC3-4849-92A0-28E18087FE3F}">
      <dgm:prSet/>
      <dgm:spPr/>
      <dgm:t>
        <a:bodyPr/>
        <a:lstStyle/>
        <a:p>
          <a:endParaRPr lang="en-ZA"/>
        </a:p>
      </dgm:t>
    </dgm:pt>
    <dgm:pt modelId="{C52AC940-DB45-4FA5-9B9E-037975395886}">
      <dgm:prSet phldrT="[Text]"/>
      <dgm:spPr/>
      <dgm:t>
        <a:bodyPr/>
        <a:lstStyle/>
        <a:p>
          <a:r>
            <a:rPr lang="en-US" b="1" dirty="0" smtClean="0"/>
            <a:t>Topic 2: </a:t>
          </a:r>
          <a:endParaRPr lang="en-US" b="1" dirty="0" smtClean="0"/>
        </a:p>
        <a:p>
          <a:r>
            <a:rPr lang="en-US" b="1" dirty="0" smtClean="0"/>
            <a:t>Identify </a:t>
          </a:r>
          <a:r>
            <a:rPr lang="en-US" b="1" dirty="0" smtClean="0"/>
            <a:t>and Manage Risks</a:t>
          </a:r>
          <a:endParaRPr lang="en-ZA" b="1" dirty="0"/>
        </a:p>
      </dgm:t>
    </dgm:pt>
    <dgm:pt modelId="{931CF83D-997C-4A4F-BA3B-A75923508263}" type="parTrans" cxnId="{CD57D847-8869-45FD-B9EB-899293032D7C}">
      <dgm:prSet/>
      <dgm:spPr/>
      <dgm:t>
        <a:bodyPr/>
        <a:lstStyle/>
        <a:p>
          <a:endParaRPr lang="en-ZA"/>
        </a:p>
      </dgm:t>
    </dgm:pt>
    <dgm:pt modelId="{52C2C706-3FAF-4D0C-A56F-EF67F49964EA}" type="sibTrans" cxnId="{CD57D847-8869-45FD-B9EB-899293032D7C}">
      <dgm:prSet/>
      <dgm:spPr/>
      <dgm:t>
        <a:bodyPr/>
        <a:lstStyle/>
        <a:p>
          <a:endParaRPr lang="en-ZA"/>
        </a:p>
      </dgm:t>
    </dgm:pt>
    <dgm:pt modelId="{BEE3C94C-0E27-415E-9E50-A5F45B2C2BCD}" type="pres">
      <dgm:prSet presAssocID="{1641CFCD-20BD-43F8-8D9D-09DD14AFDD4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ZA"/>
        </a:p>
      </dgm:t>
    </dgm:pt>
    <dgm:pt modelId="{D810438D-F1EB-4D68-9387-85760F509B92}" type="pres">
      <dgm:prSet presAssocID="{AF863669-53A8-490C-9B44-50372144E586}" presName="hierRoot1" presStyleCnt="0"/>
      <dgm:spPr/>
      <dgm:t>
        <a:bodyPr/>
        <a:lstStyle/>
        <a:p>
          <a:endParaRPr lang="en-ZA"/>
        </a:p>
      </dgm:t>
    </dgm:pt>
    <dgm:pt modelId="{36158885-3CA7-4442-BB02-90E6DF396945}" type="pres">
      <dgm:prSet presAssocID="{AF863669-53A8-490C-9B44-50372144E586}" presName="composite" presStyleCnt="0"/>
      <dgm:spPr/>
      <dgm:t>
        <a:bodyPr/>
        <a:lstStyle/>
        <a:p>
          <a:endParaRPr lang="en-ZA"/>
        </a:p>
      </dgm:t>
    </dgm:pt>
    <dgm:pt modelId="{537147A1-152A-4762-A235-9C4BF022DF80}" type="pres">
      <dgm:prSet presAssocID="{AF863669-53A8-490C-9B44-50372144E586}" presName="background" presStyleLbl="node0" presStyleIdx="0" presStyleCnt="1"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en-ZA"/>
        </a:p>
      </dgm:t>
    </dgm:pt>
    <dgm:pt modelId="{5461376F-898A-4935-ABDE-E31CA10DB4C9}" type="pres">
      <dgm:prSet presAssocID="{AF863669-53A8-490C-9B44-50372144E586}" presName="text" presStyleLbl="fgAcc0" presStyleIdx="0" presStyleCnt="1" custScaleX="247874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8900812B-1257-4039-9204-CF0891FD985D}" type="pres">
      <dgm:prSet presAssocID="{AF863669-53A8-490C-9B44-50372144E586}" presName="hierChild2" presStyleCnt="0"/>
      <dgm:spPr/>
      <dgm:t>
        <a:bodyPr/>
        <a:lstStyle/>
        <a:p>
          <a:endParaRPr lang="en-ZA"/>
        </a:p>
      </dgm:t>
    </dgm:pt>
    <dgm:pt modelId="{B7954F52-AE15-4101-8D88-E03C367CB5CD}" type="pres">
      <dgm:prSet presAssocID="{931CF83D-997C-4A4F-BA3B-A75923508263}" presName="Name10" presStyleLbl="parChTrans1D2" presStyleIdx="0" presStyleCnt="3"/>
      <dgm:spPr/>
      <dgm:t>
        <a:bodyPr/>
        <a:lstStyle/>
        <a:p>
          <a:endParaRPr lang="en-ZA"/>
        </a:p>
      </dgm:t>
    </dgm:pt>
    <dgm:pt modelId="{C3FAF752-9AF2-4F7F-9DEC-5AE57F58B25D}" type="pres">
      <dgm:prSet presAssocID="{C52AC940-DB45-4FA5-9B9E-037975395886}" presName="hierRoot2" presStyleCnt="0"/>
      <dgm:spPr/>
      <dgm:t>
        <a:bodyPr/>
        <a:lstStyle/>
        <a:p>
          <a:endParaRPr lang="en-ZA"/>
        </a:p>
      </dgm:t>
    </dgm:pt>
    <dgm:pt modelId="{4AEFD38F-4E33-44B9-8CA5-BA7FE15472E1}" type="pres">
      <dgm:prSet presAssocID="{C52AC940-DB45-4FA5-9B9E-037975395886}" presName="composite2" presStyleCnt="0"/>
      <dgm:spPr/>
      <dgm:t>
        <a:bodyPr/>
        <a:lstStyle/>
        <a:p>
          <a:endParaRPr lang="en-ZA"/>
        </a:p>
      </dgm:t>
    </dgm:pt>
    <dgm:pt modelId="{906FABAC-ED23-4F5F-9A08-1094002CA9BB}" type="pres">
      <dgm:prSet presAssocID="{C52AC940-DB45-4FA5-9B9E-037975395886}" presName="background2" presStyleLbl="node2" presStyleIdx="0" presStyleCnt="3"/>
      <dgm:spPr/>
      <dgm:t>
        <a:bodyPr/>
        <a:lstStyle/>
        <a:p>
          <a:endParaRPr lang="en-ZA"/>
        </a:p>
      </dgm:t>
    </dgm:pt>
    <dgm:pt modelId="{A494D21B-059A-4E1C-8D6C-37D08E6036AD}" type="pres">
      <dgm:prSet presAssocID="{C52AC940-DB45-4FA5-9B9E-037975395886}" presName="text2" presStyleLbl="fgAcc2" presStyleIdx="0" presStyleCnt="3" custScaleY="120674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F4065E34-EB70-4B80-82DD-67D61B258BC5}" type="pres">
      <dgm:prSet presAssocID="{C52AC940-DB45-4FA5-9B9E-037975395886}" presName="hierChild3" presStyleCnt="0"/>
      <dgm:spPr/>
      <dgm:t>
        <a:bodyPr/>
        <a:lstStyle/>
        <a:p>
          <a:endParaRPr lang="en-ZA"/>
        </a:p>
      </dgm:t>
    </dgm:pt>
    <dgm:pt modelId="{26942D6C-473F-454B-B940-A452691712EF}" type="pres">
      <dgm:prSet presAssocID="{E21E7219-5068-445A-95F3-93B988C6D77F}" presName="Name10" presStyleLbl="parChTrans1D2" presStyleIdx="1" presStyleCnt="3"/>
      <dgm:spPr/>
      <dgm:t>
        <a:bodyPr/>
        <a:lstStyle/>
        <a:p>
          <a:endParaRPr lang="en-ZA"/>
        </a:p>
      </dgm:t>
    </dgm:pt>
    <dgm:pt modelId="{B407DC7F-897C-449A-A616-08C7B6D30D55}" type="pres">
      <dgm:prSet presAssocID="{69A9D12E-2C5D-43EA-9B34-02243330D0E6}" presName="hierRoot2" presStyleCnt="0"/>
      <dgm:spPr/>
      <dgm:t>
        <a:bodyPr/>
        <a:lstStyle/>
        <a:p>
          <a:endParaRPr lang="en-ZA"/>
        </a:p>
      </dgm:t>
    </dgm:pt>
    <dgm:pt modelId="{F0AF1854-F2C6-4E99-AC70-BD32D3DDF3AF}" type="pres">
      <dgm:prSet presAssocID="{69A9D12E-2C5D-43EA-9B34-02243330D0E6}" presName="composite2" presStyleCnt="0"/>
      <dgm:spPr/>
      <dgm:t>
        <a:bodyPr/>
        <a:lstStyle/>
        <a:p>
          <a:endParaRPr lang="en-ZA"/>
        </a:p>
      </dgm:t>
    </dgm:pt>
    <dgm:pt modelId="{398B183F-AEEE-4ADA-8629-BEDFA7EA4EBA}" type="pres">
      <dgm:prSet presAssocID="{69A9D12E-2C5D-43EA-9B34-02243330D0E6}" presName="background2" presStyleLbl="node2" presStyleIdx="1" presStyleCnt="3"/>
      <dgm:spPr/>
      <dgm:t>
        <a:bodyPr/>
        <a:lstStyle/>
        <a:p>
          <a:endParaRPr lang="en-ZA"/>
        </a:p>
      </dgm:t>
    </dgm:pt>
    <dgm:pt modelId="{F3511985-0D64-4C48-97F6-E64AF7570450}" type="pres">
      <dgm:prSet presAssocID="{69A9D12E-2C5D-43EA-9B34-02243330D0E6}" presName="text2" presStyleLbl="fgAcc2" presStyleIdx="1" presStyleCnt="3" custScaleY="120674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5C8050C8-A7EF-4772-8618-671608AB20A9}" type="pres">
      <dgm:prSet presAssocID="{69A9D12E-2C5D-43EA-9B34-02243330D0E6}" presName="hierChild3" presStyleCnt="0"/>
      <dgm:spPr/>
      <dgm:t>
        <a:bodyPr/>
        <a:lstStyle/>
        <a:p>
          <a:endParaRPr lang="en-ZA"/>
        </a:p>
      </dgm:t>
    </dgm:pt>
    <dgm:pt modelId="{A595DDA2-6496-4560-96D8-0FE0D75B42FA}" type="pres">
      <dgm:prSet presAssocID="{5502A614-B3A5-4F10-B9C8-E3D0532E8EE3}" presName="Name10" presStyleLbl="parChTrans1D2" presStyleIdx="2" presStyleCnt="3"/>
      <dgm:spPr/>
      <dgm:t>
        <a:bodyPr/>
        <a:lstStyle/>
        <a:p>
          <a:endParaRPr lang="en-ZA"/>
        </a:p>
      </dgm:t>
    </dgm:pt>
    <dgm:pt modelId="{049C6890-3515-43B2-80C0-9DEF0971B25C}" type="pres">
      <dgm:prSet presAssocID="{AF2D0BEF-B0D2-4456-92F3-6392BDF3F9F1}" presName="hierRoot2" presStyleCnt="0"/>
      <dgm:spPr/>
      <dgm:t>
        <a:bodyPr/>
        <a:lstStyle/>
        <a:p>
          <a:endParaRPr lang="en-ZA"/>
        </a:p>
      </dgm:t>
    </dgm:pt>
    <dgm:pt modelId="{AE834975-F724-41A4-89D8-EE2D49D2DD01}" type="pres">
      <dgm:prSet presAssocID="{AF2D0BEF-B0D2-4456-92F3-6392BDF3F9F1}" presName="composite2" presStyleCnt="0"/>
      <dgm:spPr/>
      <dgm:t>
        <a:bodyPr/>
        <a:lstStyle/>
        <a:p>
          <a:endParaRPr lang="en-ZA"/>
        </a:p>
      </dgm:t>
    </dgm:pt>
    <dgm:pt modelId="{BDD02552-6834-418A-A855-A767BF73ED79}" type="pres">
      <dgm:prSet presAssocID="{AF2D0BEF-B0D2-4456-92F3-6392BDF3F9F1}" presName="background2" presStyleLbl="node2" presStyleIdx="2" presStyleCnt="3"/>
      <dgm:spPr/>
      <dgm:t>
        <a:bodyPr/>
        <a:lstStyle/>
        <a:p>
          <a:endParaRPr lang="en-ZA"/>
        </a:p>
      </dgm:t>
    </dgm:pt>
    <dgm:pt modelId="{E722EAFA-5523-4F7B-AB9F-15822B7153A1}" type="pres">
      <dgm:prSet presAssocID="{AF2D0BEF-B0D2-4456-92F3-6392BDF3F9F1}" presName="text2" presStyleLbl="fgAcc2" presStyleIdx="2" presStyleCnt="3" custScaleY="120674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4E7EA6A4-0B3F-4FDF-9998-491F9E270397}" type="pres">
      <dgm:prSet presAssocID="{AF2D0BEF-B0D2-4456-92F3-6392BDF3F9F1}" presName="hierChild3" presStyleCnt="0"/>
      <dgm:spPr/>
      <dgm:t>
        <a:bodyPr/>
        <a:lstStyle/>
        <a:p>
          <a:endParaRPr lang="en-ZA"/>
        </a:p>
      </dgm:t>
    </dgm:pt>
  </dgm:ptLst>
  <dgm:cxnLst>
    <dgm:cxn modelId="{26C359B8-7EFA-4795-9824-AA580D220A61}" type="presOf" srcId="{C52AC940-DB45-4FA5-9B9E-037975395886}" destId="{A494D21B-059A-4E1C-8D6C-37D08E6036AD}" srcOrd="0" destOrd="0" presId="urn:microsoft.com/office/officeart/2005/8/layout/hierarchy1"/>
    <dgm:cxn modelId="{C6794021-3AC3-4849-92A0-28E18087FE3F}" srcId="{AF863669-53A8-490C-9B44-50372144E586}" destId="{AF2D0BEF-B0D2-4456-92F3-6392BDF3F9F1}" srcOrd="2" destOrd="0" parTransId="{5502A614-B3A5-4F10-B9C8-E3D0532E8EE3}" sibTransId="{7ACD0E7E-3DD6-491E-8815-EEB171817B11}"/>
    <dgm:cxn modelId="{6E75C1CD-4274-45B0-A710-4DF02A7BF74C}" type="presOf" srcId="{69A9D12E-2C5D-43EA-9B34-02243330D0E6}" destId="{F3511985-0D64-4C48-97F6-E64AF7570450}" srcOrd="0" destOrd="0" presId="urn:microsoft.com/office/officeart/2005/8/layout/hierarchy1"/>
    <dgm:cxn modelId="{4C0D3DD7-00C4-4257-BDBD-DF4358842ABB}" type="presOf" srcId="{5502A614-B3A5-4F10-B9C8-E3D0532E8EE3}" destId="{A595DDA2-6496-4560-96D8-0FE0D75B42FA}" srcOrd="0" destOrd="0" presId="urn:microsoft.com/office/officeart/2005/8/layout/hierarchy1"/>
    <dgm:cxn modelId="{E52516C1-CE4E-40EB-8352-6B5134A4AF28}" srcId="{AF863669-53A8-490C-9B44-50372144E586}" destId="{69A9D12E-2C5D-43EA-9B34-02243330D0E6}" srcOrd="1" destOrd="0" parTransId="{E21E7219-5068-445A-95F3-93B988C6D77F}" sibTransId="{0A0238B2-370C-45D6-A86E-DA632D367F21}"/>
    <dgm:cxn modelId="{97AB25E5-317E-41FF-A96B-8A8836F602EC}" type="presOf" srcId="{E21E7219-5068-445A-95F3-93B988C6D77F}" destId="{26942D6C-473F-454B-B940-A452691712EF}" srcOrd="0" destOrd="0" presId="urn:microsoft.com/office/officeart/2005/8/layout/hierarchy1"/>
    <dgm:cxn modelId="{B9D7D7FE-39AA-4C93-873B-82ABB45165B0}" type="presOf" srcId="{AF2D0BEF-B0D2-4456-92F3-6392BDF3F9F1}" destId="{E722EAFA-5523-4F7B-AB9F-15822B7153A1}" srcOrd="0" destOrd="0" presId="urn:microsoft.com/office/officeart/2005/8/layout/hierarchy1"/>
    <dgm:cxn modelId="{CD57D847-8869-45FD-B9EB-899293032D7C}" srcId="{AF863669-53A8-490C-9B44-50372144E586}" destId="{C52AC940-DB45-4FA5-9B9E-037975395886}" srcOrd="0" destOrd="0" parTransId="{931CF83D-997C-4A4F-BA3B-A75923508263}" sibTransId="{52C2C706-3FAF-4D0C-A56F-EF67F49964EA}"/>
    <dgm:cxn modelId="{86431B42-9E87-45D7-A11A-42DB0A9EE0FD}" type="presOf" srcId="{AF863669-53A8-490C-9B44-50372144E586}" destId="{5461376F-898A-4935-ABDE-E31CA10DB4C9}" srcOrd="0" destOrd="0" presId="urn:microsoft.com/office/officeart/2005/8/layout/hierarchy1"/>
    <dgm:cxn modelId="{CB871E09-6BC5-46C6-98E2-C1C9C7FDD78F}" srcId="{1641CFCD-20BD-43F8-8D9D-09DD14AFDD49}" destId="{AF863669-53A8-490C-9B44-50372144E586}" srcOrd="0" destOrd="0" parTransId="{E31F3CE3-E48A-4FBC-8843-268D10534D8F}" sibTransId="{D804A81B-F9BF-4950-9486-9F5CD31E3E73}"/>
    <dgm:cxn modelId="{1A026FCC-CD96-4134-9FCE-93EBC68A2D72}" type="presOf" srcId="{931CF83D-997C-4A4F-BA3B-A75923508263}" destId="{B7954F52-AE15-4101-8D88-E03C367CB5CD}" srcOrd="0" destOrd="0" presId="urn:microsoft.com/office/officeart/2005/8/layout/hierarchy1"/>
    <dgm:cxn modelId="{543808CD-E439-453E-8894-C23557A863BD}" type="presOf" srcId="{1641CFCD-20BD-43F8-8D9D-09DD14AFDD49}" destId="{BEE3C94C-0E27-415E-9E50-A5F45B2C2BCD}" srcOrd="0" destOrd="0" presId="urn:microsoft.com/office/officeart/2005/8/layout/hierarchy1"/>
    <dgm:cxn modelId="{2EBAC8D4-8652-4446-8344-1459D923FE45}" type="presParOf" srcId="{BEE3C94C-0E27-415E-9E50-A5F45B2C2BCD}" destId="{D810438D-F1EB-4D68-9387-85760F509B92}" srcOrd="0" destOrd="0" presId="urn:microsoft.com/office/officeart/2005/8/layout/hierarchy1"/>
    <dgm:cxn modelId="{D966D510-AED4-4B64-90D9-DA07B28DF585}" type="presParOf" srcId="{D810438D-F1EB-4D68-9387-85760F509B92}" destId="{36158885-3CA7-4442-BB02-90E6DF396945}" srcOrd="0" destOrd="0" presId="urn:microsoft.com/office/officeart/2005/8/layout/hierarchy1"/>
    <dgm:cxn modelId="{4C1565F3-602E-410D-86B1-8352A2B8DB8B}" type="presParOf" srcId="{36158885-3CA7-4442-BB02-90E6DF396945}" destId="{537147A1-152A-4762-A235-9C4BF022DF80}" srcOrd="0" destOrd="0" presId="urn:microsoft.com/office/officeart/2005/8/layout/hierarchy1"/>
    <dgm:cxn modelId="{231A164B-46EC-41DC-8A31-5B279475F220}" type="presParOf" srcId="{36158885-3CA7-4442-BB02-90E6DF396945}" destId="{5461376F-898A-4935-ABDE-E31CA10DB4C9}" srcOrd="1" destOrd="0" presId="urn:microsoft.com/office/officeart/2005/8/layout/hierarchy1"/>
    <dgm:cxn modelId="{A73ABCD3-8774-42B8-A1C1-4A65038CF4ED}" type="presParOf" srcId="{D810438D-F1EB-4D68-9387-85760F509B92}" destId="{8900812B-1257-4039-9204-CF0891FD985D}" srcOrd="1" destOrd="0" presId="urn:microsoft.com/office/officeart/2005/8/layout/hierarchy1"/>
    <dgm:cxn modelId="{DF7A8844-EDA0-4B9D-8330-B84CA28C6059}" type="presParOf" srcId="{8900812B-1257-4039-9204-CF0891FD985D}" destId="{B7954F52-AE15-4101-8D88-E03C367CB5CD}" srcOrd="0" destOrd="0" presId="urn:microsoft.com/office/officeart/2005/8/layout/hierarchy1"/>
    <dgm:cxn modelId="{7A5412A7-D26C-4875-A44C-97BAEE40B8BD}" type="presParOf" srcId="{8900812B-1257-4039-9204-CF0891FD985D}" destId="{C3FAF752-9AF2-4F7F-9DEC-5AE57F58B25D}" srcOrd="1" destOrd="0" presId="urn:microsoft.com/office/officeart/2005/8/layout/hierarchy1"/>
    <dgm:cxn modelId="{82B3CB75-7D3B-49E3-A358-AA1B5463AF5D}" type="presParOf" srcId="{C3FAF752-9AF2-4F7F-9DEC-5AE57F58B25D}" destId="{4AEFD38F-4E33-44B9-8CA5-BA7FE15472E1}" srcOrd="0" destOrd="0" presId="urn:microsoft.com/office/officeart/2005/8/layout/hierarchy1"/>
    <dgm:cxn modelId="{57CCA213-702B-414B-906E-6A0134474B7C}" type="presParOf" srcId="{4AEFD38F-4E33-44B9-8CA5-BA7FE15472E1}" destId="{906FABAC-ED23-4F5F-9A08-1094002CA9BB}" srcOrd="0" destOrd="0" presId="urn:microsoft.com/office/officeart/2005/8/layout/hierarchy1"/>
    <dgm:cxn modelId="{068A3DDA-5EA6-4865-B34C-74E69FBF51AE}" type="presParOf" srcId="{4AEFD38F-4E33-44B9-8CA5-BA7FE15472E1}" destId="{A494D21B-059A-4E1C-8D6C-37D08E6036AD}" srcOrd="1" destOrd="0" presId="urn:microsoft.com/office/officeart/2005/8/layout/hierarchy1"/>
    <dgm:cxn modelId="{E347AAE9-6DC0-429E-BB09-7095B05CF799}" type="presParOf" srcId="{C3FAF752-9AF2-4F7F-9DEC-5AE57F58B25D}" destId="{F4065E34-EB70-4B80-82DD-67D61B258BC5}" srcOrd="1" destOrd="0" presId="urn:microsoft.com/office/officeart/2005/8/layout/hierarchy1"/>
    <dgm:cxn modelId="{3B0A3366-E7F8-4DF0-9C93-60BBD3824FAC}" type="presParOf" srcId="{8900812B-1257-4039-9204-CF0891FD985D}" destId="{26942D6C-473F-454B-B940-A452691712EF}" srcOrd="2" destOrd="0" presId="urn:microsoft.com/office/officeart/2005/8/layout/hierarchy1"/>
    <dgm:cxn modelId="{E2F7174B-CE15-4993-981B-2AC5B85A90C9}" type="presParOf" srcId="{8900812B-1257-4039-9204-CF0891FD985D}" destId="{B407DC7F-897C-449A-A616-08C7B6D30D55}" srcOrd="3" destOrd="0" presId="urn:microsoft.com/office/officeart/2005/8/layout/hierarchy1"/>
    <dgm:cxn modelId="{BACC1832-6F32-4086-BCF2-B124706EDB13}" type="presParOf" srcId="{B407DC7F-897C-449A-A616-08C7B6D30D55}" destId="{F0AF1854-F2C6-4E99-AC70-BD32D3DDF3AF}" srcOrd="0" destOrd="0" presId="urn:microsoft.com/office/officeart/2005/8/layout/hierarchy1"/>
    <dgm:cxn modelId="{FD32BC00-267C-42DB-83B4-11DC1FAAF442}" type="presParOf" srcId="{F0AF1854-F2C6-4E99-AC70-BD32D3DDF3AF}" destId="{398B183F-AEEE-4ADA-8629-BEDFA7EA4EBA}" srcOrd="0" destOrd="0" presId="urn:microsoft.com/office/officeart/2005/8/layout/hierarchy1"/>
    <dgm:cxn modelId="{46E468BB-2A8C-42AA-9C42-7B6456F55758}" type="presParOf" srcId="{F0AF1854-F2C6-4E99-AC70-BD32D3DDF3AF}" destId="{F3511985-0D64-4C48-97F6-E64AF7570450}" srcOrd="1" destOrd="0" presId="urn:microsoft.com/office/officeart/2005/8/layout/hierarchy1"/>
    <dgm:cxn modelId="{E133475A-49D4-4E06-A230-7784122E1E03}" type="presParOf" srcId="{B407DC7F-897C-449A-A616-08C7B6D30D55}" destId="{5C8050C8-A7EF-4772-8618-671608AB20A9}" srcOrd="1" destOrd="0" presId="urn:microsoft.com/office/officeart/2005/8/layout/hierarchy1"/>
    <dgm:cxn modelId="{8C229197-DDE9-4471-B156-D50EDB6232B8}" type="presParOf" srcId="{8900812B-1257-4039-9204-CF0891FD985D}" destId="{A595DDA2-6496-4560-96D8-0FE0D75B42FA}" srcOrd="4" destOrd="0" presId="urn:microsoft.com/office/officeart/2005/8/layout/hierarchy1"/>
    <dgm:cxn modelId="{D5122379-622F-4897-8B99-9C4C3522881A}" type="presParOf" srcId="{8900812B-1257-4039-9204-CF0891FD985D}" destId="{049C6890-3515-43B2-80C0-9DEF0971B25C}" srcOrd="5" destOrd="0" presId="urn:microsoft.com/office/officeart/2005/8/layout/hierarchy1"/>
    <dgm:cxn modelId="{B467BB8F-049D-44CA-8871-C292184A0B94}" type="presParOf" srcId="{049C6890-3515-43B2-80C0-9DEF0971B25C}" destId="{AE834975-F724-41A4-89D8-EE2D49D2DD01}" srcOrd="0" destOrd="0" presId="urn:microsoft.com/office/officeart/2005/8/layout/hierarchy1"/>
    <dgm:cxn modelId="{38D9EBB8-9169-4A6F-A552-42D0E3D91249}" type="presParOf" srcId="{AE834975-F724-41A4-89D8-EE2D49D2DD01}" destId="{BDD02552-6834-418A-A855-A767BF73ED79}" srcOrd="0" destOrd="0" presId="urn:microsoft.com/office/officeart/2005/8/layout/hierarchy1"/>
    <dgm:cxn modelId="{EAC90E27-C854-4F2C-AC31-80681665CBF0}" type="presParOf" srcId="{AE834975-F724-41A4-89D8-EE2D49D2DD01}" destId="{E722EAFA-5523-4F7B-AB9F-15822B7153A1}" srcOrd="1" destOrd="0" presId="urn:microsoft.com/office/officeart/2005/8/layout/hierarchy1"/>
    <dgm:cxn modelId="{00853BD3-E357-4A69-8D90-B11C74030F46}" type="presParOf" srcId="{049C6890-3515-43B2-80C0-9DEF0971B25C}" destId="{4E7EA6A4-0B3F-4FDF-9998-491F9E27039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1641CFCD-20BD-43F8-8D9D-09DD14AFDD49}" type="doc">
      <dgm:prSet loTypeId="urn:microsoft.com/office/officeart/2005/8/layout/vProcess5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AF863669-53A8-490C-9B44-50372144E586}">
      <dgm:prSet phldrT="[Text]"/>
      <dgm:spPr/>
      <dgm:t>
        <a:bodyPr/>
        <a:lstStyle/>
        <a:p>
          <a:r>
            <a:rPr lang="en-US" smtClean="0"/>
            <a:t>Module 1:  Professionalism</a:t>
          </a:r>
          <a:endParaRPr lang="en-ZA" dirty="0"/>
        </a:p>
      </dgm:t>
    </dgm:pt>
    <dgm:pt modelId="{E31F3CE3-E48A-4FBC-8843-268D10534D8F}" type="parTrans" cxnId="{CB871E09-6BC5-46C6-98E2-C1C9C7FDD78F}">
      <dgm:prSet/>
      <dgm:spPr/>
      <dgm:t>
        <a:bodyPr/>
        <a:lstStyle/>
        <a:p>
          <a:endParaRPr lang="en-ZA"/>
        </a:p>
      </dgm:t>
    </dgm:pt>
    <dgm:pt modelId="{D804A81B-F9BF-4950-9486-9F5CD31E3E73}" type="sibTrans" cxnId="{CB871E09-6BC5-46C6-98E2-C1C9C7FDD78F}">
      <dgm:prSet/>
      <dgm:spPr/>
      <dgm:t>
        <a:bodyPr/>
        <a:lstStyle/>
        <a:p>
          <a:endParaRPr lang="en-ZA"/>
        </a:p>
      </dgm:t>
    </dgm:pt>
    <dgm:pt modelId="{2C0BA85A-2CF8-490F-98C9-6FED99017B82}">
      <dgm:prSet/>
      <dgm:spPr/>
      <dgm:t>
        <a:bodyPr/>
        <a:lstStyle/>
        <a:p>
          <a:r>
            <a:rPr lang="en-US" dirty="0" smtClean="0"/>
            <a:t>Module 2</a:t>
          </a:r>
          <a:r>
            <a:rPr lang="en-US" smtClean="0"/>
            <a:t>:  </a:t>
          </a:r>
          <a:r>
            <a:rPr lang="en-US" smtClean="0"/>
            <a:t>Build Rapport</a:t>
          </a:r>
          <a:endParaRPr lang="en-ZA" dirty="0"/>
        </a:p>
      </dgm:t>
    </dgm:pt>
    <dgm:pt modelId="{41776877-7027-4D6D-A5FB-77049AEDF32B}" type="parTrans" cxnId="{D088C23A-FAC7-48CE-BA2F-F2E6C04ED821}">
      <dgm:prSet/>
      <dgm:spPr/>
      <dgm:t>
        <a:bodyPr/>
        <a:lstStyle/>
        <a:p>
          <a:endParaRPr lang="en-ZA"/>
        </a:p>
      </dgm:t>
    </dgm:pt>
    <dgm:pt modelId="{68672835-1E10-4937-BE7B-01432D8D5F6A}" type="sibTrans" cxnId="{D088C23A-FAC7-48CE-BA2F-F2E6C04ED821}">
      <dgm:prSet/>
      <dgm:spPr/>
      <dgm:t>
        <a:bodyPr/>
        <a:lstStyle/>
        <a:p>
          <a:endParaRPr lang="en-ZA"/>
        </a:p>
      </dgm:t>
    </dgm:pt>
    <dgm:pt modelId="{4D45A68A-1407-4346-91CA-66DC00A1DCB7}">
      <dgm:prSet/>
      <dgm:spPr/>
      <dgm:t>
        <a:bodyPr/>
        <a:lstStyle/>
        <a:p>
          <a:r>
            <a:rPr lang="en-US" smtClean="0"/>
            <a:t>Module 3:  Interpretive Activities</a:t>
          </a:r>
          <a:endParaRPr lang="en-ZA"/>
        </a:p>
      </dgm:t>
    </dgm:pt>
    <dgm:pt modelId="{32A28418-EB1D-4DAB-BAB7-6F4ECC5686B6}" type="parTrans" cxnId="{7A0E6A32-E00F-4D69-B322-A3DF5BBAFDFC}">
      <dgm:prSet/>
      <dgm:spPr/>
      <dgm:t>
        <a:bodyPr/>
        <a:lstStyle/>
        <a:p>
          <a:endParaRPr lang="en-ZA"/>
        </a:p>
      </dgm:t>
    </dgm:pt>
    <dgm:pt modelId="{723799C2-82A9-4EFE-828D-55E069DAFB0A}" type="sibTrans" cxnId="{7A0E6A32-E00F-4D69-B322-A3DF5BBAFDFC}">
      <dgm:prSet/>
      <dgm:spPr/>
      <dgm:t>
        <a:bodyPr/>
        <a:lstStyle/>
        <a:p>
          <a:endParaRPr lang="en-ZA"/>
        </a:p>
      </dgm:t>
    </dgm:pt>
    <dgm:pt modelId="{26AA8045-20A4-4BD3-8F5B-834CFC45C7F4}">
      <dgm:prSet/>
      <dgm:spPr/>
      <dgm:t>
        <a:bodyPr/>
        <a:lstStyle/>
        <a:p>
          <a:r>
            <a:rPr lang="en-US" smtClean="0"/>
            <a:t>Module 4:  Tour Management</a:t>
          </a:r>
          <a:endParaRPr lang="en-ZA"/>
        </a:p>
      </dgm:t>
    </dgm:pt>
    <dgm:pt modelId="{2DF4D49C-799A-44F8-80C2-1B7673879D5F}" type="parTrans" cxnId="{E08E654C-A488-43A6-871C-8D3D6D7F7BD1}">
      <dgm:prSet/>
      <dgm:spPr/>
      <dgm:t>
        <a:bodyPr/>
        <a:lstStyle/>
        <a:p>
          <a:endParaRPr lang="en-ZA"/>
        </a:p>
      </dgm:t>
    </dgm:pt>
    <dgm:pt modelId="{986E0380-B5D6-443E-B74C-5D16AE567ABF}" type="sibTrans" cxnId="{E08E654C-A488-43A6-871C-8D3D6D7F7BD1}">
      <dgm:prSet/>
      <dgm:spPr/>
      <dgm:t>
        <a:bodyPr/>
        <a:lstStyle/>
        <a:p>
          <a:endParaRPr lang="en-ZA"/>
        </a:p>
      </dgm:t>
    </dgm:pt>
    <dgm:pt modelId="{559788D3-D737-45F6-8112-D51DD0B27827}">
      <dgm:prSet/>
      <dgm:spPr/>
      <dgm:t>
        <a:bodyPr/>
        <a:lstStyle/>
        <a:p>
          <a:r>
            <a:rPr lang="en-US" smtClean="0"/>
            <a:t>Module 5:  Leadership</a:t>
          </a:r>
          <a:endParaRPr lang="en-ZA"/>
        </a:p>
      </dgm:t>
    </dgm:pt>
    <dgm:pt modelId="{CE43EAC9-5A6B-4944-AF15-7249BC9C00D9}" type="parTrans" cxnId="{1E5FF69A-5469-4397-B838-F145080FC0B0}">
      <dgm:prSet/>
      <dgm:spPr/>
      <dgm:t>
        <a:bodyPr/>
        <a:lstStyle/>
        <a:p>
          <a:endParaRPr lang="en-ZA"/>
        </a:p>
      </dgm:t>
    </dgm:pt>
    <dgm:pt modelId="{679C6599-5C47-4326-A816-CE62F8B3B9E5}" type="sibTrans" cxnId="{1E5FF69A-5469-4397-B838-F145080FC0B0}">
      <dgm:prSet/>
      <dgm:spPr/>
      <dgm:t>
        <a:bodyPr/>
        <a:lstStyle/>
        <a:p>
          <a:endParaRPr lang="en-ZA"/>
        </a:p>
      </dgm:t>
    </dgm:pt>
    <dgm:pt modelId="{565AD2A2-0ECB-4CA2-8C5A-A5BB49C59E73}" type="pres">
      <dgm:prSet presAssocID="{1641CFCD-20BD-43F8-8D9D-09DD14AFDD4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C239DB32-43B0-4D7B-8591-3B43A01529BF}" type="pres">
      <dgm:prSet presAssocID="{1641CFCD-20BD-43F8-8D9D-09DD14AFDD49}" presName="dummyMaxCanvas" presStyleCnt="0">
        <dgm:presLayoutVars/>
      </dgm:prSet>
      <dgm:spPr/>
      <dgm:t>
        <a:bodyPr/>
        <a:lstStyle/>
        <a:p>
          <a:endParaRPr lang="en-ZA"/>
        </a:p>
      </dgm:t>
    </dgm:pt>
    <dgm:pt modelId="{5CA39104-2199-42FF-A17B-F5502BA251E4}" type="pres">
      <dgm:prSet presAssocID="{1641CFCD-20BD-43F8-8D9D-09DD14AFDD49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CA69A3F-1310-495C-A707-FCBA6E0F222B}" type="pres">
      <dgm:prSet presAssocID="{1641CFCD-20BD-43F8-8D9D-09DD14AFDD49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A776B97-0478-4848-A2C8-4AFB12F359D6}" type="pres">
      <dgm:prSet presAssocID="{1641CFCD-20BD-43F8-8D9D-09DD14AFDD49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2D88041-1CDA-4289-9845-92A98A6BF76F}" type="pres">
      <dgm:prSet presAssocID="{1641CFCD-20BD-43F8-8D9D-09DD14AFDD49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AC01C4B-1029-4CB1-A299-4FF11422105F}" type="pres">
      <dgm:prSet presAssocID="{1641CFCD-20BD-43F8-8D9D-09DD14AFDD49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8D08821-9762-47BB-B510-ADB6FB6F8A7C}" type="pres">
      <dgm:prSet presAssocID="{1641CFCD-20BD-43F8-8D9D-09DD14AFDD49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AA88579-72FD-4614-969B-629A6818D7A3}" type="pres">
      <dgm:prSet presAssocID="{1641CFCD-20BD-43F8-8D9D-09DD14AFDD49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484ED04-6E37-4657-8305-1199261C6906}" type="pres">
      <dgm:prSet presAssocID="{1641CFCD-20BD-43F8-8D9D-09DD14AFDD49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3C2DED1-E55B-4F71-A03C-394205A5E67E}" type="pres">
      <dgm:prSet presAssocID="{1641CFCD-20BD-43F8-8D9D-09DD14AFDD49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C0AD531-2B5B-45A1-91CF-56E80832418D}" type="pres">
      <dgm:prSet presAssocID="{1641CFCD-20BD-43F8-8D9D-09DD14AFDD49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8D7A752-C9B3-45E4-A562-0DA879DA7AB7}" type="pres">
      <dgm:prSet presAssocID="{1641CFCD-20BD-43F8-8D9D-09DD14AFDD49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2BDA168-F863-4011-8924-5B640A5E9D32}" type="pres">
      <dgm:prSet presAssocID="{1641CFCD-20BD-43F8-8D9D-09DD14AFDD49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8DDC26C-2666-4120-A28C-D021E99E7597}" type="pres">
      <dgm:prSet presAssocID="{1641CFCD-20BD-43F8-8D9D-09DD14AFDD49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5B4A720-5D84-4FC9-9600-6B3CAAA37C31}" type="pres">
      <dgm:prSet presAssocID="{1641CFCD-20BD-43F8-8D9D-09DD14AFDD49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0A0F56EB-F3B1-4444-80F2-41855B1FDE23}" type="presOf" srcId="{26AA8045-20A4-4BD3-8F5B-834CFC45C7F4}" destId="{92D88041-1CDA-4289-9845-92A98A6BF76F}" srcOrd="0" destOrd="0" presId="urn:microsoft.com/office/officeart/2005/8/layout/vProcess5"/>
    <dgm:cxn modelId="{834888D7-9F7D-46AF-BA8F-DD926671E6A7}" type="presOf" srcId="{AF863669-53A8-490C-9B44-50372144E586}" destId="{5CA39104-2199-42FF-A17B-F5502BA251E4}" srcOrd="0" destOrd="0" presId="urn:microsoft.com/office/officeart/2005/8/layout/vProcess5"/>
    <dgm:cxn modelId="{2593020F-35A7-4420-9761-9698D6C23EBF}" type="presOf" srcId="{D804A81B-F9BF-4950-9486-9F5CD31E3E73}" destId="{78D08821-9762-47BB-B510-ADB6FB6F8A7C}" srcOrd="0" destOrd="0" presId="urn:microsoft.com/office/officeart/2005/8/layout/vProcess5"/>
    <dgm:cxn modelId="{A8915044-AABC-4596-9F11-85B0017AD400}" type="presOf" srcId="{4D45A68A-1407-4346-91CA-66DC00A1DCB7}" destId="{4A776B97-0478-4848-A2C8-4AFB12F359D6}" srcOrd="0" destOrd="0" presId="urn:microsoft.com/office/officeart/2005/8/layout/vProcess5"/>
    <dgm:cxn modelId="{A8FE4FBD-8EBB-4B93-94D1-E5FA9F0895F3}" type="presOf" srcId="{1641CFCD-20BD-43F8-8D9D-09DD14AFDD49}" destId="{565AD2A2-0ECB-4CA2-8C5A-A5BB49C59E73}" srcOrd="0" destOrd="0" presId="urn:microsoft.com/office/officeart/2005/8/layout/vProcess5"/>
    <dgm:cxn modelId="{FB8D88B0-4BEE-4B63-9FDB-C7C6EC38A7CC}" type="presOf" srcId="{559788D3-D737-45F6-8112-D51DD0B27827}" destId="{85B4A720-5D84-4FC9-9600-6B3CAAA37C31}" srcOrd="1" destOrd="0" presId="urn:microsoft.com/office/officeart/2005/8/layout/vProcess5"/>
    <dgm:cxn modelId="{5D8F7CD7-3518-4D94-AF0C-B5CD6953087F}" type="presOf" srcId="{723799C2-82A9-4EFE-828D-55E069DAFB0A}" destId="{1484ED04-6E37-4657-8305-1199261C6906}" srcOrd="0" destOrd="0" presId="urn:microsoft.com/office/officeart/2005/8/layout/vProcess5"/>
    <dgm:cxn modelId="{D088C23A-FAC7-48CE-BA2F-F2E6C04ED821}" srcId="{1641CFCD-20BD-43F8-8D9D-09DD14AFDD49}" destId="{2C0BA85A-2CF8-490F-98C9-6FED99017B82}" srcOrd="1" destOrd="0" parTransId="{41776877-7027-4D6D-A5FB-77049AEDF32B}" sibTransId="{68672835-1E10-4937-BE7B-01432D8D5F6A}"/>
    <dgm:cxn modelId="{53095379-3AFC-4928-9AA8-9969F14D79CB}" type="presOf" srcId="{2C0BA85A-2CF8-490F-98C9-6FED99017B82}" destId="{28D7A752-C9B3-45E4-A562-0DA879DA7AB7}" srcOrd="1" destOrd="0" presId="urn:microsoft.com/office/officeart/2005/8/layout/vProcess5"/>
    <dgm:cxn modelId="{AC1E304D-5A17-496F-A52E-CB3BF47F23E7}" type="presOf" srcId="{986E0380-B5D6-443E-B74C-5D16AE567ABF}" destId="{93C2DED1-E55B-4F71-A03C-394205A5E67E}" srcOrd="0" destOrd="0" presId="urn:microsoft.com/office/officeart/2005/8/layout/vProcess5"/>
    <dgm:cxn modelId="{4FCCAF36-60A2-4658-8226-D7E99E53BFC2}" type="presOf" srcId="{AF863669-53A8-490C-9B44-50372144E586}" destId="{1C0AD531-2B5B-45A1-91CF-56E80832418D}" srcOrd="1" destOrd="0" presId="urn:microsoft.com/office/officeart/2005/8/layout/vProcess5"/>
    <dgm:cxn modelId="{1E5FF69A-5469-4397-B838-F145080FC0B0}" srcId="{1641CFCD-20BD-43F8-8D9D-09DD14AFDD49}" destId="{559788D3-D737-45F6-8112-D51DD0B27827}" srcOrd="4" destOrd="0" parTransId="{CE43EAC9-5A6B-4944-AF15-7249BC9C00D9}" sibTransId="{679C6599-5C47-4326-A816-CE62F8B3B9E5}"/>
    <dgm:cxn modelId="{E1B0B1B6-CD25-42A4-885A-EFCF90673A3E}" type="presOf" srcId="{559788D3-D737-45F6-8112-D51DD0B27827}" destId="{5AC01C4B-1029-4CB1-A299-4FF11422105F}" srcOrd="0" destOrd="0" presId="urn:microsoft.com/office/officeart/2005/8/layout/vProcess5"/>
    <dgm:cxn modelId="{109434DE-CC1C-43A7-9F35-129C95FF2658}" type="presOf" srcId="{26AA8045-20A4-4BD3-8F5B-834CFC45C7F4}" destId="{A8DDC26C-2666-4120-A28C-D021E99E7597}" srcOrd="1" destOrd="0" presId="urn:microsoft.com/office/officeart/2005/8/layout/vProcess5"/>
    <dgm:cxn modelId="{19FE8B83-42CA-4EFD-9BCF-7FFC55A63063}" type="presOf" srcId="{68672835-1E10-4937-BE7B-01432D8D5F6A}" destId="{3AA88579-72FD-4614-969B-629A6818D7A3}" srcOrd="0" destOrd="0" presId="urn:microsoft.com/office/officeart/2005/8/layout/vProcess5"/>
    <dgm:cxn modelId="{866735BD-A939-474D-88B0-5999EC1FD4BE}" type="presOf" srcId="{4D45A68A-1407-4346-91CA-66DC00A1DCB7}" destId="{32BDA168-F863-4011-8924-5B640A5E9D32}" srcOrd="1" destOrd="0" presId="urn:microsoft.com/office/officeart/2005/8/layout/vProcess5"/>
    <dgm:cxn modelId="{E08E654C-A488-43A6-871C-8D3D6D7F7BD1}" srcId="{1641CFCD-20BD-43F8-8D9D-09DD14AFDD49}" destId="{26AA8045-20A4-4BD3-8F5B-834CFC45C7F4}" srcOrd="3" destOrd="0" parTransId="{2DF4D49C-799A-44F8-80C2-1B7673879D5F}" sibTransId="{986E0380-B5D6-443E-B74C-5D16AE567ABF}"/>
    <dgm:cxn modelId="{CB871E09-6BC5-46C6-98E2-C1C9C7FDD78F}" srcId="{1641CFCD-20BD-43F8-8D9D-09DD14AFDD49}" destId="{AF863669-53A8-490C-9B44-50372144E586}" srcOrd="0" destOrd="0" parTransId="{E31F3CE3-E48A-4FBC-8843-268D10534D8F}" sibTransId="{D804A81B-F9BF-4950-9486-9F5CD31E3E73}"/>
    <dgm:cxn modelId="{9651B4E6-6B20-446B-AB09-5595228FC0A3}" type="presOf" srcId="{2C0BA85A-2CF8-490F-98C9-6FED99017B82}" destId="{6CA69A3F-1310-495C-A707-FCBA6E0F222B}" srcOrd="0" destOrd="0" presId="urn:microsoft.com/office/officeart/2005/8/layout/vProcess5"/>
    <dgm:cxn modelId="{7A0E6A32-E00F-4D69-B322-A3DF5BBAFDFC}" srcId="{1641CFCD-20BD-43F8-8D9D-09DD14AFDD49}" destId="{4D45A68A-1407-4346-91CA-66DC00A1DCB7}" srcOrd="2" destOrd="0" parTransId="{32A28418-EB1D-4DAB-BAB7-6F4ECC5686B6}" sibTransId="{723799C2-82A9-4EFE-828D-55E069DAFB0A}"/>
    <dgm:cxn modelId="{AB4151CA-DA33-43FC-97DE-229C61299FB1}" type="presParOf" srcId="{565AD2A2-0ECB-4CA2-8C5A-A5BB49C59E73}" destId="{C239DB32-43B0-4D7B-8591-3B43A01529BF}" srcOrd="0" destOrd="0" presId="urn:microsoft.com/office/officeart/2005/8/layout/vProcess5"/>
    <dgm:cxn modelId="{0B541BDD-AE55-4D5A-AC1A-F3DB6DEE1332}" type="presParOf" srcId="{565AD2A2-0ECB-4CA2-8C5A-A5BB49C59E73}" destId="{5CA39104-2199-42FF-A17B-F5502BA251E4}" srcOrd="1" destOrd="0" presId="urn:microsoft.com/office/officeart/2005/8/layout/vProcess5"/>
    <dgm:cxn modelId="{BA6A446A-4064-4249-AA8E-5D72F1046CE1}" type="presParOf" srcId="{565AD2A2-0ECB-4CA2-8C5A-A5BB49C59E73}" destId="{6CA69A3F-1310-495C-A707-FCBA6E0F222B}" srcOrd="2" destOrd="0" presId="urn:microsoft.com/office/officeart/2005/8/layout/vProcess5"/>
    <dgm:cxn modelId="{D979640B-F3BF-412C-AE5B-A48505EDD240}" type="presParOf" srcId="{565AD2A2-0ECB-4CA2-8C5A-A5BB49C59E73}" destId="{4A776B97-0478-4848-A2C8-4AFB12F359D6}" srcOrd="3" destOrd="0" presId="urn:microsoft.com/office/officeart/2005/8/layout/vProcess5"/>
    <dgm:cxn modelId="{CA429EAC-1424-48DC-B1EE-B244757C2502}" type="presParOf" srcId="{565AD2A2-0ECB-4CA2-8C5A-A5BB49C59E73}" destId="{92D88041-1CDA-4289-9845-92A98A6BF76F}" srcOrd="4" destOrd="0" presId="urn:microsoft.com/office/officeart/2005/8/layout/vProcess5"/>
    <dgm:cxn modelId="{3DC00035-42E3-4F58-B617-CD977087FE3F}" type="presParOf" srcId="{565AD2A2-0ECB-4CA2-8C5A-A5BB49C59E73}" destId="{5AC01C4B-1029-4CB1-A299-4FF11422105F}" srcOrd="5" destOrd="0" presId="urn:microsoft.com/office/officeart/2005/8/layout/vProcess5"/>
    <dgm:cxn modelId="{0280FEEA-EC4E-404C-9399-EBFC58944B4A}" type="presParOf" srcId="{565AD2A2-0ECB-4CA2-8C5A-A5BB49C59E73}" destId="{78D08821-9762-47BB-B510-ADB6FB6F8A7C}" srcOrd="6" destOrd="0" presId="urn:microsoft.com/office/officeart/2005/8/layout/vProcess5"/>
    <dgm:cxn modelId="{7248D499-57D9-4D37-B86E-31E5A86B4D05}" type="presParOf" srcId="{565AD2A2-0ECB-4CA2-8C5A-A5BB49C59E73}" destId="{3AA88579-72FD-4614-969B-629A6818D7A3}" srcOrd="7" destOrd="0" presId="urn:microsoft.com/office/officeart/2005/8/layout/vProcess5"/>
    <dgm:cxn modelId="{2EEA80CE-6EEB-4DAE-A5E5-562DA638D9E5}" type="presParOf" srcId="{565AD2A2-0ECB-4CA2-8C5A-A5BB49C59E73}" destId="{1484ED04-6E37-4657-8305-1199261C6906}" srcOrd="8" destOrd="0" presId="urn:microsoft.com/office/officeart/2005/8/layout/vProcess5"/>
    <dgm:cxn modelId="{0735958A-4ADA-4A6D-B58B-134BCBB81397}" type="presParOf" srcId="{565AD2A2-0ECB-4CA2-8C5A-A5BB49C59E73}" destId="{93C2DED1-E55B-4F71-A03C-394205A5E67E}" srcOrd="9" destOrd="0" presId="urn:microsoft.com/office/officeart/2005/8/layout/vProcess5"/>
    <dgm:cxn modelId="{B6A276B9-A98E-4D8F-BCCA-A32DBF67054C}" type="presParOf" srcId="{565AD2A2-0ECB-4CA2-8C5A-A5BB49C59E73}" destId="{1C0AD531-2B5B-45A1-91CF-56E80832418D}" srcOrd="10" destOrd="0" presId="urn:microsoft.com/office/officeart/2005/8/layout/vProcess5"/>
    <dgm:cxn modelId="{5F5B5436-9B41-4C53-AD10-775A24A23AEB}" type="presParOf" srcId="{565AD2A2-0ECB-4CA2-8C5A-A5BB49C59E73}" destId="{28D7A752-C9B3-45E4-A562-0DA879DA7AB7}" srcOrd="11" destOrd="0" presId="urn:microsoft.com/office/officeart/2005/8/layout/vProcess5"/>
    <dgm:cxn modelId="{6962EC6C-4050-4BFC-98C2-77399B958723}" type="presParOf" srcId="{565AD2A2-0ECB-4CA2-8C5A-A5BB49C59E73}" destId="{32BDA168-F863-4011-8924-5B640A5E9D32}" srcOrd="12" destOrd="0" presId="urn:microsoft.com/office/officeart/2005/8/layout/vProcess5"/>
    <dgm:cxn modelId="{6334B61E-12BE-4784-8EA2-48522B2AE7CA}" type="presParOf" srcId="{565AD2A2-0ECB-4CA2-8C5A-A5BB49C59E73}" destId="{A8DDC26C-2666-4120-A28C-D021E99E7597}" srcOrd="13" destOrd="0" presId="urn:microsoft.com/office/officeart/2005/8/layout/vProcess5"/>
    <dgm:cxn modelId="{8499A5E1-2594-4982-BB0D-789D7EFB9C3D}" type="presParOf" srcId="{565AD2A2-0ECB-4CA2-8C5A-A5BB49C59E73}" destId="{85B4A720-5D84-4FC9-9600-6B3CAAA37C3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90E3561-BD8E-40E8-884B-68DB6E1ACD46}" type="doc">
      <dgm:prSet loTypeId="urn:microsoft.com/office/officeart/2005/8/layout/radial1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887BD45D-14CB-4D43-AC82-4C652AF09E9E}">
      <dgm:prSet phldrT="[Text]" custT="1"/>
      <dgm:spPr/>
      <dgm:t>
        <a:bodyPr/>
        <a:lstStyle/>
        <a:p>
          <a:r>
            <a:rPr lang="en-US" sz="2800" b="1" dirty="0" smtClean="0"/>
            <a:t>Solutions</a:t>
          </a:r>
          <a:endParaRPr lang="en-ZA" sz="2800" b="1" dirty="0"/>
        </a:p>
      </dgm:t>
    </dgm:pt>
    <dgm:pt modelId="{108CF6DF-BC0C-4D7A-A8B1-E7A45E0751BF}" type="parTrans" cxnId="{1C904C01-DC9E-4141-B2A8-66CB917C8008}">
      <dgm:prSet/>
      <dgm:spPr/>
      <dgm:t>
        <a:bodyPr/>
        <a:lstStyle/>
        <a:p>
          <a:endParaRPr lang="en-ZA"/>
        </a:p>
      </dgm:t>
    </dgm:pt>
    <dgm:pt modelId="{9D9BCCB9-D3AB-43F1-BA1F-FC0396F199B5}" type="sibTrans" cxnId="{1C904C01-DC9E-4141-B2A8-66CB917C8008}">
      <dgm:prSet/>
      <dgm:spPr/>
      <dgm:t>
        <a:bodyPr/>
        <a:lstStyle/>
        <a:p>
          <a:endParaRPr lang="en-ZA"/>
        </a:p>
      </dgm:t>
    </dgm:pt>
    <dgm:pt modelId="{BA888963-E6FC-4435-8B35-82D53DCE2E98}">
      <dgm:prSet phldrT="[Text]"/>
      <dgm:spPr/>
      <dgm:t>
        <a:bodyPr/>
        <a:lstStyle/>
        <a:p>
          <a:r>
            <a:rPr lang="en-US" dirty="0" smtClean="0"/>
            <a:t>1</a:t>
          </a:r>
          <a:endParaRPr lang="en-ZA" dirty="0"/>
        </a:p>
      </dgm:t>
    </dgm:pt>
    <dgm:pt modelId="{DD91D7FD-4A7B-4F26-BD0B-D4CFCA299412}" type="parTrans" cxnId="{4509C836-7E05-47F0-B182-5D5013748F4F}">
      <dgm:prSet/>
      <dgm:spPr/>
      <dgm:t>
        <a:bodyPr/>
        <a:lstStyle/>
        <a:p>
          <a:endParaRPr lang="en-ZA"/>
        </a:p>
      </dgm:t>
    </dgm:pt>
    <dgm:pt modelId="{9080321F-7FDA-45F7-8A72-0C9503066112}" type="sibTrans" cxnId="{4509C836-7E05-47F0-B182-5D5013748F4F}">
      <dgm:prSet/>
      <dgm:spPr/>
      <dgm:t>
        <a:bodyPr/>
        <a:lstStyle/>
        <a:p>
          <a:endParaRPr lang="en-ZA"/>
        </a:p>
      </dgm:t>
    </dgm:pt>
    <dgm:pt modelId="{36868EE6-AF61-4C2E-AEB0-84601E8B8E95}">
      <dgm:prSet phldrT="[Text]"/>
      <dgm:spPr/>
      <dgm:t>
        <a:bodyPr/>
        <a:lstStyle/>
        <a:p>
          <a:r>
            <a:rPr lang="en-US" dirty="0" smtClean="0"/>
            <a:t>2</a:t>
          </a:r>
          <a:endParaRPr lang="en-ZA" dirty="0"/>
        </a:p>
      </dgm:t>
    </dgm:pt>
    <dgm:pt modelId="{81103AD2-3834-4CC0-8FFF-B67055D4F81D}" type="parTrans" cxnId="{DBEA3C9A-F06A-4460-871D-6B2E0A69A003}">
      <dgm:prSet/>
      <dgm:spPr/>
      <dgm:t>
        <a:bodyPr/>
        <a:lstStyle/>
        <a:p>
          <a:endParaRPr lang="en-ZA"/>
        </a:p>
      </dgm:t>
    </dgm:pt>
    <dgm:pt modelId="{D0C4D4FD-94C9-4757-8731-102C1CB3C80A}" type="sibTrans" cxnId="{DBEA3C9A-F06A-4460-871D-6B2E0A69A003}">
      <dgm:prSet/>
      <dgm:spPr/>
      <dgm:t>
        <a:bodyPr/>
        <a:lstStyle/>
        <a:p>
          <a:endParaRPr lang="en-ZA"/>
        </a:p>
      </dgm:t>
    </dgm:pt>
    <dgm:pt modelId="{85D63BB1-6B28-4AEE-8F9D-2DE5F3D072F5}">
      <dgm:prSet phldrT="[Text]"/>
      <dgm:spPr/>
      <dgm:t>
        <a:bodyPr/>
        <a:lstStyle/>
        <a:p>
          <a:r>
            <a:rPr lang="en-US" dirty="0" smtClean="0"/>
            <a:t>3</a:t>
          </a:r>
          <a:endParaRPr lang="en-ZA" dirty="0"/>
        </a:p>
      </dgm:t>
    </dgm:pt>
    <dgm:pt modelId="{39D8DD22-CEC3-4552-B3D8-B1484FB1010F}" type="parTrans" cxnId="{EBA881F4-38E2-43E3-B936-43C790A2CF63}">
      <dgm:prSet/>
      <dgm:spPr/>
      <dgm:t>
        <a:bodyPr/>
        <a:lstStyle/>
        <a:p>
          <a:endParaRPr lang="en-ZA"/>
        </a:p>
      </dgm:t>
    </dgm:pt>
    <dgm:pt modelId="{AF7C628F-4DBD-45A5-8953-1C0CB62629C2}" type="sibTrans" cxnId="{EBA881F4-38E2-43E3-B936-43C790A2CF63}">
      <dgm:prSet/>
      <dgm:spPr/>
      <dgm:t>
        <a:bodyPr/>
        <a:lstStyle/>
        <a:p>
          <a:endParaRPr lang="en-ZA"/>
        </a:p>
      </dgm:t>
    </dgm:pt>
    <dgm:pt modelId="{A9B2BE8C-BFA7-4D82-9716-2F628B1819B9}">
      <dgm:prSet phldrT="[Text]"/>
      <dgm:spPr/>
      <dgm:t>
        <a:bodyPr/>
        <a:lstStyle/>
        <a:p>
          <a:r>
            <a:rPr lang="en-US" dirty="0" smtClean="0"/>
            <a:t>4</a:t>
          </a:r>
          <a:endParaRPr lang="en-ZA" dirty="0"/>
        </a:p>
      </dgm:t>
    </dgm:pt>
    <dgm:pt modelId="{7257C939-E414-454C-B665-EF22FBA04BEB}" type="parTrans" cxnId="{F2EC0C14-BD48-4DA5-B111-DB5A9520689B}">
      <dgm:prSet/>
      <dgm:spPr/>
      <dgm:t>
        <a:bodyPr/>
        <a:lstStyle/>
        <a:p>
          <a:endParaRPr lang="en-ZA"/>
        </a:p>
      </dgm:t>
    </dgm:pt>
    <dgm:pt modelId="{63EF3E78-9F4E-4521-8B4D-1D0F1BB196AB}" type="sibTrans" cxnId="{F2EC0C14-BD48-4DA5-B111-DB5A9520689B}">
      <dgm:prSet/>
      <dgm:spPr/>
      <dgm:t>
        <a:bodyPr/>
        <a:lstStyle/>
        <a:p>
          <a:endParaRPr lang="en-ZA"/>
        </a:p>
      </dgm:t>
    </dgm:pt>
    <dgm:pt modelId="{2752E206-3130-42FB-8C96-4FEA7506D0E3}" type="pres">
      <dgm:prSet presAssocID="{990E3561-BD8E-40E8-884B-68DB6E1ACD4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8C4AED6F-6CA5-4859-A39F-3BBE85EC304C}" type="pres">
      <dgm:prSet presAssocID="{887BD45D-14CB-4D43-AC82-4C652AF09E9E}" presName="centerShape" presStyleLbl="node0" presStyleIdx="0" presStyleCnt="1" custScaleX="178019" custScaleY="138392"/>
      <dgm:spPr/>
      <dgm:t>
        <a:bodyPr/>
        <a:lstStyle/>
        <a:p>
          <a:endParaRPr lang="en-ZA"/>
        </a:p>
      </dgm:t>
    </dgm:pt>
    <dgm:pt modelId="{1C72FB7D-6420-46A9-A9CA-BC360B673561}" type="pres">
      <dgm:prSet presAssocID="{DD91D7FD-4A7B-4F26-BD0B-D4CFCA299412}" presName="Name9" presStyleLbl="parChTrans1D2" presStyleIdx="0" presStyleCnt="4"/>
      <dgm:spPr/>
      <dgm:t>
        <a:bodyPr/>
        <a:lstStyle/>
        <a:p>
          <a:endParaRPr lang="en-ZA"/>
        </a:p>
      </dgm:t>
    </dgm:pt>
    <dgm:pt modelId="{35F658FF-F4D3-44EB-A4F2-D15118305E5D}" type="pres">
      <dgm:prSet presAssocID="{DD91D7FD-4A7B-4F26-BD0B-D4CFCA299412}" presName="connTx" presStyleLbl="parChTrans1D2" presStyleIdx="0" presStyleCnt="4"/>
      <dgm:spPr/>
      <dgm:t>
        <a:bodyPr/>
        <a:lstStyle/>
        <a:p>
          <a:endParaRPr lang="en-ZA"/>
        </a:p>
      </dgm:t>
    </dgm:pt>
    <dgm:pt modelId="{931FA260-BDD5-461C-8CA2-5EE41E122DF8}" type="pres">
      <dgm:prSet presAssocID="{BA888963-E6FC-4435-8B35-82D53DCE2E9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223166D-0B32-424A-A7E2-8C463C6BF048}" type="pres">
      <dgm:prSet presAssocID="{81103AD2-3834-4CC0-8FFF-B67055D4F81D}" presName="Name9" presStyleLbl="parChTrans1D2" presStyleIdx="1" presStyleCnt="4"/>
      <dgm:spPr/>
      <dgm:t>
        <a:bodyPr/>
        <a:lstStyle/>
        <a:p>
          <a:endParaRPr lang="en-ZA"/>
        </a:p>
      </dgm:t>
    </dgm:pt>
    <dgm:pt modelId="{A5A97C9B-DF53-4E28-966B-E9DCECEC39DE}" type="pres">
      <dgm:prSet presAssocID="{81103AD2-3834-4CC0-8FFF-B67055D4F81D}" presName="connTx" presStyleLbl="parChTrans1D2" presStyleIdx="1" presStyleCnt="4"/>
      <dgm:spPr/>
      <dgm:t>
        <a:bodyPr/>
        <a:lstStyle/>
        <a:p>
          <a:endParaRPr lang="en-ZA"/>
        </a:p>
      </dgm:t>
    </dgm:pt>
    <dgm:pt modelId="{601AFEE0-469B-4168-97A8-6A6E5BA41DEF}" type="pres">
      <dgm:prSet presAssocID="{36868EE6-AF61-4C2E-AEB0-84601E8B8E95}" presName="node" presStyleLbl="node1" presStyleIdx="1" presStyleCnt="4" custRadScaleRad="124356" custRadScaleInc="-1917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A4B6A690-CE63-4F3E-9819-C25B81DBB2AC}" type="pres">
      <dgm:prSet presAssocID="{39D8DD22-CEC3-4552-B3D8-B1484FB1010F}" presName="Name9" presStyleLbl="parChTrans1D2" presStyleIdx="2" presStyleCnt="4"/>
      <dgm:spPr/>
      <dgm:t>
        <a:bodyPr/>
        <a:lstStyle/>
        <a:p>
          <a:endParaRPr lang="en-ZA"/>
        </a:p>
      </dgm:t>
    </dgm:pt>
    <dgm:pt modelId="{B9C6AF30-BB11-449E-9341-C089CF7CEF8B}" type="pres">
      <dgm:prSet presAssocID="{39D8DD22-CEC3-4552-B3D8-B1484FB1010F}" presName="connTx" presStyleLbl="parChTrans1D2" presStyleIdx="2" presStyleCnt="4"/>
      <dgm:spPr/>
      <dgm:t>
        <a:bodyPr/>
        <a:lstStyle/>
        <a:p>
          <a:endParaRPr lang="en-ZA"/>
        </a:p>
      </dgm:t>
    </dgm:pt>
    <dgm:pt modelId="{9C84FFD4-8BEE-4878-AAEF-4597D8A884EB}" type="pres">
      <dgm:prSet presAssocID="{85D63BB1-6B28-4AEE-8F9D-2DE5F3D072F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F4A0FE4-EE36-4C34-99CF-CCB5E6294673}" type="pres">
      <dgm:prSet presAssocID="{7257C939-E414-454C-B665-EF22FBA04BEB}" presName="Name9" presStyleLbl="parChTrans1D2" presStyleIdx="3" presStyleCnt="4"/>
      <dgm:spPr/>
      <dgm:t>
        <a:bodyPr/>
        <a:lstStyle/>
        <a:p>
          <a:endParaRPr lang="en-ZA"/>
        </a:p>
      </dgm:t>
    </dgm:pt>
    <dgm:pt modelId="{C67981E7-CBFF-4A0A-B9F4-A1BEF74B3B8E}" type="pres">
      <dgm:prSet presAssocID="{7257C939-E414-454C-B665-EF22FBA04BEB}" presName="connTx" presStyleLbl="parChTrans1D2" presStyleIdx="3" presStyleCnt="4"/>
      <dgm:spPr/>
      <dgm:t>
        <a:bodyPr/>
        <a:lstStyle/>
        <a:p>
          <a:endParaRPr lang="en-ZA"/>
        </a:p>
      </dgm:t>
    </dgm:pt>
    <dgm:pt modelId="{7C04AD3C-2CF0-4982-9581-A970C74BB7B0}" type="pres">
      <dgm:prSet presAssocID="{A9B2BE8C-BFA7-4D82-9716-2F628B1819B9}" presName="node" presStyleLbl="node1" presStyleIdx="3" presStyleCnt="4" custRadScaleRad="120597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62A18D97-94C1-4477-8D0E-CC4D1E0F4873}" type="presOf" srcId="{81103AD2-3834-4CC0-8FFF-B67055D4F81D}" destId="{5223166D-0B32-424A-A7E2-8C463C6BF048}" srcOrd="0" destOrd="0" presId="urn:microsoft.com/office/officeart/2005/8/layout/radial1"/>
    <dgm:cxn modelId="{4C0EE214-2E4B-467A-8F90-DEB2C37949D8}" type="presOf" srcId="{DD91D7FD-4A7B-4F26-BD0B-D4CFCA299412}" destId="{35F658FF-F4D3-44EB-A4F2-D15118305E5D}" srcOrd="1" destOrd="0" presId="urn:microsoft.com/office/officeart/2005/8/layout/radial1"/>
    <dgm:cxn modelId="{00A43476-ACC3-4462-88AE-BA21354C2E48}" type="presOf" srcId="{990E3561-BD8E-40E8-884B-68DB6E1ACD46}" destId="{2752E206-3130-42FB-8C96-4FEA7506D0E3}" srcOrd="0" destOrd="0" presId="urn:microsoft.com/office/officeart/2005/8/layout/radial1"/>
    <dgm:cxn modelId="{1C904C01-DC9E-4141-B2A8-66CB917C8008}" srcId="{990E3561-BD8E-40E8-884B-68DB6E1ACD46}" destId="{887BD45D-14CB-4D43-AC82-4C652AF09E9E}" srcOrd="0" destOrd="0" parTransId="{108CF6DF-BC0C-4D7A-A8B1-E7A45E0751BF}" sibTransId="{9D9BCCB9-D3AB-43F1-BA1F-FC0396F199B5}"/>
    <dgm:cxn modelId="{DBEA3C9A-F06A-4460-871D-6B2E0A69A003}" srcId="{887BD45D-14CB-4D43-AC82-4C652AF09E9E}" destId="{36868EE6-AF61-4C2E-AEB0-84601E8B8E95}" srcOrd="1" destOrd="0" parTransId="{81103AD2-3834-4CC0-8FFF-B67055D4F81D}" sibTransId="{D0C4D4FD-94C9-4757-8731-102C1CB3C80A}"/>
    <dgm:cxn modelId="{EBA881F4-38E2-43E3-B936-43C790A2CF63}" srcId="{887BD45D-14CB-4D43-AC82-4C652AF09E9E}" destId="{85D63BB1-6B28-4AEE-8F9D-2DE5F3D072F5}" srcOrd="2" destOrd="0" parTransId="{39D8DD22-CEC3-4552-B3D8-B1484FB1010F}" sibTransId="{AF7C628F-4DBD-45A5-8953-1C0CB62629C2}"/>
    <dgm:cxn modelId="{D07C3AEC-E42D-4578-A2F8-99781531B2F9}" type="presOf" srcId="{85D63BB1-6B28-4AEE-8F9D-2DE5F3D072F5}" destId="{9C84FFD4-8BEE-4878-AAEF-4597D8A884EB}" srcOrd="0" destOrd="0" presId="urn:microsoft.com/office/officeart/2005/8/layout/radial1"/>
    <dgm:cxn modelId="{281BA540-78F2-448E-B257-08E620D1B483}" type="presOf" srcId="{887BD45D-14CB-4D43-AC82-4C652AF09E9E}" destId="{8C4AED6F-6CA5-4859-A39F-3BBE85EC304C}" srcOrd="0" destOrd="0" presId="urn:microsoft.com/office/officeart/2005/8/layout/radial1"/>
    <dgm:cxn modelId="{7637CB29-F5FF-4773-99BB-3D6E44FCE8DA}" type="presOf" srcId="{7257C939-E414-454C-B665-EF22FBA04BEB}" destId="{8F4A0FE4-EE36-4C34-99CF-CCB5E6294673}" srcOrd="0" destOrd="0" presId="urn:microsoft.com/office/officeart/2005/8/layout/radial1"/>
    <dgm:cxn modelId="{D8EC3486-B7FA-4AAD-99C5-A1D18504D002}" type="presOf" srcId="{39D8DD22-CEC3-4552-B3D8-B1484FB1010F}" destId="{A4B6A690-CE63-4F3E-9819-C25B81DBB2AC}" srcOrd="0" destOrd="0" presId="urn:microsoft.com/office/officeart/2005/8/layout/radial1"/>
    <dgm:cxn modelId="{F2EC0C14-BD48-4DA5-B111-DB5A9520689B}" srcId="{887BD45D-14CB-4D43-AC82-4C652AF09E9E}" destId="{A9B2BE8C-BFA7-4D82-9716-2F628B1819B9}" srcOrd="3" destOrd="0" parTransId="{7257C939-E414-454C-B665-EF22FBA04BEB}" sibTransId="{63EF3E78-9F4E-4521-8B4D-1D0F1BB196AB}"/>
    <dgm:cxn modelId="{69961748-B3F7-4C5F-BB41-5E9641B68E56}" type="presOf" srcId="{BA888963-E6FC-4435-8B35-82D53DCE2E98}" destId="{931FA260-BDD5-461C-8CA2-5EE41E122DF8}" srcOrd="0" destOrd="0" presId="urn:microsoft.com/office/officeart/2005/8/layout/radial1"/>
    <dgm:cxn modelId="{03892096-CEC4-4990-AF7A-8EBEC182CEA7}" type="presOf" srcId="{36868EE6-AF61-4C2E-AEB0-84601E8B8E95}" destId="{601AFEE0-469B-4168-97A8-6A6E5BA41DEF}" srcOrd="0" destOrd="0" presId="urn:microsoft.com/office/officeart/2005/8/layout/radial1"/>
    <dgm:cxn modelId="{76FC19C5-FDB2-446F-B196-4B758C945795}" type="presOf" srcId="{39D8DD22-CEC3-4552-B3D8-B1484FB1010F}" destId="{B9C6AF30-BB11-449E-9341-C089CF7CEF8B}" srcOrd="1" destOrd="0" presId="urn:microsoft.com/office/officeart/2005/8/layout/radial1"/>
    <dgm:cxn modelId="{540149CC-7B26-42B3-9DC0-501962783CD0}" type="presOf" srcId="{81103AD2-3834-4CC0-8FFF-B67055D4F81D}" destId="{A5A97C9B-DF53-4E28-966B-E9DCECEC39DE}" srcOrd="1" destOrd="0" presId="urn:microsoft.com/office/officeart/2005/8/layout/radial1"/>
    <dgm:cxn modelId="{4D12CF49-FDB6-4E49-9401-30E0252B0C96}" type="presOf" srcId="{DD91D7FD-4A7B-4F26-BD0B-D4CFCA299412}" destId="{1C72FB7D-6420-46A9-A9CA-BC360B673561}" srcOrd="0" destOrd="0" presId="urn:microsoft.com/office/officeart/2005/8/layout/radial1"/>
    <dgm:cxn modelId="{D638F397-6353-4AFE-A9FA-37F677410FB5}" type="presOf" srcId="{A9B2BE8C-BFA7-4D82-9716-2F628B1819B9}" destId="{7C04AD3C-2CF0-4982-9581-A970C74BB7B0}" srcOrd="0" destOrd="0" presId="urn:microsoft.com/office/officeart/2005/8/layout/radial1"/>
    <dgm:cxn modelId="{4509C836-7E05-47F0-B182-5D5013748F4F}" srcId="{887BD45D-14CB-4D43-AC82-4C652AF09E9E}" destId="{BA888963-E6FC-4435-8B35-82D53DCE2E98}" srcOrd="0" destOrd="0" parTransId="{DD91D7FD-4A7B-4F26-BD0B-D4CFCA299412}" sibTransId="{9080321F-7FDA-45F7-8A72-0C9503066112}"/>
    <dgm:cxn modelId="{9DFB8549-DDE7-424D-B04C-78E0F88F819C}" type="presOf" srcId="{7257C939-E414-454C-B665-EF22FBA04BEB}" destId="{C67981E7-CBFF-4A0A-B9F4-A1BEF74B3B8E}" srcOrd="1" destOrd="0" presId="urn:microsoft.com/office/officeart/2005/8/layout/radial1"/>
    <dgm:cxn modelId="{5C3FDF42-3AFC-44B2-9E3F-C228321805E8}" type="presParOf" srcId="{2752E206-3130-42FB-8C96-4FEA7506D0E3}" destId="{8C4AED6F-6CA5-4859-A39F-3BBE85EC304C}" srcOrd="0" destOrd="0" presId="urn:microsoft.com/office/officeart/2005/8/layout/radial1"/>
    <dgm:cxn modelId="{EBA95CF2-F9E7-4DC6-98F2-BE23DD027015}" type="presParOf" srcId="{2752E206-3130-42FB-8C96-4FEA7506D0E3}" destId="{1C72FB7D-6420-46A9-A9CA-BC360B673561}" srcOrd="1" destOrd="0" presId="urn:microsoft.com/office/officeart/2005/8/layout/radial1"/>
    <dgm:cxn modelId="{7AB5A5EE-D5A3-48D1-8D2F-ED6E654A2FA3}" type="presParOf" srcId="{1C72FB7D-6420-46A9-A9CA-BC360B673561}" destId="{35F658FF-F4D3-44EB-A4F2-D15118305E5D}" srcOrd="0" destOrd="0" presId="urn:microsoft.com/office/officeart/2005/8/layout/radial1"/>
    <dgm:cxn modelId="{C044F937-B6A9-46A1-8149-37E9DFDBFBB4}" type="presParOf" srcId="{2752E206-3130-42FB-8C96-4FEA7506D0E3}" destId="{931FA260-BDD5-461C-8CA2-5EE41E122DF8}" srcOrd="2" destOrd="0" presId="urn:microsoft.com/office/officeart/2005/8/layout/radial1"/>
    <dgm:cxn modelId="{5EF2AE20-79B9-4669-B385-5DA7FFA0731C}" type="presParOf" srcId="{2752E206-3130-42FB-8C96-4FEA7506D0E3}" destId="{5223166D-0B32-424A-A7E2-8C463C6BF048}" srcOrd="3" destOrd="0" presId="urn:microsoft.com/office/officeart/2005/8/layout/radial1"/>
    <dgm:cxn modelId="{853B4E0B-BD43-409E-B11D-3102312936F5}" type="presParOf" srcId="{5223166D-0B32-424A-A7E2-8C463C6BF048}" destId="{A5A97C9B-DF53-4E28-966B-E9DCECEC39DE}" srcOrd="0" destOrd="0" presId="urn:microsoft.com/office/officeart/2005/8/layout/radial1"/>
    <dgm:cxn modelId="{44138D1E-2071-4737-9411-E2BE5CC033BF}" type="presParOf" srcId="{2752E206-3130-42FB-8C96-4FEA7506D0E3}" destId="{601AFEE0-469B-4168-97A8-6A6E5BA41DEF}" srcOrd="4" destOrd="0" presId="urn:microsoft.com/office/officeart/2005/8/layout/radial1"/>
    <dgm:cxn modelId="{7008A624-D541-4129-A76E-27253440BDC2}" type="presParOf" srcId="{2752E206-3130-42FB-8C96-4FEA7506D0E3}" destId="{A4B6A690-CE63-4F3E-9819-C25B81DBB2AC}" srcOrd="5" destOrd="0" presId="urn:microsoft.com/office/officeart/2005/8/layout/radial1"/>
    <dgm:cxn modelId="{5DF32403-024E-42DF-A2DA-EA119BD6A79D}" type="presParOf" srcId="{A4B6A690-CE63-4F3E-9819-C25B81DBB2AC}" destId="{B9C6AF30-BB11-449E-9341-C089CF7CEF8B}" srcOrd="0" destOrd="0" presId="urn:microsoft.com/office/officeart/2005/8/layout/radial1"/>
    <dgm:cxn modelId="{54A91D65-77B9-4047-ADEA-123E8A079517}" type="presParOf" srcId="{2752E206-3130-42FB-8C96-4FEA7506D0E3}" destId="{9C84FFD4-8BEE-4878-AAEF-4597D8A884EB}" srcOrd="6" destOrd="0" presId="urn:microsoft.com/office/officeart/2005/8/layout/radial1"/>
    <dgm:cxn modelId="{6EF8A2CC-B25C-4997-B6B0-593E9A22F95A}" type="presParOf" srcId="{2752E206-3130-42FB-8C96-4FEA7506D0E3}" destId="{8F4A0FE4-EE36-4C34-99CF-CCB5E6294673}" srcOrd="7" destOrd="0" presId="urn:microsoft.com/office/officeart/2005/8/layout/radial1"/>
    <dgm:cxn modelId="{DCE2302C-C895-4A0F-9479-0748C471AAC1}" type="presParOf" srcId="{8F4A0FE4-EE36-4C34-99CF-CCB5E6294673}" destId="{C67981E7-CBFF-4A0A-B9F4-A1BEF74B3B8E}" srcOrd="0" destOrd="0" presId="urn:microsoft.com/office/officeart/2005/8/layout/radial1"/>
    <dgm:cxn modelId="{048EAE09-7430-49E5-AD79-96BCAE2A048E}" type="presParOf" srcId="{2752E206-3130-42FB-8C96-4FEA7506D0E3}" destId="{7C04AD3C-2CF0-4982-9581-A970C74BB7B0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B24C2B4-1C1D-4316-965B-09DEB66D6650}" type="doc">
      <dgm:prSet loTypeId="urn:microsoft.com/office/officeart/2005/8/layout/defaul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739374F4-41BE-429B-BBC9-C9652BFD0498}">
      <dgm:prSet phldrT="[Text]"/>
      <dgm:spPr/>
      <dgm:t>
        <a:bodyPr/>
        <a:lstStyle/>
        <a:p>
          <a:r>
            <a:rPr lang="en-ZA" b="1" smtClean="0"/>
            <a:t>Call Operations!</a:t>
          </a:r>
          <a:endParaRPr lang="en-ZA" dirty="0"/>
        </a:p>
      </dgm:t>
    </dgm:pt>
    <dgm:pt modelId="{56479CD1-58C2-4C5B-BA2F-D8785BF306C7}" type="parTrans" cxnId="{F7DA794A-C638-4E52-AC02-D3C1392F3EE8}">
      <dgm:prSet/>
      <dgm:spPr/>
      <dgm:t>
        <a:bodyPr/>
        <a:lstStyle/>
        <a:p>
          <a:endParaRPr lang="en-ZA"/>
        </a:p>
      </dgm:t>
    </dgm:pt>
    <dgm:pt modelId="{44049F36-D66A-4200-9F50-820841E3A407}" type="sibTrans" cxnId="{F7DA794A-C638-4E52-AC02-D3C1392F3EE8}">
      <dgm:prSet/>
      <dgm:spPr/>
      <dgm:t>
        <a:bodyPr/>
        <a:lstStyle/>
        <a:p>
          <a:endParaRPr lang="en-ZA"/>
        </a:p>
      </dgm:t>
    </dgm:pt>
    <dgm:pt modelId="{76FE90C9-C371-4BFF-8698-C5724ADEE85C}">
      <dgm:prSet/>
      <dgm:spPr/>
      <dgm:t>
        <a:bodyPr/>
        <a:lstStyle/>
        <a:p>
          <a:r>
            <a:rPr lang="en-ZA" b="1" smtClean="0"/>
            <a:t>Keep clients informed!</a:t>
          </a:r>
          <a:endParaRPr lang="en-ZA" dirty="0"/>
        </a:p>
      </dgm:t>
    </dgm:pt>
    <dgm:pt modelId="{8F2D50CC-C92A-4685-BB63-5E19A481B603}" type="parTrans" cxnId="{83975D0F-CBB2-4EAE-82CC-B48A6876D596}">
      <dgm:prSet/>
      <dgm:spPr/>
      <dgm:t>
        <a:bodyPr/>
        <a:lstStyle/>
        <a:p>
          <a:endParaRPr lang="en-ZA"/>
        </a:p>
      </dgm:t>
    </dgm:pt>
    <dgm:pt modelId="{E2509EA1-1D4C-4505-B43C-FF978946ADCC}" type="sibTrans" cxnId="{83975D0F-CBB2-4EAE-82CC-B48A6876D596}">
      <dgm:prSet/>
      <dgm:spPr/>
      <dgm:t>
        <a:bodyPr/>
        <a:lstStyle/>
        <a:p>
          <a:endParaRPr lang="en-ZA"/>
        </a:p>
      </dgm:t>
    </dgm:pt>
    <dgm:pt modelId="{FE172928-540B-4392-B568-23D477D4694A}" type="pres">
      <dgm:prSet presAssocID="{8B24C2B4-1C1D-4316-965B-09DEB66D665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B6B46457-2BCC-40B5-B904-C11611489C25}" type="pres">
      <dgm:prSet presAssocID="{739374F4-41BE-429B-BBC9-C9652BFD049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D8329DA-F28F-42B3-8BA5-E65252A72BAF}" type="pres">
      <dgm:prSet presAssocID="{44049F36-D66A-4200-9F50-820841E3A407}" presName="sibTrans" presStyleCnt="0"/>
      <dgm:spPr/>
    </dgm:pt>
    <dgm:pt modelId="{4DCCB6D8-D36F-4043-9A20-C6CBD57DA7EC}" type="pres">
      <dgm:prSet presAssocID="{76FE90C9-C371-4BFF-8698-C5724ADEE85C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83975D0F-CBB2-4EAE-82CC-B48A6876D596}" srcId="{8B24C2B4-1C1D-4316-965B-09DEB66D6650}" destId="{76FE90C9-C371-4BFF-8698-C5724ADEE85C}" srcOrd="1" destOrd="0" parTransId="{8F2D50CC-C92A-4685-BB63-5E19A481B603}" sibTransId="{E2509EA1-1D4C-4505-B43C-FF978946ADCC}"/>
    <dgm:cxn modelId="{F7DA794A-C638-4E52-AC02-D3C1392F3EE8}" srcId="{8B24C2B4-1C1D-4316-965B-09DEB66D6650}" destId="{739374F4-41BE-429B-BBC9-C9652BFD0498}" srcOrd="0" destOrd="0" parTransId="{56479CD1-58C2-4C5B-BA2F-D8785BF306C7}" sibTransId="{44049F36-D66A-4200-9F50-820841E3A407}"/>
    <dgm:cxn modelId="{DAEC4A44-F295-45F3-8878-09DE7855B6AC}" type="presOf" srcId="{76FE90C9-C371-4BFF-8698-C5724ADEE85C}" destId="{4DCCB6D8-D36F-4043-9A20-C6CBD57DA7EC}" srcOrd="0" destOrd="0" presId="urn:microsoft.com/office/officeart/2005/8/layout/default"/>
    <dgm:cxn modelId="{30BF98F1-45CC-43A7-8B01-6F911BE1D61D}" type="presOf" srcId="{8B24C2B4-1C1D-4316-965B-09DEB66D6650}" destId="{FE172928-540B-4392-B568-23D477D4694A}" srcOrd="0" destOrd="0" presId="urn:microsoft.com/office/officeart/2005/8/layout/default"/>
    <dgm:cxn modelId="{5A1FE53A-43D2-4CB2-8BE9-E99FC85A6D84}" type="presOf" srcId="{739374F4-41BE-429B-BBC9-C9652BFD0498}" destId="{B6B46457-2BCC-40B5-B904-C11611489C25}" srcOrd="0" destOrd="0" presId="urn:microsoft.com/office/officeart/2005/8/layout/default"/>
    <dgm:cxn modelId="{AE988517-F8A5-4D10-8749-E690181ECB78}" type="presParOf" srcId="{FE172928-540B-4392-B568-23D477D4694A}" destId="{B6B46457-2BCC-40B5-B904-C11611489C25}" srcOrd="0" destOrd="0" presId="urn:microsoft.com/office/officeart/2005/8/layout/default"/>
    <dgm:cxn modelId="{6B99D575-49B1-43B5-87AF-F3CBB0BE1FD2}" type="presParOf" srcId="{FE172928-540B-4392-B568-23D477D4694A}" destId="{0D8329DA-F28F-42B3-8BA5-E65252A72BAF}" srcOrd="1" destOrd="0" presId="urn:microsoft.com/office/officeart/2005/8/layout/default"/>
    <dgm:cxn modelId="{4B11AFD9-39F4-4EEA-ABE5-1ADD803113A9}" type="presParOf" srcId="{FE172928-540B-4392-B568-23D477D4694A}" destId="{4DCCB6D8-D36F-4043-9A20-C6CBD57DA7EC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2C6331C-8A01-415C-A6B7-3A956A763389}" type="doc">
      <dgm:prSet loTypeId="urn:microsoft.com/office/officeart/2005/8/layout/list1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68C7DF3E-D778-4883-ABAD-5751C2D308EC}">
      <dgm:prSet phldrT="[Text]" custT="1"/>
      <dgm:spPr/>
      <dgm:t>
        <a:bodyPr/>
        <a:lstStyle/>
        <a:p>
          <a:r>
            <a:rPr lang="en-ZA" sz="32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Ask</a:t>
          </a:r>
          <a:r>
            <a:rPr lang="en-ZA" sz="3200" dirty="0" smtClean="0"/>
            <a:t> </a:t>
          </a:r>
          <a:r>
            <a:rPr lang="en-ZA" sz="32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for help </a:t>
          </a:r>
          <a:r>
            <a:rPr lang="en-ZA" sz="3200" dirty="0" smtClean="0"/>
            <a:t>or </a:t>
          </a:r>
          <a:r>
            <a:rPr lang="en-ZA" sz="32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back-up</a:t>
          </a:r>
          <a:r>
            <a:rPr lang="en-ZA" sz="3200" dirty="0" smtClean="0"/>
            <a:t> from management, other staff or security if you need it</a:t>
          </a:r>
          <a:endParaRPr lang="en-ZA" sz="3200" dirty="0"/>
        </a:p>
      </dgm:t>
    </dgm:pt>
    <dgm:pt modelId="{1AF2E2EB-49F4-4E43-B830-40691E5B7004}" type="parTrans" cxnId="{20A78046-8E0B-4BDF-9AA8-B18F2C0009A3}">
      <dgm:prSet/>
      <dgm:spPr/>
      <dgm:t>
        <a:bodyPr/>
        <a:lstStyle/>
        <a:p>
          <a:endParaRPr lang="en-ZA" sz="2800"/>
        </a:p>
      </dgm:t>
    </dgm:pt>
    <dgm:pt modelId="{ED5A9AFE-6122-447B-9159-CE1A8BD09D48}" type="sibTrans" cxnId="{20A78046-8E0B-4BDF-9AA8-B18F2C0009A3}">
      <dgm:prSet/>
      <dgm:spPr/>
      <dgm:t>
        <a:bodyPr/>
        <a:lstStyle/>
        <a:p>
          <a:endParaRPr lang="en-ZA" sz="2800"/>
        </a:p>
      </dgm:t>
    </dgm:pt>
    <dgm:pt modelId="{45CAD7F3-B533-4DDF-91CD-C3549A3A1858}">
      <dgm:prSet phldrT="[Text]" custT="1"/>
      <dgm:spPr/>
      <dgm:t>
        <a:bodyPr/>
        <a:lstStyle/>
        <a:p>
          <a:r>
            <a:rPr lang="en-ZA" sz="3600" b="1" dirty="0" smtClean="0">
              <a:latin typeface="Verdana" pitchFamily="34" charset="0"/>
              <a:ea typeface="Verdana" pitchFamily="34" charset="0"/>
              <a:cs typeface="Verdana" pitchFamily="34" charset="0"/>
            </a:rPr>
            <a:t>YOU</a:t>
          </a:r>
          <a:r>
            <a:rPr lang="en-ZA" sz="3600" dirty="0" smtClean="0"/>
            <a:t> control tour – the tour group members don’t control it</a:t>
          </a:r>
          <a:endParaRPr lang="en-ZA" sz="3600" dirty="0"/>
        </a:p>
      </dgm:t>
    </dgm:pt>
    <dgm:pt modelId="{8E501924-B616-46D4-B3D0-9385CCA59A11}" type="parTrans" cxnId="{2BA9CFF9-6793-4DCA-8656-CFE505D4C982}">
      <dgm:prSet/>
      <dgm:spPr/>
      <dgm:t>
        <a:bodyPr/>
        <a:lstStyle/>
        <a:p>
          <a:endParaRPr lang="en-ZA" sz="2800"/>
        </a:p>
      </dgm:t>
    </dgm:pt>
    <dgm:pt modelId="{0814C45C-A506-480D-AD4E-AA1394409CFA}" type="sibTrans" cxnId="{2BA9CFF9-6793-4DCA-8656-CFE505D4C982}">
      <dgm:prSet/>
      <dgm:spPr/>
      <dgm:t>
        <a:bodyPr/>
        <a:lstStyle/>
        <a:p>
          <a:endParaRPr lang="en-ZA" sz="2800"/>
        </a:p>
      </dgm:t>
    </dgm:pt>
    <dgm:pt modelId="{8680062D-40CD-4926-8CDB-AC407821E24C}" type="pres">
      <dgm:prSet presAssocID="{F2C6331C-8A01-415C-A6B7-3A956A76338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5872B689-B8A5-47A0-904B-BF4D68DD58F1}" type="pres">
      <dgm:prSet presAssocID="{45CAD7F3-B533-4DDF-91CD-C3549A3A1858}" presName="parentLin" presStyleCnt="0"/>
      <dgm:spPr/>
    </dgm:pt>
    <dgm:pt modelId="{7A382541-B60A-4D7C-A58D-CDEB3CC60198}" type="pres">
      <dgm:prSet presAssocID="{45CAD7F3-B533-4DDF-91CD-C3549A3A1858}" presName="parentLeftMargin" presStyleLbl="node1" presStyleIdx="0" presStyleCnt="2"/>
      <dgm:spPr/>
      <dgm:t>
        <a:bodyPr/>
        <a:lstStyle/>
        <a:p>
          <a:endParaRPr lang="en-ZA"/>
        </a:p>
      </dgm:t>
    </dgm:pt>
    <dgm:pt modelId="{572F1A84-F7AD-4C48-8E8A-57637517E582}" type="pres">
      <dgm:prSet presAssocID="{45CAD7F3-B533-4DDF-91CD-C3549A3A1858}" presName="parentText" presStyleLbl="node1" presStyleIdx="0" presStyleCnt="2" custScaleX="129602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F12796C-4DC7-47E7-BA33-CAF490570C56}" type="pres">
      <dgm:prSet presAssocID="{45CAD7F3-B533-4DDF-91CD-C3549A3A1858}" presName="negativeSpace" presStyleCnt="0"/>
      <dgm:spPr/>
    </dgm:pt>
    <dgm:pt modelId="{57DBEEF9-D176-4C56-A097-79F8A8A7157C}" type="pres">
      <dgm:prSet presAssocID="{45CAD7F3-B533-4DDF-91CD-C3549A3A1858}" presName="childText" presStyleLbl="conFgAcc1" presStyleIdx="0" presStyleCnt="2">
        <dgm:presLayoutVars>
          <dgm:bulletEnabled val="1"/>
        </dgm:presLayoutVars>
      </dgm:prSet>
      <dgm:spPr/>
    </dgm:pt>
    <dgm:pt modelId="{89EF62DB-CD0A-4367-9FC0-E9C31A3F24B8}" type="pres">
      <dgm:prSet presAssocID="{0814C45C-A506-480D-AD4E-AA1394409CFA}" presName="spaceBetweenRectangles" presStyleCnt="0"/>
      <dgm:spPr/>
    </dgm:pt>
    <dgm:pt modelId="{97B02327-F166-426C-9EB2-182674C1EB7E}" type="pres">
      <dgm:prSet presAssocID="{68C7DF3E-D778-4883-ABAD-5751C2D308EC}" presName="parentLin" presStyleCnt="0"/>
      <dgm:spPr/>
    </dgm:pt>
    <dgm:pt modelId="{0CB1E376-FEB0-4B09-BB43-6AE6239BDFD6}" type="pres">
      <dgm:prSet presAssocID="{68C7DF3E-D778-4883-ABAD-5751C2D308EC}" presName="parentLeftMargin" presStyleLbl="node1" presStyleIdx="0" presStyleCnt="2"/>
      <dgm:spPr/>
      <dgm:t>
        <a:bodyPr/>
        <a:lstStyle/>
        <a:p>
          <a:endParaRPr lang="en-ZA"/>
        </a:p>
      </dgm:t>
    </dgm:pt>
    <dgm:pt modelId="{837069AD-9143-425C-B708-9250DE930FEE}" type="pres">
      <dgm:prSet presAssocID="{68C7DF3E-D778-4883-ABAD-5751C2D308EC}" presName="parentText" presStyleLbl="node1" presStyleIdx="1" presStyleCnt="2" custScaleX="129602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4021AFE-E324-439C-B9D9-EE8303CBC128}" type="pres">
      <dgm:prSet presAssocID="{68C7DF3E-D778-4883-ABAD-5751C2D308EC}" presName="negativeSpace" presStyleCnt="0"/>
      <dgm:spPr/>
    </dgm:pt>
    <dgm:pt modelId="{906F4452-A46A-43C7-AA01-EB9937C20244}" type="pres">
      <dgm:prSet presAssocID="{68C7DF3E-D778-4883-ABAD-5751C2D308E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2E769CF-9135-4A1A-A899-BB388E2AD5FD}" type="presOf" srcId="{68C7DF3E-D778-4883-ABAD-5751C2D308EC}" destId="{0CB1E376-FEB0-4B09-BB43-6AE6239BDFD6}" srcOrd="0" destOrd="0" presId="urn:microsoft.com/office/officeart/2005/8/layout/list1"/>
    <dgm:cxn modelId="{20A78046-8E0B-4BDF-9AA8-B18F2C0009A3}" srcId="{F2C6331C-8A01-415C-A6B7-3A956A763389}" destId="{68C7DF3E-D778-4883-ABAD-5751C2D308EC}" srcOrd="1" destOrd="0" parTransId="{1AF2E2EB-49F4-4E43-B830-40691E5B7004}" sibTransId="{ED5A9AFE-6122-447B-9159-CE1A8BD09D48}"/>
    <dgm:cxn modelId="{410D6480-5D87-42BF-A412-CA6549FA924E}" type="presOf" srcId="{45CAD7F3-B533-4DDF-91CD-C3549A3A1858}" destId="{572F1A84-F7AD-4C48-8E8A-57637517E582}" srcOrd="1" destOrd="0" presId="urn:microsoft.com/office/officeart/2005/8/layout/list1"/>
    <dgm:cxn modelId="{701DDAA6-B8F0-47AB-B028-E5D982617EF6}" type="presOf" srcId="{45CAD7F3-B533-4DDF-91CD-C3549A3A1858}" destId="{7A382541-B60A-4D7C-A58D-CDEB3CC60198}" srcOrd="0" destOrd="0" presId="urn:microsoft.com/office/officeart/2005/8/layout/list1"/>
    <dgm:cxn modelId="{2BA9CFF9-6793-4DCA-8656-CFE505D4C982}" srcId="{F2C6331C-8A01-415C-A6B7-3A956A763389}" destId="{45CAD7F3-B533-4DDF-91CD-C3549A3A1858}" srcOrd="0" destOrd="0" parTransId="{8E501924-B616-46D4-B3D0-9385CCA59A11}" sibTransId="{0814C45C-A506-480D-AD4E-AA1394409CFA}"/>
    <dgm:cxn modelId="{FEF98487-4DA6-4EB7-990A-FAD2B718B19B}" type="presOf" srcId="{68C7DF3E-D778-4883-ABAD-5751C2D308EC}" destId="{837069AD-9143-425C-B708-9250DE930FEE}" srcOrd="1" destOrd="0" presId="urn:microsoft.com/office/officeart/2005/8/layout/list1"/>
    <dgm:cxn modelId="{CD1F0263-F118-4500-8CE1-D436D6F42D55}" type="presOf" srcId="{F2C6331C-8A01-415C-A6B7-3A956A763389}" destId="{8680062D-40CD-4926-8CDB-AC407821E24C}" srcOrd="0" destOrd="0" presId="urn:microsoft.com/office/officeart/2005/8/layout/list1"/>
    <dgm:cxn modelId="{099231AA-8188-46B5-A8E8-3996A9AC71E0}" type="presParOf" srcId="{8680062D-40CD-4926-8CDB-AC407821E24C}" destId="{5872B689-B8A5-47A0-904B-BF4D68DD58F1}" srcOrd="0" destOrd="0" presId="urn:microsoft.com/office/officeart/2005/8/layout/list1"/>
    <dgm:cxn modelId="{E4E098F5-A4F1-412F-A8FE-7F23CFF73F07}" type="presParOf" srcId="{5872B689-B8A5-47A0-904B-BF4D68DD58F1}" destId="{7A382541-B60A-4D7C-A58D-CDEB3CC60198}" srcOrd="0" destOrd="0" presId="urn:microsoft.com/office/officeart/2005/8/layout/list1"/>
    <dgm:cxn modelId="{3600BFB4-6CA5-42A6-BF4E-E0B215AD7E13}" type="presParOf" srcId="{5872B689-B8A5-47A0-904B-BF4D68DD58F1}" destId="{572F1A84-F7AD-4C48-8E8A-57637517E582}" srcOrd="1" destOrd="0" presId="urn:microsoft.com/office/officeart/2005/8/layout/list1"/>
    <dgm:cxn modelId="{E1BB2617-C2D8-49D9-98D8-87B0A40FEA5C}" type="presParOf" srcId="{8680062D-40CD-4926-8CDB-AC407821E24C}" destId="{1F12796C-4DC7-47E7-BA33-CAF490570C56}" srcOrd="1" destOrd="0" presId="urn:microsoft.com/office/officeart/2005/8/layout/list1"/>
    <dgm:cxn modelId="{CD730294-C62D-41B6-92AB-E1E6A661B4B2}" type="presParOf" srcId="{8680062D-40CD-4926-8CDB-AC407821E24C}" destId="{57DBEEF9-D176-4C56-A097-79F8A8A7157C}" srcOrd="2" destOrd="0" presId="urn:microsoft.com/office/officeart/2005/8/layout/list1"/>
    <dgm:cxn modelId="{485A0A0A-FA10-4892-9E97-91AD9374E7C8}" type="presParOf" srcId="{8680062D-40CD-4926-8CDB-AC407821E24C}" destId="{89EF62DB-CD0A-4367-9FC0-E9C31A3F24B8}" srcOrd="3" destOrd="0" presId="urn:microsoft.com/office/officeart/2005/8/layout/list1"/>
    <dgm:cxn modelId="{D174A615-DFD8-4B4B-A215-FFBE1957C42C}" type="presParOf" srcId="{8680062D-40CD-4926-8CDB-AC407821E24C}" destId="{97B02327-F166-426C-9EB2-182674C1EB7E}" srcOrd="4" destOrd="0" presId="urn:microsoft.com/office/officeart/2005/8/layout/list1"/>
    <dgm:cxn modelId="{D2632C3A-4EDC-4DF0-A7AA-5DC8D8BD723C}" type="presParOf" srcId="{97B02327-F166-426C-9EB2-182674C1EB7E}" destId="{0CB1E376-FEB0-4B09-BB43-6AE6239BDFD6}" srcOrd="0" destOrd="0" presId="urn:microsoft.com/office/officeart/2005/8/layout/list1"/>
    <dgm:cxn modelId="{1874C848-178A-405D-9DBE-F5D028190E3C}" type="presParOf" srcId="{97B02327-F166-426C-9EB2-182674C1EB7E}" destId="{837069AD-9143-425C-B708-9250DE930FEE}" srcOrd="1" destOrd="0" presId="urn:microsoft.com/office/officeart/2005/8/layout/list1"/>
    <dgm:cxn modelId="{DBCC83B6-842B-40E4-BD04-3B21215B3904}" type="presParOf" srcId="{8680062D-40CD-4926-8CDB-AC407821E24C}" destId="{84021AFE-E324-439C-B9D9-EE8303CBC128}" srcOrd="5" destOrd="0" presId="urn:microsoft.com/office/officeart/2005/8/layout/list1"/>
    <dgm:cxn modelId="{B9147E50-7F21-4251-9136-AE9F6511BD3E}" type="presParOf" srcId="{8680062D-40CD-4926-8CDB-AC407821E24C}" destId="{906F4452-A46A-43C7-AA01-EB9937C2024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95DDA2-6496-4560-96D8-0FE0D75B42FA}">
      <dsp:nvSpPr>
        <dsp:cNvPr id="0" name=""/>
        <dsp:cNvSpPr/>
      </dsp:nvSpPr>
      <dsp:spPr>
        <a:xfrm>
          <a:off x="3986212" y="1652317"/>
          <a:ext cx="2828925" cy="673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735"/>
              </a:lnTo>
              <a:lnTo>
                <a:pt x="2828925" y="458735"/>
              </a:lnTo>
              <a:lnTo>
                <a:pt x="2828925" y="67315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942D6C-473F-454B-B940-A452691712EF}">
      <dsp:nvSpPr>
        <dsp:cNvPr id="0" name=""/>
        <dsp:cNvSpPr/>
      </dsp:nvSpPr>
      <dsp:spPr>
        <a:xfrm>
          <a:off x="3940492" y="1652317"/>
          <a:ext cx="91440" cy="6731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7315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954F52-AE15-4101-8D88-E03C367CB5CD}">
      <dsp:nvSpPr>
        <dsp:cNvPr id="0" name=""/>
        <dsp:cNvSpPr/>
      </dsp:nvSpPr>
      <dsp:spPr>
        <a:xfrm>
          <a:off x="1157287" y="1652317"/>
          <a:ext cx="2828925" cy="673155"/>
        </a:xfrm>
        <a:custGeom>
          <a:avLst/>
          <a:gdLst/>
          <a:ahLst/>
          <a:cxnLst/>
          <a:rect l="0" t="0" r="0" b="0"/>
          <a:pathLst>
            <a:path>
              <a:moveTo>
                <a:pt x="2828925" y="0"/>
              </a:moveTo>
              <a:lnTo>
                <a:pt x="2828925" y="458735"/>
              </a:lnTo>
              <a:lnTo>
                <a:pt x="0" y="458735"/>
              </a:lnTo>
              <a:lnTo>
                <a:pt x="0" y="67315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7147A1-152A-4762-A235-9C4BF022DF80}">
      <dsp:nvSpPr>
        <dsp:cNvPr id="0" name=""/>
        <dsp:cNvSpPr/>
      </dsp:nvSpPr>
      <dsp:spPr>
        <a:xfrm>
          <a:off x="1117597" y="182561"/>
          <a:ext cx="5737229" cy="14697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61376F-898A-4935-ABDE-E31CA10DB4C9}">
      <dsp:nvSpPr>
        <dsp:cNvPr id="0" name=""/>
        <dsp:cNvSpPr/>
      </dsp:nvSpPr>
      <dsp:spPr>
        <a:xfrm>
          <a:off x="1374772" y="426878"/>
          <a:ext cx="5737229" cy="1469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lumMod val="7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Topic 1: 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Solve Problems and Make Decisions</a:t>
          </a:r>
          <a:endParaRPr lang="en-ZA" sz="2800" b="1" kern="1200" dirty="0"/>
        </a:p>
      </dsp:txBody>
      <dsp:txXfrm>
        <a:off x="1417820" y="469926"/>
        <a:ext cx="5651133" cy="1383659"/>
      </dsp:txXfrm>
    </dsp:sp>
    <dsp:sp modelId="{906FABAC-ED23-4F5F-9A08-1094002CA9BB}">
      <dsp:nvSpPr>
        <dsp:cNvPr id="0" name=""/>
        <dsp:cNvSpPr/>
      </dsp:nvSpPr>
      <dsp:spPr>
        <a:xfrm>
          <a:off x="0" y="2325472"/>
          <a:ext cx="2314575" cy="17736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494D21B-059A-4E1C-8D6C-37D08E6036AD}">
      <dsp:nvSpPr>
        <dsp:cNvPr id="0" name=""/>
        <dsp:cNvSpPr/>
      </dsp:nvSpPr>
      <dsp:spPr>
        <a:xfrm>
          <a:off x="257174" y="2569788"/>
          <a:ext cx="2314575" cy="17736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Topic 2:  </a:t>
          </a:r>
          <a:endParaRPr lang="en-US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Look </a:t>
          </a:r>
          <a:r>
            <a:rPr lang="en-US" sz="2400" b="1" kern="1200" dirty="0" smtClean="0"/>
            <a:t>for &amp; Manage Risks</a:t>
          </a:r>
          <a:endParaRPr lang="en-ZA" sz="2400" b="1" kern="1200" dirty="0"/>
        </a:p>
      </dsp:txBody>
      <dsp:txXfrm>
        <a:off x="309121" y="2621735"/>
        <a:ext cx="2210681" cy="1669718"/>
      </dsp:txXfrm>
    </dsp:sp>
    <dsp:sp modelId="{398B183F-AEEE-4ADA-8629-BEDFA7EA4EBA}">
      <dsp:nvSpPr>
        <dsp:cNvPr id="0" name=""/>
        <dsp:cNvSpPr/>
      </dsp:nvSpPr>
      <dsp:spPr>
        <a:xfrm>
          <a:off x="2828924" y="2325472"/>
          <a:ext cx="2314575" cy="17736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3511985-0D64-4C48-97F6-E64AF7570450}">
      <dsp:nvSpPr>
        <dsp:cNvPr id="0" name=""/>
        <dsp:cNvSpPr/>
      </dsp:nvSpPr>
      <dsp:spPr>
        <a:xfrm>
          <a:off x="3086099" y="2569788"/>
          <a:ext cx="2314575" cy="17736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Topic 3: 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Handle Unexpected Events</a:t>
          </a:r>
        </a:p>
      </dsp:txBody>
      <dsp:txXfrm>
        <a:off x="3138046" y="2621735"/>
        <a:ext cx="2210681" cy="1669718"/>
      </dsp:txXfrm>
    </dsp:sp>
    <dsp:sp modelId="{BDD02552-6834-418A-A855-A767BF73ED79}">
      <dsp:nvSpPr>
        <dsp:cNvPr id="0" name=""/>
        <dsp:cNvSpPr/>
      </dsp:nvSpPr>
      <dsp:spPr>
        <a:xfrm>
          <a:off x="5657850" y="2325472"/>
          <a:ext cx="2314575" cy="17736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722EAFA-5523-4F7B-AB9F-15822B7153A1}">
      <dsp:nvSpPr>
        <dsp:cNvPr id="0" name=""/>
        <dsp:cNvSpPr/>
      </dsp:nvSpPr>
      <dsp:spPr>
        <a:xfrm>
          <a:off x="5915024" y="2569788"/>
          <a:ext cx="2314575" cy="17736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Topic 4: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 Handle Complaints</a:t>
          </a:r>
        </a:p>
      </dsp:txBody>
      <dsp:txXfrm>
        <a:off x="5966971" y="2621735"/>
        <a:ext cx="2210681" cy="16697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B9235-DC5A-4194-A0F9-48E3A868FEC9}">
      <dsp:nvSpPr>
        <dsp:cNvPr id="0" name=""/>
        <dsp:cNvSpPr/>
      </dsp:nvSpPr>
      <dsp:spPr>
        <a:xfrm>
          <a:off x="-3931681" y="-603667"/>
          <a:ext cx="4685631" cy="4685631"/>
        </a:xfrm>
        <a:prstGeom prst="blockArc">
          <a:avLst>
            <a:gd name="adj1" fmla="val 18900000"/>
            <a:gd name="adj2" fmla="val 2700000"/>
            <a:gd name="adj3" fmla="val 461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2E607-A504-46D2-99BC-231AC7127872}">
      <dsp:nvSpPr>
        <dsp:cNvPr id="0" name=""/>
        <dsp:cNvSpPr/>
      </dsp:nvSpPr>
      <dsp:spPr>
        <a:xfrm>
          <a:off x="484852" y="347829"/>
          <a:ext cx="4555983" cy="69565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What is a Risk</a:t>
          </a:r>
          <a:endParaRPr lang="en-ZA" sz="3600" kern="1200" dirty="0"/>
        </a:p>
      </dsp:txBody>
      <dsp:txXfrm>
        <a:off x="484852" y="347829"/>
        <a:ext cx="4555983" cy="695659"/>
      </dsp:txXfrm>
    </dsp:sp>
    <dsp:sp modelId="{9EEDAC98-E408-412A-8AAC-01F828E5827E}">
      <dsp:nvSpPr>
        <dsp:cNvPr id="0" name=""/>
        <dsp:cNvSpPr/>
      </dsp:nvSpPr>
      <dsp:spPr>
        <a:xfrm>
          <a:off x="50064" y="260872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FED675-CF01-4BC2-950E-9ED913F035F7}">
      <dsp:nvSpPr>
        <dsp:cNvPr id="0" name=""/>
        <dsp:cNvSpPr/>
      </dsp:nvSpPr>
      <dsp:spPr>
        <a:xfrm>
          <a:off x="737724" y="1391318"/>
          <a:ext cx="4303111" cy="695659"/>
        </a:xfrm>
        <a:prstGeom prst="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Types of Risks</a:t>
          </a:r>
          <a:endParaRPr lang="en-ZA" sz="3600" kern="1200" dirty="0"/>
        </a:p>
      </dsp:txBody>
      <dsp:txXfrm>
        <a:off x="737724" y="1391318"/>
        <a:ext cx="4303111" cy="695659"/>
      </dsp:txXfrm>
    </dsp:sp>
    <dsp:sp modelId="{DB2E9810-43B5-4204-B3A1-0AED8F8BFA6F}">
      <dsp:nvSpPr>
        <dsp:cNvPr id="0" name=""/>
        <dsp:cNvSpPr/>
      </dsp:nvSpPr>
      <dsp:spPr>
        <a:xfrm>
          <a:off x="302937" y="1304361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F98F1E-8B45-49DE-B64B-8625DF093252}">
      <dsp:nvSpPr>
        <dsp:cNvPr id="0" name=""/>
        <dsp:cNvSpPr/>
      </dsp:nvSpPr>
      <dsp:spPr>
        <a:xfrm>
          <a:off x="484852" y="2434807"/>
          <a:ext cx="4555983" cy="695659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Managing Risks</a:t>
          </a:r>
          <a:endParaRPr lang="en-ZA" sz="3600" kern="1200" dirty="0"/>
        </a:p>
      </dsp:txBody>
      <dsp:txXfrm>
        <a:off x="484852" y="2434807"/>
        <a:ext cx="4555983" cy="695659"/>
      </dsp:txXfrm>
    </dsp:sp>
    <dsp:sp modelId="{E5329485-7379-450B-9662-78F45AD6B22C}">
      <dsp:nvSpPr>
        <dsp:cNvPr id="0" name=""/>
        <dsp:cNvSpPr/>
      </dsp:nvSpPr>
      <dsp:spPr>
        <a:xfrm>
          <a:off x="50064" y="2347850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22D6B-7C66-488D-8ECD-D53B1E5BEB29}">
      <dsp:nvSpPr>
        <dsp:cNvPr id="0" name=""/>
        <dsp:cNvSpPr/>
      </dsp:nvSpPr>
      <dsp:spPr>
        <a:xfrm>
          <a:off x="0" y="0"/>
          <a:ext cx="6583680" cy="10599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100" b="1" kern="1200" dirty="0" smtClean="0"/>
            <a:t>1. Identify/look for threats that may harm people or property</a:t>
          </a:r>
          <a:endParaRPr lang="en-ZA" sz="2100" b="1" kern="1200" dirty="0"/>
        </a:p>
      </dsp:txBody>
      <dsp:txXfrm>
        <a:off x="31046" y="31046"/>
        <a:ext cx="5350316" cy="997881"/>
      </dsp:txXfrm>
    </dsp:sp>
    <dsp:sp modelId="{1126DBDA-31C2-479F-9686-56E524574BCD}">
      <dsp:nvSpPr>
        <dsp:cNvPr id="0" name=""/>
        <dsp:cNvSpPr/>
      </dsp:nvSpPr>
      <dsp:spPr>
        <a:xfrm>
          <a:off x="551383" y="1252696"/>
          <a:ext cx="6583680" cy="10599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100" b="1" kern="1200" dirty="0" smtClean="0"/>
            <a:t>2. Check how strong these threats are – what is the chance of the damage happening</a:t>
          </a:r>
          <a:endParaRPr lang="en-ZA" sz="2100" b="1" kern="1200" dirty="0"/>
        </a:p>
      </dsp:txBody>
      <dsp:txXfrm>
        <a:off x="582429" y="1283742"/>
        <a:ext cx="5281221" cy="997881"/>
      </dsp:txXfrm>
    </dsp:sp>
    <dsp:sp modelId="{470C2FFB-022B-4748-8EAC-CF9A4C151B02}">
      <dsp:nvSpPr>
        <dsp:cNvPr id="0" name=""/>
        <dsp:cNvSpPr/>
      </dsp:nvSpPr>
      <dsp:spPr>
        <a:xfrm>
          <a:off x="1094536" y="2505392"/>
          <a:ext cx="6583680" cy="10599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100" b="1" kern="1200" dirty="0" smtClean="0"/>
            <a:t>3. Identify (look for ways) how it can be avoided/stopped</a:t>
          </a:r>
          <a:endParaRPr lang="en-ZA" sz="2100" b="1" kern="1200" dirty="0"/>
        </a:p>
      </dsp:txBody>
      <dsp:txXfrm>
        <a:off x="1125582" y="2536438"/>
        <a:ext cx="5289451" cy="997881"/>
      </dsp:txXfrm>
    </dsp:sp>
    <dsp:sp modelId="{0515C481-A6AE-4541-ACDA-E4E43367D52F}">
      <dsp:nvSpPr>
        <dsp:cNvPr id="0" name=""/>
        <dsp:cNvSpPr/>
      </dsp:nvSpPr>
      <dsp:spPr>
        <a:xfrm>
          <a:off x="1645920" y="3758089"/>
          <a:ext cx="6583680" cy="10599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100" b="1" kern="1200" dirty="0" smtClean="0"/>
            <a:t>4. Implement action (do something) to avoid/ stop it.</a:t>
          </a:r>
          <a:endParaRPr lang="en-ZA" sz="2100" b="1" kern="1200" dirty="0"/>
        </a:p>
      </dsp:txBody>
      <dsp:txXfrm>
        <a:off x="1676966" y="3789135"/>
        <a:ext cx="5281221" cy="997881"/>
      </dsp:txXfrm>
    </dsp:sp>
    <dsp:sp modelId="{C7EA79C4-3F1E-4C67-980E-4F89F86716E9}">
      <dsp:nvSpPr>
        <dsp:cNvPr id="0" name=""/>
        <dsp:cNvSpPr/>
      </dsp:nvSpPr>
      <dsp:spPr>
        <a:xfrm>
          <a:off x="5894696" y="811843"/>
          <a:ext cx="688983" cy="68898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3100" b="1" kern="1200"/>
        </a:p>
      </dsp:txBody>
      <dsp:txXfrm>
        <a:off x="6049717" y="811843"/>
        <a:ext cx="378941" cy="518460"/>
      </dsp:txXfrm>
    </dsp:sp>
    <dsp:sp modelId="{09AB2A66-12F8-4DF3-9532-97EF79DB3C36}">
      <dsp:nvSpPr>
        <dsp:cNvPr id="0" name=""/>
        <dsp:cNvSpPr/>
      </dsp:nvSpPr>
      <dsp:spPr>
        <a:xfrm>
          <a:off x="6446080" y="2064539"/>
          <a:ext cx="688983" cy="68898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3100" b="1" kern="1200"/>
        </a:p>
      </dsp:txBody>
      <dsp:txXfrm>
        <a:off x="6601101" y="2064539"/>
        <a:ext cx="378941" cy="518460"/>
      </dsp:txXfrm>
    </dsp:sp>
    <dsp:sp modelId="{4FDC889E-307C-416F-9308-607EF71FBCC3}">
      <dsp:nvSpPr>
        <dsp:cNvPr id="0" name=""/>
        <dsp:cNvSpPr/>
      </dsp:nvSpPr>
      <dsp:spPr>
        <a:xfrm>
          <a:off x="6989233" y="3317236"/>
          <a:ext cx="688983" cy="68898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3100" b="1" kern="1200"/>
        </a:p>
      </dsp:txBody>
      <dsp:txXfrm>
        <a:off x="7144254" y="3317236"/>
        <a:ext cx="378941" cy="51846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1ACF11-D4FF-4974-BC26-79625B93CD46}">
      <dsp:nvSpPr>
        <dsp:cNvPr id="0" name=""/>
        <dsp:cNvSpPr/>
      </dsp:nvSpPr>
      <dsp:spPr>
        <a:xfrm>
          <a:off x="0" y="0"/>
          <a:ext cx="8229600" cy="16821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42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The type of tour: </a:t>
          </a:r>
          <a:r>
            <a:rPr lang="en-ZA" sz="4200" kern="1200" dirty="0" smtClean="0"/>
            <a:t>e.g. adventure vs. cultural tour</a:t>
          </a:r>
          <a:endParaRPr lang="en-ZA" sz="4200" kern="1200" dirty="0"/>
        </a:p>
      </dsp:txBody>
      <dsp:txXfrm>
        <a:off x="1814138" y="0"/>
        <a:ext cx="6415461" cy="1682183"/>
      </dsp:txXfrm>
    </dsp:sp>
    <dsp:sp modelId="{152CAD86-D552-434A-869C-4C86445B455A}">
      <dsp:nvSpPr>
        <dsp:cNvPr id="0" name=""/>
        <dsp:cNvSpPr/>
      </dsp:nvSpPr>
      <dsp:spPr>
        <a:xfrm>
          <a:off x="104315" y="168218"/>
          <a:ext cx="1773725" cy="13457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C3DBE49-5C76-4478-BDDF-C752404D8CBB}">
      <dsp:nvSpPr>
        <dsp:cNvPr id="0" name=""/>
        <dsp:cNvSpPr/>
      </dsp:nvSpPr>
      <dsp:spPr>
        <a:xfrm>
          <a:off x="0" y="1850401"/>
          <a:ext cx="8229600" cy="16821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42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Where you go</a:t>
          </a:r>
          <a:r>
            <a:rPr lang="en-ZA" sz="4200" kern="1200" dirty="0" smtClean="0"/>
            <a:t>: the destinations visited</a:t>
          </a:r>
          <a:endParaRPr lang="en-ZA" sz="4200" kern="1200" dirty="0"/>
        </a:p>
      </dsp:txBody>
      <dsp:txXfrm>
        <a:off x="1814138" y="1850401"/>
        <a:ext cx="6415461" cy="1682183"/>
      </dsp:txXfrm>
    </dsp:sp>
    <dsp:sp modelId="{05D22B02-AD7F-4787-85AD-49CD6080FA4F}">
      <dsp:nvSpPr>
        <dsp:cNvPr id="0" name=""/>
        <dsp:cNvSpPr/>
      </dsp:nvSpPr>
      <dsp:spPr>
        <a:xfrm>
          <a:off x="168218" y="2018619"/>
          <a:ext cx="1645920" cy="13457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A73751B-7173-4F70-98F7-9C1DF38B53A0}">
      <dsp:nvSpPr>
        <dsp:cNvPr id="0" name=""/>
        <dsp:cNvSpPr/>
      </dsp:nvSpPr>
      <dsp:spPr>
        <a:xfrm>
          <a:off x="0" y="3700802"/>
          <a:ext cx="8229600" cy="16821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42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What you do</a:t>
          </a:r>
          <a:r>
            <a:rPr lang="en-ZA" sz="4200" kern="1200" dirty="0" smtClean="0"/>
            <a:t>: activities being conducted </a:t>
          </a:r>
          <a:endParaRPr lang="en-ZA" sz="4200" kern="1200" dirty="0"/>
        </a:p>
      </dsp:txBody>
      <dsp:txXfrm>
        <a:off x="1814138" y="3700802"/>
        <a:ext cx="6415461" cy="1682183"/>
      </dsp:txXfrm>
    </dsp:sp>
    <dsp:sp modelId="{BE2722AF-2987-49B0-AE20-EA625CFC8C54}">
      <dsp:nvSpPr>
        <dsp:cNvPr id="0" name=""/>
        <dsp:cNvSpPr/>
      </dsp:nvSpPr>
      <dsp:spPr>
        <a:xfrm>
          <a:off x="62114" y="3812540"/>
          <a:ext cx="1858128" cy="14587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DBF8C-C645-452C-84DF-D3442E19DAC2}">
      <dsp:nvSpPr>
        <dsp:cNvPr id="0" name=""/>
        <dsp:cNvSpPr/>
      </dsp:nvSpPr>
      <dsp:spPr>
        <a:xfrm>
          <a:off x="0" y="0"/>
          <a:ext cx="8229600" cy="16821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8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Size of the group</a:t>
          </a:r>
          <a:r>
            <a:rPr lang="en-ZA" sz="3800" kern="1200" dirty="0" smtClean="0"/>
            <a:t>:  more people will be more difficult</a:t>
          </a:r>
          <a:endParaRPr lang="en-ZA" sz="3800" kern="1200" dirty="0"/>
        </a:p>
      </dsp:txBody>
      <dsp:txXfrm>
        <a:off x="1814138" y="0"/>
        <a:ext cx="6415461" cy="1682183"/>
      </dsp:txXfrm>
    </dsp:sp>
    <dsp:sp modelId="{69873EC9-D367-4080-918E-E5887D3AD687}">
      <dsp:nvSpPr>
        <dsp:cNvPr id="0" name=""/>
        <dsp:cNvSpPr/>
      </dsp:nvSpPr>
      <dsp:spPr>
        <a:xfrm>
          <a:off x="168218" y="168218"/>
          <a:ext cx="1645920" cy="13457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6000" b="-9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5204BB2-E570-4E26-AF97-3DD0CA5D1B2C}">
      <dsp:nvSpPr>
        <dsp:cNvPr id="0" name=""/>
        <dsp:cNvSpPr/>
      </dsp:nvSpPr>
      <dsp:spPr>
        <a:xfrm>
          <a:off x="0" y="1850401"/>
          <a:ext cx="8229600" cy="16821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800" b="1" kern="1200" smtClean="0">
              <a:latin typeface="Verdana" pitchFamily="34" charset="0"/>
              <a:ea typeface="Verdana" pitchFamily="34" charset="0"/>
              <a:cs typeface="Verdana" pitchFamily="34" charset="0"/>
            </a:rPr>
            <a:t>Who is in the tour group</a:t>
          </a:r>
          <a:r>
            <a:rPr lang="en-ZA" sz="3800" kern="1200" smtClean="0"/>
            <a:t>:  profile</a:t>
          </a:r>
          <a:endParaRPr lang="en-ZA" sz="3800" kern="1200" dirty="0"/>
        </a:p>
      </dsp:txBody>
      <dsp:txXfrm>
        <a:off x="1814138" y="1850401"/>
        <a:ext cx="6415461" cy="1682183"/>
      </dsp:txXfrm>
    </dsp:sp>
    <dsp:sp modelId="{EFD2DFA0-198F-44BE-A7E5-7D4F95F9B581}">
      <dsp:nvSpPr>
        <dsp:cNvPr id="0" name=""/>
        <dsp:cNvSpPr/>
      </dsp:nvSpPr>
      <dsp:spPr>
        <a:xfrm>
          <a:off x="168218" y="2018619"/>
          <a:ext cx="1645920" cy="13457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071E637-6649-4310-975A-C776B4BDAF7F}">
      <dsp:nvSpPr>
        <dsp:cNvPr id="0" name=""/>
        <dsp:cNvSpPr/>
      </dsp:nvSpPr>
      <dsp:spPr>
        <a:xfrm>
          <a:off x="0" y="3700802"/>
          <a:ext cx="8229600" cy="16821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8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Weather and local environment</a:t>
          </a:r>
          <a:endParaRPr lang="en-ZA" sz="3800" kern="1200" dirty="0"/>
        </a:p>
      </dsp:txBody>
      <dsp:txXfrm>
        <a:off x="1814138" y="3700802"/>
        <a:ext cx="6415461" cy="1682183"/>
      </dsp:txXfrm>
    </dsp:sp>
    <dsp:sp modelId="{212519F0-049C-4F8E-A4B7-406E137621E5}">
      <dsp:nvSpPr>
        <dsp:cNvPr id="0" name=""/>
        <dsp:cNvSpPr/>
      </dsp:nvSpPr>
      <dsp:spPr>
        <a:xfrm>
          <a:off x="168218" y="3869021"/>
          <a:ext cx="1645920" cy="13457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4000" b="-7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C584C2-AD2B-4F5D-9D2A-5F0F8AA54C20}">
      <dsp:nvSpPr>
        <dsp:cNvPr id="0" name=""/>
        <dsp:cNvSpPr/>
      </dsp:nvSpPr>
      <dsp:spPr>
        <a:xfrm>
          <a:off x="617219" y="0"/>
          <a:ext cx="6995160" cy="4818063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061C301-4881-4BD6-9452-5AD4D4C59FD8}">
      <dsp:nvSpPr>
        <dsp:cNvPr id="0" name=""/>
        <dsp:cNvSpPr/>
      </dsp:nvSpPr>
      <dsp:spPr>
        <a:xfrm>
          <a:off x="3993" y="1445418"/>
          <a:ext cx="2614897" cy="192722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1. Identify Risk</a:t>
          </a:r>
          <a:endParaRPr lang="en-ZA" sz="3900" kern="1200" dirty="0"/>
        </a:p>
      </dsp:txBody>
      <dsp:txXfrm>
        <a:off x="98072" y="1539497"/>
        <a:ext cx="2426739" cy="1739067"/>
      </dsp:txXfrm>
    </dsp:sp>
    <dsp:sp modelId="{FE3F8E46-DCAD-4002-87D4-1B1459FE39D6}">
      <dsp:nvSpPr>
        <dsp:cNvPr id="0" name=""/>
        <dsp:cNvSpPr/>
      </dsp:nvSpPr>
      <dsp:spPr>
        <a:xfrm>
          <a:off x="2807351" y="1445418"/>
          <a:ext cx="2614897" cy="1927225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2. Assess Risk</a:t>
          </a:r>
          <a:endParaRPr lang="en-ZA" sz="3900" kern="1200" dirty="0"/>
        </a:p>
      </dsp:txBody>
      <dsp:txXfrm>
        <a:off x="2901430" y="1539497"/>
        <a:ext cx="2426739" cy="1739067"/>
      </dsp:txXfrm>
    </dsp:sp>
    <dsp:sp modelId="{57E3BA65-300E-49B5-97D3-FA6C45AB1C4A}">
      <dsp:nvSpPr>
        <dsp:cNvPr id="0" name=""/>
        <dsp:cNvSpPr/>
      </dsp:nvSpPr>
      <dsp:spPr>
        <a:xfrm>
          <a:off x="5610709" y="1445418"/>
          <a:ext cx="2614897" cy="1927225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3.  Control Risk</a:t>
          </a:r>
          <a:endParaRPr lang="en-ZA" sz="3900" kern="1200" dirty="0"/>
        </a:p>
      </dsp:txBody>
      <dsp:txXfrm>
        <a:off x="5704788" y="1539497"/>
        <a:ext cx="2426739" cy="173906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F98F0-3689-4367-BEDF-D6B53C73F65C}">
      <dsp:nvSpPr>
        <dsp:cNvPr id="0" name=""/>
        <dsp:cNvSpPr/>
      </dsp:nvSpPr>
      <dsp:spPr>
        <a:xfrm>
          <a:off x="0" y="0"/>
          <a:ext cx="8229600" cy="1698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Weather</a:t>
          </a:r>
          <a:endParaRPr lang="en-ZA" sz="6500" kern="1200" dirty="0"/>
        </a:p>
      </dsp:txBody>
      <dsp:txXfrm>
        <a:off x="1815782" y="0"/>
        <a:ext cx="6413817" cy="1698624"/>
      </dsp:txXfrm>
    </dsp:sp>
    <dsp:sp modelId="{FF393E22-FFC8-4226-91AE-A6E210176B59}">
      <dsp:nvSpPr>
        <dsp:cNvPr id="0" name=""/>
        <dsp:cNvSpPr/>
      </dsp:nvSpPr>
      <dsp:spPr>
        <a:xfrm>
          <a:off x="169862" y="169862"/>
          <a:ext cx="1645920" cy="135889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9FAAE5B-4C31-4B37-AC6F-E455FF69B232}">
      <dsp:nvSpPr>
        <dsp:cNvPr id="0" name=""/>
        <dsp:cNvSpPr/>
      </dsp:nvSpPr>
      <dsp:spPr>
        <a:xfrm>
          <a:off x="0" y="1868487"/>
          <a:ext cx="8229600" cy="1698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Temperature</a:t>
          </a:r>
          <a:endParaRPr lang="en-ZA" sz="6500" kern="1200" dirty="0"/>
        </a:p>
      </dsp:txBody>
      <dsp:txXfrm>
        <a:off x="1815782" y="1868487"/>
        <a:ext cx="6413817" cy="1698624"/>
      </dsp:txXfrm>
    </dsp:sp>
    <dsp:sp modelId="{1F2E3C26-42F2-4992-987A-348A5865B276}">
      <dsp:nvSpPr>
        <dsp:cNvPr id="0" name=""/>
        <dsp:cNvSpPr/>
      </dsp:nvSpPr>
      <dsp:spPr>
        <a:xfrm>
          <a:off x="169862" y="2038349"/>
          <a:ext cx="1645920" cy="135889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8EFAC1A-450A-4722-B98E-037001CC1F8A}">
      <dsp:nvSpPr>
        <dsp:cNvPr id="0" name=""/>
        <dsp:cNvSpPr/>
      </dsp:nvSpPr>
      <dsp:spPr>
        <a:xfrm>
          <a:off x="0" y="3736974"/>
          <a:ext cx="8229600" cy="1698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Time of day</a:t>
          </a:r>
          <a:endParaRPr lang="en-ZA" sz="6500" kern="1200" dirty="0"/>
        </a:p>
      </dsp:txBody>
      <dsp:txXfrm>
        <a:off x="1815782" y="3736974"/>
        <a:ext cx="6413817" cy="1698624"/>
      </dsp:txXfrm>
    </dsp:sp>
    <dsp:sp modelId="{EE5E16E5-6FD0-4FC9-A351-21AF16BD6AB4}">
      <dsp:nvSpPr>
        <dsp:cNvPr id="0" name=""/>
        <dsp:cNvSpPr/>
      </dsp:nvSpPr>
      <dsp:spPr>
        <a:xfrm>
          <a:off x="169862" y="3906837"/>
          <a:ext cx="1645920" cy="135889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AAE5B-4C31-4B37-AC6F-E455FF69B232}">
      <dsp:nvSpPr>
        <dsp:cNvPr id="0" name=""/>
        <dsp:cNvSpPr/>
      </dsp:nvSpPr>
      <dsp:spPr>
        <a:xfrm>
          <a:off x="0" y="0"/>
          <a:ext cx="8229600" cy="1698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Conditions e.g. roads</a:t>
          </a:r>
          <a:endParaRPr lang="en-ZA" sz="5500" kern="1200" dirty="0"/>
        </a:p>
      </dsp:txBody>
      <dsp:txXfrm>
        <a:off x="1815782" y="0"/>
        <a:ext cx="6413817" cy="1698624"/>
      </dsp:txXfrm>
    </dsp:sp>
    <dsp:sp modelId="{1F2E3C26-42F2-4992-987A-348A5865B276}">
      <dsp:nvSpPr>
        <dsp:cNvPr id="0" name=""/>
        <dsp:cNvSpPr/>
      </dsp:nvSpPr>
      <dsp:spPr>
        <a:xfrm>
          <a:off x="169862" y="169862"/>
          <a:ext cx="1645920" cy="135889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E272869-8F72-43EA-B4BD-49C599F3E3BA}">
      <dsp:nvSpPr>
        <dsp:cNvPr id="0" name=""/>
        <dsp:cNvSpPr/>
      </dsp:nvSpPr>
      <dsp:spPr>
        <a:xfrm>
          <a:off x="0" y="1868487"/>
          <a:ext cx="8229600" cy="1698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Physical dangers</a:t>
          </a:r>
          <a:endParaRPr lang="en-ZA" sz="5500" kern="1200" dirty="0"/>
        </a:p>
      </dsp:txBody>
      <dsp:txXfrm>
        <a:off x="1815782" y="1868487"/>
        <a:ext cx="6413817" cy="1698624"/>
      </dsp:txXfrm>
    </dsp:sp>
    <dsp:sp modelId="{C37FA7AB-4B21-4F54-99F1-677C6A7614C8}">
      <dsp:nvSpPr>
        <dsp:cNvPr id="0" name=""/>
        <dsp:cNvSpPr/>
      </dsp:nvSpPr>
      <dsp:spPr>
        <a:xfrm>
          <a:off x="169862" y="2038349"/>
          <a:ext cx="1645920" cy="135889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0D8D8D9-DD2A-4403-961A-54C6F404D7B4}">
      <dsp:nvSpPr>
        <dsp:cNvPr id="0" name=""/>
        <dsp:cNvSpPr/>
      </dsp:nvSpPr>
      <dsp:spPr>
        <a:xfrm>
          <a:off x="0" y="3736974"/>
          <a:ext cx="8229600" cy="1698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smtClean="0"/>
            <a:t>Animals or insects</a:t>
          </a:r>
          <a:endParaRPr lang="en-ZA" sz="5500" kern="1200" dirty="0"/>
        </a:p>
      </dsp:txBody>
      <dsp:txXfrm>
        <a:off x="1815782" y="3736974"/>
        <a:ext cx="6413817" cy="1698624"/>
      </dsp:txXfrm>
    </dsp:sp>
    <dsp:sp modelId="{13D1E5AA-9305-4489-9DB9-D3EAC5DAFDC1}">
      <dsp:nvSpPr>
        <dsp:cNvPr id="0" name=""/>
        <dsp:cNvSpPr/>
      </dsp:nvSpPr>
      <dsp:spPr>
        <a:xfrm>
          <a:off x="169862" y="3906837"/>
          <a:ext cx="1645920" cy="135889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F98F0-3689-4367-BEDF-D6B53C73F65C}">
      <dsp:nvSpPr>
        <dsp:cNvPr id="0" name=""/>
        <dsp:cNvSpPr/>
      </dsp:nvSpPr>
      <dsp:spPr>
        <a:xfrm>
          <a:off x="0" y="0"/>
          <a:ext cx="8229600" cy="12633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Group size</a:t>
          </a:r>
          <a:endParaRPr lang="en-ZA" sz="3500" kern="1200" dirty="0"/>
        </a:p>
      </dsp:txBody>
      <dsp:txXfrm>
        <a:off x="1772255" y="0"/>
        <a:ext cx="6457344" cy="1263352"/>
      </dsp:txXfrm>
    </dsp:sp>
    <dsp:sp modelId="{FF393E22-FFC8-4226-91AE-A6E210176B59}">
      <dsp:nvSpPr>
        <dsp:cNvPr id="0" name=""/>
        <dsp:cNvSpPr/>
      </dsp:nvSpPr>
      <dsp:spPr>
        <a:xfrm>
          <a:off x="126335" y="126335"/>
          <a:ext cx="1645920" cy="101068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9FAAE5B-4C31-4B37-AC6F-E455FF69B232}">
      <dsp:nvSpPr>
        <dsp:cNvPr id="0" name=""/>
        <dsp:cNvSpPr/>
      </dsp:nvSpPr>
      <dsp:spPr>
        <a:xfrm>
          <a:off x="0" y="1389687"/>
          <a:ext cx="8229600" cy="12633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 smtClean="0"/>
            <a:t>Pax</a:t>
          </a:r>
          <a:r>
            <a:rPr lang="en-US" sz="3500" kern="1200" dirty="0" smtClean="0"/>
            <a:t> health and what they can/ can’t do</a:t>
          </a:r>
          <a:endParaRPr lang="en-ZA" sz="3500" kern="1200" dirty="0"/>
        </a:p>
      </dsp:txBody>
      <dsp:txXfrm>
        <a:off x="1772255" y="1389687"/>
        <a:ext cx="6457344" cy="1263352"/>
      </dsp:txXfrm>
    </dsp:sp>
    <dsp:sp modelId="{1F2E3C26-42F2-4992-987A-348A5865B276}">
      <dsp:nvSpPr>
        <dsp:cNvPr id="0" name=""/>
        <dsp:cNvSpPr/>
      </dsp:nvSpPr>
      <dsp:spPr>
        <a:xfrm>
          <a:off x="126335" y="1516022"/>
          <a:ext cx="1645920" cy="101068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8EFAC1A-450A-4722-B98E-037001CC1F8A}">
      <dsp:nvSpPr>
        <dsp:cNvPr id="0" name=""/>
        <dsp:cNvSpPr/>
      </dsp:nvSpPr>
      <dsp:spPr>
        <a:xfrm>
          <a:off x="0" y="2779375"/>
          <a:ext cx="8229600" cy="12633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Personal Protective Equipment PPE</a:t>
          </a:r>
          <a:endParaRPr lang="en-ZA" sz="3500" kern="1200" dirty="0"/>
        </a:p>
      </dsp:txBody>
      <dsp:txXfrm>
        <a:off x="1772255" y="2779375"/>
        <a:ext cx="6457344" cy="1263352"/>
      </dsp:txXfrm>
    </dsp:sp>
    <dsp:sp modelId="{EE5E16E5-6FD0-4FC9-A351-21AF16BD6AB4}">
      <dsp:nvSpPr>
        <dsp:cNvPr id="0" name=""/>
        <dsp:cNvSpPr/>
      </dsp:nvSpPr>
      <dsp:spPr>
        <a:xfrm>
          <a:off x="126335" y="2905710"/>
          <a:ext cx="1645920" cy="101068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ADE221A-042E-4E91-9001-698C9358E675}">
      <dsp:nvSpPr>
        <dsp:cNvPr id="0" name=""/>
        <dsp:cNvSpPr/>
      </dsp:nvSpPr>
      <dsp:spPr>
        <a:xfrm>
          <a:off x="0" y="4169062"/>
          <a:ext cx="8229600" cy="12633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smtClean="0"/>
            <a:t>Lessons learned – other accidents</a:t>
          </a:r>
          <a:endParaRPr lang="en-ZA" sz="3500" kern="1200" dirty="0"/>
        </a:p>
      </dsp:txBody>
      <dsp:txXfrm>
        <a:off x="1772255" y="4169062"/>
        <a:ext cx="6457344" cy="1263352"/>
      </dsp:txXfrm>
    </dsp:sp>
    <dsp:sp modelId="{03C9CDF7-9F17-4DA4-9412-9DFC85110134}">
      <dsp:nvSpPr>
        <dsp:cNvPr id="0" name=""/>
        <dsp:cNvSpPr/>
      </dsp:nvSpPr>
      <dsp:spPr>
        <a:xfrm>
          <a:off x="126335" y="4295397"/>
          <a:ext cx="1645920" cy="101068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80FCE8-76DA-4B96-9406-CAABC36ED602}">
      <dsp:nvSpPr>
        <dsp:cNvPr id="0" name=""/>
        <dsp:cNvSpPr/>
      </dsp:nvSpPr>
      <dsp:spPr>
        <a:xfrm>
          <a:off x="3954266" y="1836328"/>
          <a:ext cx="2001471" cy="840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703"/>
              </a:lnTo>
              <a:lnTo>
                <a:pt x="2001471" y="572703"/>
              </a:lnTo>
              <a:lnTo>
                <a:pt x="2001471" y="84039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38F27-8CC0-42DF-A3BE-4DAC2C9D6B02}">
      <dsp:nvSpPr>
        <dsp:cNvPr id="0" name=""/>
        <dsp:cNvSpPr/>
      </dsp:nvSpPr>
      <dsp:spPr>
        <a:xfrm>
          <a:off x="1952794" y="1836328"/>
          <a:ext cx="2001471" cy="840392"/>
        </a:xfrm>
        <a:custGeom>
          <a:avLst/>
          <a:gdLst/>
          <a:ahLst/>
          <a:cxnLst/>
          <a:rect l="0" t="0" r="0" b="0"/>
          <a:pathLst>
            <a:path>
              <a:moveTo>
                <a:pt x="2001471" y="0"/>
              </a:moveTo>
              <a:lnTo>
                <a:pt x="2001471" y="572703"/>
              </a:lnTo>
              <a:lnTo>
                <a:pt x="0" y="572703"/>
              </a:lnTo>
              <a:lnTo>
                <a:pt x="0" y="84039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60F08A-2202-4529-916C-14A95C4B3980}">
      <dsp:nvSpPr>
        <dsp:cNvPr id="0" name=""/>
        <dsp:cNvSpPr/>
      </dsp:nvSpPr>
      <dsp:spPr>
        <a:xfrm>
          <a:off x="1295399" y="1430"/>
          <a:ext cx="5317734" cy="18348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C82B7C-D789-4F98-8D17-45E6883AC4BA}">
      <dsp:nvSpPr>
        <dsp:cNvPr id="0" name=""/>
        <dsp:cNvSpPr/>
      </dsp:nvSpPr>
      <dsp:spPr>
        <a:xfrm>
          <a:off x="1616465" y="306444"/>
          <a:ext cx="5317734" cy="18348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kern="1200" dirty="0" smtClean="0"/>
            <a:t>Judge</a:t>
          </a:r>
          <a:endParaRPr lang="en-ZA" sz="5400" b="1" kern="1200" dirty="0"/>
        </a:p>
      </dsp:txBody>
      <dsp:txXfrm>
        <a:off x="1670207" y="360186"/>
        <a:ext cx="5210250" cy="1727413"/>
      </dsp:txXfrm>
    </dsp:sp>
    <dsp:sp modelId="{D22F62A4-9C78-4B0B-B535-4F2544E1B92F}">
      <dsp:nvSpPr>
        <dsp:cNvPr id="0" name=""/>
        <dsp:cNvSpPr/>
      </dsp:nvSpPr>
      <dsp:spPr>
        <a:xfrm>
          <a:off x="272389" y="2676721"/>
          <a:ext cx="3360809" cy="18348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B9AE4C-AE3D-4E74-B4AF-C30D4039724E}">
      <dsp:nvSpPr>
        <dsp:cNvPr id="0" name=""/>
        <dsp:cNvSpPr/>
      </dsp:nvSpPr>
      <dsp:spPr>
        <a:xfrm>
          <a:off x="593456" y="2981734"/>
          <a:ext cx="3360809" cy="18348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/>
            <a:t>Impact</a:t>
          </a:r>
          <a:endParaRPr lang="en-ZA" sz="5400" kern="1200" dirty="0"/>
        </a:p>
      </dsp:txBody>
      <dsp:txXfrm>
        <a:off x="647198" y="3035476"/>
        <a:ext cx="3253325" cy="1727413"/>
      </dsp:txXfrm>
    </dsp:sp>
    <dsp:sp modelId="{7B1B51DE-8AA3-4547-BDB7-17C0A881614E}">
      <dsp:nvSpPr>
        <dsp:cNvPr id="0" name=""/>
        <dsp:cNvSpPr/>
      </dsp:nvSpPr>
      <dsp:spPr>
        <a:xfrm>
          <a:off x="4275333" y="2676721"/>
          <a:ext cx="3360809" cy="18348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B4BB0B9-25B0-46C9-B59A-280C20198DDB}">
      <dsp:nvSpPr>
        <dsp:cNvPr id="0" name=""/>
        <dsp:cNvSpPr/>
      </dsp:nvSpPr>
      <dsp:spPr>
        <a:xfrm>
          <a:off x="4596400" y="2981734"/>
          <a:ext cx="3360809" cy="18348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/>
            <a:t>Likelihood</a:t>
          </a:r>
          <a:endParaRPr lang="en-ZA" sz="5400" kern="1200" dirty="0"/>
        </a:p>
      </dsp:txBody>
      <dsp:txXfrm>
        <a:off x="4650142" y="3035476"/>
        <a:ext cx="3253325" cy="172741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54B36-5A37-4892-A402-85FE2FF27B6A}">
      <dsp:nvSpPr>
        <dsp:cNvPr id="0" name=""/>
        <dsp:cNvSpPr/>
      </dsp:nvSpPr>
      <dsp:spPr>
        <a:xfrm>
          <a:off x="3037" y="218"/>
          <a:ext cx="8223524" cy="2289599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Give safety info and advice to pax:</a:t>
          </a:r>
          <a:endParaRPr lang="en-ZA" sz="6000" kern="1200" dirty="0"/>
        </a:p>
      </dsp:txBody>
      <dsp:txXfrm>
        <a:off x="70097" y="67278"/>
        <a:ext cx="8089404" cy="2155479"/>
      </dsp:txXfrm>
    </dsp:sp>
    <dsp:sp modelId="{D5E29079-57CE-465D-B6C9-23A816415F4F}">
      <dsp:nvSpPr>
        <dsp:cNvPr id="0" name=""/>
        <dsp:cNvSpPr/>
      </dsp:nvSpPr>
      <dsp:spPr>
        <a:xfrm>
          <a:off x="3037" y="2509669"/>
          <a:ext cx="3946028" cy="228959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800" b="1" kern="1200" dirty="0" smtClean="0"/>
            <a:t>Demonstrations</a:t>
          </a:r>
          <a:r>
            <a:rPr lang="en-AU" sz="3800" kern="1200" dirty="0" smtClean="0"/>
            <a:t>: e.g. equipment</a:t>
          </a:r>
          <a:endParaRPr lang="en-ZA" sz="3800" kern="1200" dirty="0"/>
        </a:p>
      </dsp:txBody>
      <dsp:txXfrm>
        <a:off x="70097" y="2576729"/>
        <a:ext cx="3811908" cy="2155479"/>
      </dsp:txXfrm>
    </dsp:sp>
    <dsp:sp modelId="{2A7AE2AF-29CD-4513-A324-944A16030250}">
      <dsp:nvSpPr>
        <dsp:cNvPr id="0" name=""/>
        <dsp:cNvSpPr/>
      </dsp:nvSpPr>
      <dsp:spPr>
        <a:xfrm>
          <a:off x="4280533" y="2509669"/>
          <a:ext cx="3946028" cy="228959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800" b="1" kern="1200" dirty="0" smtClean="0"/>
            <a:t>Practice safety procedures</a:t>
          </a:r>
          <a:r>
            <a:rPr lang="en-AU" sz="3800" kern="1200" dirty="0" smtClean="0"/>
            <a:t>:</a:t>
          </a:r>
        </a:p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800" kern="1200" dirty="0" smtClean="0"/>
            <a:t>e.g. evacuation</a:t>
          </a:r>
          <a:endParaRPr lang="en-ZA" sz="3800" kern="1200" dirty="0"/>
        </a:p>
      </dsp:txBody>
      <dsp:txXfrm>
        <a:off x="4347593" y="2576729"/>
        <a:ext cx="3811908" cy="21554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B9235-DC5A-4194-A0F9-48E3A868FEC9}">
      <dsp:nvSpPr>
        <dsp:cNvPr id="0" name=""/>
        <dsp:cNvSpPr/>
      </dsp:nvSpPr>
      <dsp:spPr>
        <a:xfrm>
          <a:off x="-3931681" y="-603667"/>
          <a:ext cx="4685631" cy="4685631"/>
        </a:xfrm>
        <a:prstGeom prst="blockArc">
          <a:avLst>
            <a:gd name="adj1" fmla="val 18900000"/>
            <a:gd name="adj2" fmla="val 2700000"/>
            <a:gd name="adj3" fmla="val 461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2E607-A504-46D2-99BC-231AC7127872}">
      <dsp:nvSpPr>
        <dsp:cNvPr id="0" name=""/>
        <dsp:cNvSpPr/>
      </dsp:nvSpPr>
      <dsp:spPr>
        <a:xfrm>
          <a:off x="484852" y="347829"/>
          <a:ext cx="4555983" cy="69565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Decision Making Process</a:t>
          </a:r>
          <a:endParaRPr lang="en-ZA" sz="2400" kern="1200" dirty="0"/>
        </a:p>
      </dsp:txBody>
      <dsp:txXfrm>
        <a:off x="484852" y="347829"/>
        <a:ext cx="4555983" cy="695659"/>
      </dsp:txXfrm>
    </dsp:sp>
    <dsp:sp modelId="{9EEDAC98-E408-412A-8AAC-01F828E5827E}">
      <dsp:nvSpPr>
        <dsp:cNvPr id="0" name=""/>
        <dsp:cNvSpPr/>
      </dsp:nvSpPr>
      <dsp:spPr>
        <a:xfrm>
          <a:off x="50064" y="260872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FED675-CF01-4BC2-950E-9ED913F035F7}">
      <dsp:nvSpPr>
        <dsp:cNvPr id="0" name=""/>
        <dsp:cNvSpPr/>
      </dsp:nvSpPr>
      <dsp:spPr>
        <a:xfrm>
          <a:off x="737724" y="1391318"/>
          <a:ext cx="4303111" cy="695659"/>
        </a:xfrm>
        <a:prstGeom prst="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Your different responsibilities</a:t>
          </a:r>
          <a:endParaRPr lang="en-ZA" sz="2400" kern="1200" dirty="0"/>
        </a:p>
      </dsp:txBody>
      <dsp:txXfrm>
        <a:off x="737724" y="1391318"/>
        <a:ext cx="4303111" cy="695659"/>
      </dsp:txXfrm>
    </dsp:sp>
    <dsp:sp modelId="{DB2E9810-43B5-4204-B3A1-0AED8F8BFA6F}">
      <dsp:nvSpPr>
        <dsp:cNvPr id="0" name=""/>
        <dsp:cNvSpPr/>
      </dsp:nvSpPr>
      <dsp:spPr>
        <a:xfrm>
          <a:off x="302937" y="1304361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F98F1E-8B45-49DE-B64B-8625DF093252}">
      <dsp:nvSpPr>
        <dsp:cNvPr id="0" name=""/>
        <dsp:cNvSpPr/>
      </dsp:nvSpPr>
      <dsp:spPr>
        <a:xfrm>
          <a:off x="484852" y="2434807"/>
          <a:ext cx="4555983" cy="695659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Report problems and decisions</a:t>
          </a:r>
          <a:endParaRPr lang="en-ZA" sz="2400" kern="1200" dirty="0"/>
        </a:p>
      </dsp:txBody>
      <dsp:txXfrm>
        <a:off x="484852" y="2434807"/>
        <a:ext cx="4555983" cy="695659"/>
      </dsp:txXfrm>
    </dsp:sp>
    <dsp:sp modelId="{E5329485-7379-450B-9662-78F45AD6B22C}">
      <dsp:nvSpPr>
        <dsp:cNvPr id="0" name=""/>
        <dsp:cNvSpPr/>
      </dsp:nvSpPr>
      <dsp:spPr>
        <a:xfrm>
          <a:off x="50064" y="2347850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ECD05-47E8-4C8B-8A5B-AD94E7E2D403}">
      <dsp:nvSpPr>
        <dsp:cNvPr id="0" name=""/>
        <dsp:cNvSpPr/>
      </dsp:nvSpPr>
      <dsp:spPr>
        <a:xfrm>
          <a:off x="4024286" y="1998020"/>
          <a:ext cx="2100936" cy="4738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907"/>
              </a:lnTo>
              <a:lnTo>
                <a:pt x="2100936" y="322907"/>
              </a:lnTo>
              <a:lnTo>
                <a:pt x="2100936" y="47383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5D86EF-0C18-4CE5-B83B-89C09108B6E8}">
      <dsp:nvSpPr>
        <dsp:cNvPr id="0" name=""/>
        <dsp:cNvSpPr/>
      </dsp:nvSpPr>
      <dsp:spPr>
        <a:xfrm>
          <a:off x="1923350" y="1998020"/>
          <a:ext cx="2100936" cy="473838"/>
        </a:xfrm>
        <a:custGeom>
          <a:avLst/>
          <a:gdLst/>
          <a:ahLst/>
          <a:cxnLst/>
          <a:rect l="0" t="0" r="0" b="0"/>
          <a:pathLst>
            <a:path>
              <a:moveTo>
                <a:pt x="2100936" y="0"/>
              </a:moveTo>
              <a:lnTo>
                <a:pt x="2100936" y="322907"/>
              </a:lnTo>
              <a:lnTo>
                <a:pt x="0" y="322907"/>
              </a:lnTo>
              <a:lnTo>
                <a:pt x="0" y="47383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0A5AA-7CC8-42A9-800D-98EDB3D2BEE9}">
      <dsp:nvSpPr>
        <dsp:cNvPr id="0" name=""/>
        <dsp:cNvSpPr/>
      </dsp:nvSpPr>
      <dsp:spPr>
        <a:xfrm>
          <a:off x="1182909" y="290669"/>
          <a:ext cx="5682753" cy="170735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889073-A1D5-490E-BCB1-F506285E7E07}">
      <dsp:nvSpPr>
        <dsp:cNvPr id="0" name=""/>
        <dsp:cNvSpPr/>
      </dsp:nvSpPr>
      <dsp:spPr>
        <a:xfrm>
          <a:off x="1363936" y="462645"/>
          <a:ext cx="5682753" cy="17073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4000" b="1" kern="1200" dirty="0"/>
            <a:t>What to do</a:t>
          </a:r>
          <a:r>
            <a:rPr lang="en-ZA" sz="4000" b="1" kern="1200" dirty="0" smtClean="0"/>
            <a:t>?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/>
            <a:t>Where to get help…</a:t>
          </a:r>
          <a:endParaRPr lang="en-ZA" sz="4000" b="1" kern="1200" dirty="0"/>
        </a:p>
      </dsp:txBody>
      <dsp:txXfrm>
        <a:off x="1413943" y="512652"/>
        <a:ext cx="5582739" cy="1607336"/>
      </dsp:txXfrm>
    </dsp:sp>
    <dsp:sp modelId="{5BA6FB05-9D5D-4D5D-AFBA-B027E7F90FA6}">
      <dsp:nvSpPr>
        <dsp:cNvPr id="0" name=""/>
        <dsp:cNvSpPr/>
      </dsp:nvSpPr>
      <dsp:spPr>
        <a:xfrm>
          <a:off x="3441" y="2471858"/>
          <a:ext cx="3839818" cy="18835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B550D18-6ECD-48E5-B53B-474FFA104578}">
      <dsp:nvSpPr>
        <dsp:cNvPr id="0" name=""/>
        <dsp:cNvSpPr/>
      </dsp:nvSpPr>
      <dsp:spPr>
        <a:xfrm>
          <a:off x="184468" y="2643834"/>
          <a:ext cx="3839818" cy="1883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4000" kern="1200" dirty="0"/>
            <a:t>Advice from other people</a:t>
          </a:r>
        </a:p>
      </dsp:txBody>
      <dsp:txXfrm>
        <a:off x="239636" y="2699002"/>
        <a:ext cx="3729482" cy="1773222"/>
      </dsp:txXfrm>
    </dsp:sp>
    <dsp:sp modelId="{FF84B47C-B14B-47DC-B856-A048EDE21A88}">
      <dsp:nvSpPr>
        <dsp:cNvPr id="0" name=""/>
        <dsp:cNvSpPr/>
      </dsp:nvSpPr>
      <dsp:spPr>
        <a:xfrm>
          <a:off x="4205313" y="2471858"/>
          <a:ext cx="3839818" cy="18835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CE8F90D-DCE3-425E-AC4E-2CA6CCF4E67E}">
      <dsp:nvSpPr>
        <dsp:cNvPr id="0" name=""/>
        <dsp:cNvSpPr/>
      </dsp:nvSpPr>
      <dsp:spPr>
        <a:xfrm>
          <a:off x="4386340" y="2643834"/>
          <a:ext cx="3839818" cy="18835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4000" kern="1200" dirty="0"/>
            <a:t>Procedures and regulations</a:t>
          </a:r>
        </a:p>
      </dsp:txBody>
      <dsp:txXfrm>
        <a:off x="4441508" y="2699002"/>
        <a:ext cx="3729482" cy="177322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74C1A-49E4-4E95-8A01-83DEE30A13AE}">
      <dsp:nvSpPr>
        <dsp:cNvPr id="0" name=""/>
        <dsp:cNvSpPr/>
      </dsp:nvSpPr>
      <dsp:spPr>
        <a:xfrm>
          <a:off x="0" y="0"/>
          <a:ext cx="8229600" cy="216812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B97E76-CF77-4BA3-B605-1E4C5C26BE54}">
      <dsp:nvSpPr>
        <dsp:cNvPr id="0" name=""/>
        <dsp:cNvSpPr/>
      </dsp:nvSpPr>
      <dsp:spPr>
        <a:xfrm>
          <a:off x="246887" y="289083"/>
          <a:ext cx="2417445" cy="15899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71BD7BE-81D1-455C-B9A8-9A15B8019F81}">
      <dsp:nvSpPr>
        <dsp:cNvPr id="0" name=""/>
        <dsp:cNvSpPr/>
      </dsp:nvSpPr>
      <dsp:spPr>
        <a:xfrm rot="10800000">
          <a:off x="246887" y="2168128"/>
          <a:ext cx="2417445" cy="264993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t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Operations Manager</a:t>
          </a:r>
          <a:endParaRPr lang="en-ZA" sz="2900" kern="1200" dirty="0"/>
        </a:p>
      </dsp:txBody>
      <dsp:txXfrm rot="10800000">
        <a:off x="321232" y="2168128"/>
        <a:ext cx="2268755" cy="2575589"/>
      </dsp:txXfrm>
    </dsp:sp>
    <dsp:sp modelId="{1C243587-BA88-45B3-9FAC-A5EB5F5339D5}">
      <dsp:nvSpPr>
        <dsp:cNvPr id="0" name=""/>
        <dsp:cNvSpPr/>
      </dsp:nvSpPr>
      <dsp:spPr>
        <a:xfrm>
          <a:off x="2906077" y="289083"/>
          <a:ext cx="2417445" cy="15899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277FCFF-B75C-409C-8516-63735BA548C6}">
      <dsp:nvSpPr>
        <dsp:cNvPr id="0" name=""/>
        <dsp:cNvSpPr/>
      </dsp:nvSpPr>
      <dsp:spPr>
        <a:xfrm rot="10800000">
          <a:off x="2906077" y="2168128"/>
          <a:ext cx="2417445" cy="264993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t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More experienced tour guides</a:t>
          </a:r>
        </a:p>
      </dsp:txBody>
      <dsp:txXfrm rot="10800000">
        <a:off x="2980422" y="2168128"/>
        <a:ext cx="2268755" cy="2575589"/>
      </dsp:txXfrm>
    </dsp:sp>
    <dsp:sp modelId="{0B844123-B5B0-40EA-BB75-3E313799A75B}">
      <dsp:nvSpPr>
        <dsp:cNvPr id="0" name=""/>
        <dsp:cNvSpPr/>
      </dsp:nvSpPr>
      <dsp:spPr>
        <a:xfrm>
          <a:off x="5565267" y="289083"/>
          <a:ext cx="2417445" cy="15899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9939E15-BFDD-4FE4-B340-3E30FD32FA53}">
      <dsp:nvSpPr>
        <dsp:cNvPr id="0" name=""/>
        <dsp:cNvSpPr/>
      </dsp:nvSpPr>
      <dsp:spPr>
        <a:xfrm rot="10800000">
          <a:off x="5565267" y="2168128"/>
          <a:ext cx="2417445" cy="264993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t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smtClean="0"/>
            <a:t>Other tour operators </a:t>
          </a:r>
          <a:endParaRPr lang="en-ZA" sz="2900" kern="1200" dirty="0"/>
        </a:p>
      </dsp:txBody>
      <dsp:txXfrm rot="10800000">
        <a:off x="5639612" y="2168128"/>
        <a:ext cx="2268755" cy="257558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BF143E-09F9-4A02-BE05-993A9A258D5D}">
      <dsp:nvSpPr>
        <dsp:cNvPr id="0" name=""/>
        <dsp:cNvSpPr/>
      </dsp:nvSpPr>
      <dsp:spPr>
        <a:xfrm>
          <a:off x="0" y="0"/>
          <a:ext cx="8229600" cy="231130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D95F1A-4D99-4743-9C7B-81693E88C8CE}">
      <dsp:nvSpPr>
        <dsp:cNvPr id="0" name=""/>
        <dsp:cNvSpPr/>
      </dsp:nvSpPr>
      <dsp:spPr>
        <a:xfrm>
          <a:off x="246887" y="308174"/>
          <a:ext cx="2417445" cy="16949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BEFA630-4199-4B67-A757-2EAEA282635C}">
      <dsp:nvSpPr>
        <dsp:cNvPr id="0" name=""/>
        <dsp:cNvSpPr/>
      </dsp:nvSpPr>
      <dsp:spPr>
        <a:xfrm rot="10800000">
          <a:off x="246887" y="2311309"/>
          <a:ext cx="2417445" cy="282493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Standard operating procedures </a:t>
          </a:r>
          <a:r>
            <a:rPr lang="en-US" sz="2800" kern="1200" dirty="0" smtClean="0"/>
            <a:t>(SOPs)  from tour operator</a:t>
          </a:r>
          <a:endParaRPr lang="en-ZA" sz="3200" kern="1200" dirty="0"/>
        </a:p>
      </dsp:txBody>
      <dsp:txXfrm rot="10800000">
        <a:off x="321232" y="2311309"/>
        <a:ext cx="2268755" cy="2750588"/>
      </dsp:txXfrm>
    </dsp:sp>
    <dsp:sp modelId="{18F42E1E-B02B-4D02-A816-AA0524E273CA}">
      <dsp:nvSpPr>
        <dsp:cNvPr id="0" name=""/>
        <dsp:cNvSpPr/>
      </dsp:nvSpPr>
      <dsp:spPr>
        <a:xfrm>
          <a:off x="2906077" y="308174"/>
          <a:ext cx="2417445" cy="16949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46FB3C0-3BDC-49AF-805E-E9311C6DB193}">
      <dsp:nvSpPr>
        <dsp:cNvPr id="0" name=""/>
        <dsp:cNvSpPr/>
      </dsp:nvSpPr>
      <dsp:spPr>
        <a:xfrm rot="10800000">
          <a:off x="2906077" y="2311309"/>
          <a:ext cx="2417445" cy="282493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Checklists</a:t>
          </a:r>
          <a:r>
            <a:rPr lang="en-US" sz="3200" kern="1200" dirty="0" smtClean="0"/>
            <a:t> or guidelines</a:t>
          </a:r>
        </a:p>
      </dsp:txBody>
      <dsp:txXfrm rot="10800000">
        <a:off x="2980422" y="2311309"/>
        <a:ext cx="2268755" cy="2750588"/>
      </dsp:txXfrm>
    </dsp:sp>
    <dsp:sp modelId="{D5EE56BD-639B-4590-BEAF-44497A51B50E}">
      <dsp:nvSpPr>
        <dsp:cNvPr id="0" name=""/>
        <dsp:cNvSpPr/>
      </dsp:nvSpPr>
      <dsp:spPr>
        <a:xfrm>
          <a:off x="5565267" y="308174"/>
          <a:ext cx="2417445" cy="16949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18E2EFF-D2B0-424A-B826-AA187A5C9B08}">
      <dsp:nvSpPr>
        <dsp:cNvPr id="0" name=""/>
        <dsp:cNvSpPr/>
      </dsp:nvSpPr>
      <dsp:spPr>
        <a:xfrm rot="10800000">
          <a:off x="5565267" y="2311309"/>
          <a:ext cx="2417445" cy="282493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/>
            <a:t>Laws </a:t>
          </a:r>
          <a:r>
            <a:rPr lang="en-US" sz="3000" b="0" kern="1200" dirty="0" smtClean="0"/>
            <a:t>and</a:t>
          </a:r>
          <a:r>
            <a:rPr lang="en-US" sz="3000" b="1" kern="1200" dirty="0" smtClean="0"/>
            <a:t> regulations</a:t>
          </a:r>
          <a:endParaRPr lang="en-ZA" sz="3000" b="1" kern="1200" dirty="0"/>
        </a:p>
      </dsp:txBody>
      <dsp:txXfrm rot="10800000">
        <a:off x="5639612" y="2311309"/>
        <a:ext cx="2268755" cy="275058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03CC3D-22DA-4C6C-9435-7A212A4AD12B}">
      <dsp:nvSpPr>
        <dsp:cNvPr id="0" name=""/>
        <dsp:cNvSpPr/>
      </dsp:nvSpPr>
      <dsp:spPr>
        <a:xfrm>
          <a:off x="0" y="0"/>
          <a:ext cx="6336792" cy="867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1. </a:t>
          </a:r>
          <a:r>
            <a:rPr lang="en-US" sz="2800" b="1" kern="1200" dirty="0" smtClean="0"/>
            <a:t>Remove</a:t>
          </a:r>
          <a:r>
            <a:rPr lang="en-US" sz="2800" kern="1200" dirty="0" smtClean="0"/>
            <a:t> risk</a:t>
          </a:r>
          <a:endParaRPr lang="en-ZA" sz="2800" kern="1200" dirty="0"/>
        </a:p>
      </dsp:txBody>
      <dsp:txXfrm>
        <a:off x="25401" y="25401"/>
        <a:ext cx="5299491" cy="816449"/>
      </dsp:txXfrm>
    </dsp:sp>
    <dsp:sp modelId="{08888D59-480B-44A1-B15E-8A8311BCC747}">
      <dsp:nvSpPr>
        <dsp:cNvPr id="0" name=""/>
        <dsp:cNvSpPr/>
      </dsp:nvSpPr>
      <dsp:spPr>
        <a:xfrm>
          <a:off x="473202" y="987702"/>
          <a:ext cx="6336792" cy="867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2. </a:t>
          </a:r>
          <a:r>
            <a:rPr lang="en-US" sz="2800" b="1" kern="1200" dirty="0" smtClean="0"/>
            <a:t>Replace</a:t>
          </a:r>
          <a:r>
            <a:rPr lang="en-US" sz="2800" kern="1200" dirty="0" smtClean="0"/>
            <a:t> with a safer option</a:t>
          </a:r>
          <a:endParaRPr lang="en-ZA" sz="2800" kern="1200" dirty="0"/>
        </a:p>
      </dsp:txBody>
      <dsp:txXfrm>
        <a:off x="498603" y="1013103"/>
        <a:ext cx="5249074" cy="816449"/>
      </dsp:txXfrm>
    </dsp:sp>
    <dsp:sp modelId="{46A6FD6E-0430-4526-94EB-005F01F9F7DA}">
      <dsp:nvSpPr>
        <dsp:cNvPr id="0" name=""/>
        <dsp:cNvSpPr/>
      </dsp:nvSpPr>
      <dsp:spPr>
        <a:xfrm>
          <a:off x="946404" y="1975405"/>
          <a:ext cx="6336792" cy="867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3. </a:t>
          </a:r>
          <a:r>
            <a:rPr lang="en-US" sz="2800" b="1" kern="1200" dirty="0" smtClean="0"/>
            <a:t>Isolate</a:t>
          </a:r>
          <a:r>
            <a:rPr lang="en-US" sz="2800" kern="1200" dirty="0" smtClean="0"/>
            <a:t> risk</a:t>
          </a:r>
          <a:endParaRPr lang="en-ZA" sz="2800" kern="1200" dirty="0"/>
        </a:p>
      </dsp:txBody>
      <dsp:txXfrm>
        <a:off x="971805" y="2000806"/>
        <a:ext cx="5249074" cy="816449"/>
      </dsp:txXfrm>
    </dsp:sp>
    <dsp:sp modelId="{6AE89CC7-8EAF-475D-ABE0-B03DE3297B63}">
      <dsp:nvSpPr>
        <dsp:cNvPr id="0" name=""/>
        <dsp:cNvSpPr/>
      </dsp:nvSpPr>
      <dsp:spPr>
        <a:xfrm>
          <a:off x="1419605" y="2963108"/>
          <a:ext cx="6336792" cy="867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4. Make </a:t>
          </a:r>
          <a:r>
            <a:rPr lang="en-US" sz="2800" b="1" kern="1200" dirty="0" smtClean="0"/>
            <a:t>changes</a:t>
          </a:r>
          <a:endParaRPr lang="en-ZA" sz="2800" b="1" kern="1200" dirty="0"/>
        </a:p>
      </dsp:txBody>
      <dsp:txXfrm>
        <a:off x="1445006" y="2988509"/>
        <a:ext cx="5249074" cy="816449"/>
      </dsp:txXfrm>
    </dsp:sp>
    <dsp:sp modelId="{0F6ABCE3-6A26-4195-A20A-F9C7D150E135}">
      <dsp:nvSpPr>
        <dsp:cNvPr id="0" name=""/>
        <dsp:cNvSpPr/>
      </dsp:nvSpPr>
      <dsp:spPr>
        <a:xfrm>
          <a:off x="1892808" y="3950811"/>
          <a:ext cx="6336792" cy="867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5. Use PPE </a:t>
          </a:r>
          <a:r>
            <a:rPr lang="en-US" sz="1800" b="1" kern="1200" dirty="0" smtClean="0"/>
            <a:t>(Personal Protective Equipment)</a:t>
          </a:r>
          <a:endParaRPr lang="en-ZA" sz="1800" b="1" kern="1200" dirty="0"/>
        </a:p>
      </dsp:txBody>
      <dsp:txXfrm>
        <a:off x="1918209" y="3976212"/>
        <a:ext cx="5249074" cy="816449"/>
      </dsp:txXfrm>
    </dsp:sp>
    <dsp:sp modelId="{ABDD790F-8E4C-48FB-B6E3-AB231D9F3F58}">
      <dsp:nvSpPr>
        <dsp:cNvPr id="0" name=""/>
        <dsp:cNvSpPr/>
      </dsp:nvSpPr>
      <dsp:spPr>
        <a:xfrm>
          <a:off x="5773078" y="633575"/>
          <a:ext cx="563713" cy="56371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500" kern="1200"/>
        </a:p>
      </dsp:txBody>
      <dsp:txXfrm>
        <a:off x="5899913" y="633575"/>
        <a:ext cx="310043" cy="424194"/>
      </dsp:txXfrm>
    </dsp:sp>
    <dsp:sp modelId="{CC398A25-D456-4F13-91F5-A10FCBE7944C}">
      <dsp:nvSpPr>
        <dsp:cNvPr id="0" name=""/>
        <dsp:cNvSpPr/>
      </dsp:nvSpPr>
      <dsp:spPr>
        <a:xfrm>
          <a:off x="6246280" y="1621278"/>
          <a:ext cx="563713" cy="56371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500" kern="1200"/>
        </a:p>
      </dsp:txBody>
      <dsp:txXfrm>
        <a:off x="6373115" y="1621278"/>
        <a:ext cx="310043" cy="424194"/>
      </dsp:txXfrm>
    </dsp:sp>
    <dsp:sp modelId="{1FF15B35-9342-4DB8-B7DB-68D9C98BD000}">
      <dsp:nvSpPr>
        <dsp:cNvPr id="0" name=""/>
        <dsp:cNvSpPr/>
      </dsp:nvSpPr>
      <dsp:spPr>
        <a:xfrm>
          <a:off x="6719482" y="2594526"/>
          <a:ext cx="563713" cy="56371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500" kern="1200"/>
        </a:p>
      </dsp:txBody>
      <dsp:txXfrm>
        <a:off x="6846317" y="2594526"/>
        <a:ext cx="310043" cy="424194"/>
      </dsp:txXfrm>
    </dsp:sp>
    <dsp:sp modelId="{5BE2189E-A2E4-49B0-BAC5-126851223A0F}">
      <dsp:nvSpPr>
        <dsp:cNvPr id="0" name=""/>
        <dsp:cNvSpPr/>
      </dsp:nvSpPr>
      <dsp:spPr>
        <a:xfrm>
          <a:off x="7192684" y="3591865"/>
          <a:ext cx="563713" cy="56371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500" kern="1200"/>
        </a:p>
      </dsp:txBody>
      <dsp:txXfrm>
        <a:off x="7319519" y="3591865"/>
        <a:ext cx="310043" cy="42419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96E5F-67BA-4FA8-9A8D-2528CD191931}">
      <dsp:nvSpPr>
        <dsp:cNvPr id="0" name=""/>
        <dsp:cNvSpPr/>
      </dsp:nvSpPr>
      <dsp:spPr>
        <a:xfrm>
          <a:off x="721" y="198455"/>
          <a:ext cx="8532957" cy="8417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500" b="0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</a:t>
          </a:r>
          <a:r>
            <a:rPr lang="en-ZA" sz="2500" b="0" kern="1200" dirty="0" smtClean="0"/>
            <a:t>hange the way you do things</a:t>
          </a:r>
          <a:r>
            <a:rPr lang="en-ZA" sz="2500" kern="1200" dirty="0" smtClean="0"/>
            <a:t>, or </a:t>
          </a:r>
          <a:r>
            <a:rPr lang="en-ZA" sz="2500" kern="1200" dirty="0" smtClean="0"/>
            <a:t>change </a:t>
          </a:r>
          <a:r>
            <a:rPr lang="en-ZA" sz="2500" kern="1200" dirty="0" smtClean="0"/>
            <a:t>the equipment or tools used in the activity to make things safer.  E.g. </a:t>
          </a:r>
          <a:endParaRPr lang="en-ZA" sz="2500" kern="1200" dirty="0"/>
        </a:p>
      </dsp:txBody>
      <dsp:txXfrm>
        <a:off x="25376" y="223110"/>
        <a:ext cx="8483647" cy="792461"/>
      </dsp:txXfrm>
    </dsp:sp>
    <dsp:sp modelId="{15C1364A-F8B7-46E8-A31B-AC48C7E219EE}">
      <dsp:nvSpPr>
        <dsp:cNvPr id="0" name=""/>
        <dsp:cNvSpPr/>
      </dsp:nvSpPr>
      <dsp:spPr>
        <a:xfrm>
          <a:off x="854017" y="1040227"/>
          <a:ext cx="853295" cy="6313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1328"/>
              </a:lnTo>
              <a:lnTo>
                <a:pt x="853295" y="63132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9CB5F2-7CD9-4C8D-BB49-E6CA90D7E7A3}">
      <dsp:nvSpPr>
        <dsp:cNvPr id="0" name=""/>
        <dsp:cNvSpPr/>
      </dsp:nvSpPr>
      <dsp:spPr>
        <a:xfrm>
          <a:off x="1707312" y="1250670"/>
          <a:ext cx="6658105" cy="841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600" kern="1200" dirty="0" smtClean="0"/>
            <a:t>Smooth </a:t>
          </a:r>
          <a:r>
            <a:rPr lang="en-ZA" sz="2600" kern="1200" dirty="0" smtClean="0"/>
            <a:t>out uneven ground</a:t>
          </a:r>
        </a:p>
      </dsp:txBody>
      <dsp:txXfrm>
        <a:off x="1731967" y="1275325"/>
        <a:ext cx="6608795" cy="792461"/>
      </dsp:txXfrm>
    </dsp:sp>
    <dsp:sp modelId="{465641B6-BF7D-4340-AC10-79ECF775B423}">
      <dsp:nvSpPr>
        <dsp:cNvPr id="0" name=""/>
        <dsp:cNvSpPr/>
      </dsp:nvSpPr>
      <dsp:spPr>
        <a:xfrm>
          <a:off x="854017" y="1040227"/>
          <a:ext cx="853295" cy="16835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3543"/>
              </a:lnTo>
              <a:lnTo>
                <a:pt x="853295" y="168354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2DE075-C099-4448-A57D-74EF15A67F1E}">
      <dsp:nvSpPr>
        <dsp:cNvPr id="0" name=""/>
        <dsp:cNvSpPr/>
      </dsp:nvSpPr>
      <dsp:spPr>
        <a:xfrm>
          <a:off x="1707312" y="2302885"/>
          <a:ext cx="6658105" cy="841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600" b="1" kern="1200" dirty="0" smtClean="0"/>
            <a:t>Limit </a:t>
          </a:r>
          <a:r>
            <a:rPr lang="en-ZA" sz="2600" b="1" kern="1200" dirty="0" smtClean="0"/>
            <a:t>the number </a:t>
          </a:r>
          <a:r>
            <a:rPr lang="en-ZA" sz="2600" kern="1200" dirty="0" smtClean="0"/>
            <a:t>of people taking part at any one time</a:t>
          </a:r>
          <a:endParaRPr lang="en-ZA" sz="2600" kern="1200" dirty="0"/>
        </a:p>
      </dsp:txBody>
      <dsp:txXfrm>
        <a:off x="1731967" y="2327540"/>
        <a:ext cx="6608795" cy="792461"/>
      </dsp:txXfrm>
    </dsp:sp>
    <dsp:sp modelId="{BEB09A2B-A089-4FFC-92BB-9E3EF14B96B4}">
      <dsp:nvSpPr>
        <dsp:cNvPr id="0" name=""/>
        <dsp:cNvSpPr/>
      </dsp:nvSpPr>
      <dsp:spPr>
        <a:xfrm>
          <a:off x="854017" y="1040227"/>
          <a:ext cx="853295" cy="2735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35758"/>
              </a:lnTo>
              <a:lnTo>
                <a:pt x="853295" y="273575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771B1B-3B72-4AD0-A1AA-FE443A19B78E}">
      <dsp:nvSpPr>
        <dsp:cNvPr id="0" name=""/>
        <dsp:cNvSpPr/>
      </dsp:nvSpPr>
      <dsp:spPr>
        <a:xfrm>
          <a:off x="1707312" y="3355099"/>
          <a:ext cx="6658105" cy="841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600" kern="1200" dirty="0" smtClean="0"/>
            <a:t>Manage </a:t>
          </a:r>
          <a:r>
            <a:rPr lang="en-ZA" sz="2600" kern="1200" dirty="0" smtClean="0"/>
            <a:t>the number and </a:t>
          </a:r>
          <a:r>
            <a:rPr lang="en-ZA" sz="2600" b="1" kern="1200" dirty="0" smtClean="0"/>
            <a:t>group size </a:t>
          </a:r>
          <a:r>
            <a:rPr lang="en-ZA" sz="2600" kern="1200" dirty="0" smtClean="0"/>
            <a:t>for an activity</a:t>
          </a:r>
          <a:endParaRPr lang="en-ZA" sz="2600" kern="1200" dirty="0"/>
        </a:p>
      </dsp:txBody>
      <dsp:txXfrm>
        <a:off x="1731967" y="3379754"/>
        <a:ext cx="6608795" cy="792461"/>
      </dsp:txXfrm>
    </dsp:sp>
    <dsp:sp modelId="{5F21A76E-C512-4960-A156-370812806371}">
      <dsp:nvSpPr>
        <dsp:cNvPr id="0" name=""/>
        <dsp:cNvSpPr/>
      </dsp:nvSpPr>
      <dsp:spPr>
        <a:xfrm>
          <a:off x="854017" y="1040227"/>
          <a:ext cx="853295" cy="37879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87973"/>
              </a:lnTo>
              <a:lnTo>
                <a:pt x="853295" y="3787973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99AD7D-4F0E-43E4-95A2-0DCE858DFBA5}">
      <dsp:nvSpPr>
        <dsp:cNvPr id="0" name=""/>
        <dsp:cNvSpPr/>
      </dsp:nvSpPr>
      <dsp:spPr>
        <a:xfrm>
          <a:off x="1707312" y="4407314"/>
          <a:ext cx="6658105" cy="8417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600" b="1" kern="1200" dirty="0" smtClean="0"/>
            <a:t>Closely </a:t>
          </a:r>
          <a:r>
            <a:rPr lang="en-ZA" sz="2600" b="1" kern="1200" dirty="0" smtClean="0"/>
            <a:t>watch </a:t>
          </a:r>
          <a:r>
            <a:rPr lang="en-ZA" sz="2600" kern="1200" dirty="0" smtClean="0"/>
            <a:t>and </a:t>
          </a:r>
          <a:r>
            <a:rPr lang="en-ZA" sz="2600" kern="1200" dirty="0" smtClean="0"/>
            <a:t>monitor </a:t>
          </a:r>
          <a:r>
            <a:rPr lang="en-ZA" sz="2600" kern="1200" dirty="0" smtClean="0"/>
            <a:t>activities</a:t>
          </a:r>
          <a:endParaRPr lang="en-ZA" sz="2600" kern="1200" dirty="0"/>
        </a:p>
      </dsp:txBody>
      <dsp:txXfrm>
        <a:off x="1731967" y="4431969"/>
        <a:ext cx="6608795" cy="792461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BFE18-F978-43C4-9AA5-EE94B58B738F}">
      <dsp:nvSpPr>
        <dsp:cNvPr id="0" name=""/>
        <dsp:cNvSpPr/>
      </dsp:nvSpPr>
      <dsp:spPr>
        <a:xfrm>
          <a:off x="0" y="0"/>
          <a:ext cx="8711821" cy="2156346"/>
        </a:xfrm>
        <a:prstGeom prst="roundRect">
          <a:avLst>
            <a:gd name="adj" fmla="val 10000"/>
          </a:avLst>
        </a:prstGeom>
        <a:solidFill>
          <a:srgbClr val="AF690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4300" b="1" kern="1200" dirty="0" smtClean="0"/>
            <a:t>Follow health or safety procedures</a:t>
          </a:r>
          <a:r>
            <a:rPr lang="en-AU" sz="4300" kern="1200" dirty="0" smtClean="0"/>
            <a:t>:  e.g. wear lifejackets on boats</a:t>
          </a:r>
          <a:endParaRPr lang="en-ZA" sz="4300" kern="1200" dirty="0"/>
        </a:p>
      </dsp:txBody>
      <dsp:txXfrm>
        <a:off x="1957998" y="0"/>
        <a:ext cx="6753822" cy="2156346"/>
      </dsp:txXfrm>
    </dsp:sp>
    <dsp:sp modelId="{561EF563-0C62-48D7-AA6B-FBCD3ED10F36}">
      <dsp:nvSpPr>
        <dsp:cNvPr id="0" name=""/>
        <dsp:cNvSpPr/>
      </dsp:nvSpPr>
      <dsp:spPr>
        <a:xfrm>
          <a:off x="215634" y="215634"/>
          <a:ext cx="1742364" cy="17250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3303E-7BC7-4FFE-B5DF-74E009720A10}">
      <dsp:nvSpPr>
        <dsp:cNvPr id="0" name=""/>
        <dsp:cNvSpPr/>
      </dsp:nvSpPr>
      <dsp:spPr>
        <a:xfrm>
          <a:off x="0" y="0"/>
          <a:ext cx="8711821" cy="25703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700" b="1" kern="1200" dirty="0" smtClean="0"/>
            <a:t>Tour members behave sensibly and safely </a:t>
          </a:r>
          <a:r>
            <a:rPr lang="en-AU" sz="3700" kern="1200" dirty="0" smtClean="0"/>
            <a:t>– e.g. </a:t>
          </a:r>
          <a:r>
            <a:rPr lang="en-AU" sz="3700" kern="1200" dirty="0" smtClean="0"/>
            <a:t>don’t hang </a:t>
          </a:r>
          <a:r>
            <a:rPr lang="en-AU" sz="3700" kern="1200" dirty="0" smtClean="0"/>
            <a:t>out over the edge of boat</a:t>
          </a:r>
          <a:endParaRPr lang="en-ZA" sz="3700" kern="1200" dirty="0"/>
        </a:p>
      </dsp:txBody>
      <dsp:txXfrm>
        <a:off x="1999399" y="0"/>
        <a:ext cx="6712421" cy="2570353"/>
      </dsp:txXfrm>
    </dsp:sp>
    <dsp:sp modelId="{E0707236-A06B-4628-94A7-7333681F3664}">
      <dsp:nvSpPr>
        <dsp:cNvPr id="0" name=""/>
        <dsp:cNvSpPr/>
      </dsp:nvSpPr>
      <dsp:spPr>
        <a:xfrm>
          <a:off x="257035" y="257035"/>
          <a:ext cx="1742364" cy="20562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97A1EA3-9F80-4BD9-9377-D8C2A49DCB65}">
      <dsp:nvSpPr>
        <dsp:cNvPr id="0" name=""/>
        <dsp:cNvSpPr/>
      </dsp:nvSpPr>
      <dsp:spPr>
        <a:xfrm>
          <a:off x="0" y="2827389"/>
          <a:ext cx="8711821" cy="25703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/>
            <a:t>Control dangerous behaviour </a:t>
          </a:r>
        </a:p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Tell pax to stop doing anything that can be dangerous to themselves and/or other people.</a:t>
          </a:r>
          <a:endParaRPr lang="en-ZA" sz="3700" kern="1200" dirty="0"/>
        </a:p>
      </dsp:txBody>
      <dsp:txXfrm>
        <a:off x="1999399" y="2827389"/>
        <a:ext cx="6712421" cy="2570353"/>
      </dsp:txXfrm>
    </dsp:sp>
    <dsp:sp modelId="{6138CBFD-DEB4-417A-BB62-AA846343CC6C}">
      <dsp:nvSpPr>
        <dsp:cNvPr id="0" name=""/>
        <dsp:cNvSpPr/>
      </dsp:nvSpPr>
      <dsp:spPr>
        <a:xfrm>
          <a:off x="257035" y="3084424"/>
          <a:ext cx="1742364" cy="20562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94947F-0DD2-4A69-BFFC-B473E0F75CAC}">
      <dsp:nvSpPr>
        <dsp:cNvPr id="0" name=""/>
        <dsp:cNvSpPr/>
      </dsp:nvSpPr>
      <dsp:spPr>
        <a:xfrm>
          <a:off x="0" y="0"/>
          <a:ext cx="8241542" cy="18288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4D48B5-A85C-4E22-8575-3D4CED2249CD}">
      <dsp:nvSpPr>
        <dsp:cNvPr id="0" name=""/>
        <dsp:cNvSpPr/>
      </dsp:nvSpPr>
      <dsp:spPr>
        <a:xfrm>
          <a:off x="249515" y="243840"/>
          <a:ext cx="1800583" cy="13411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D1117E2-7563-460D-8EFD-2D2969888F78}">
      <dsp:nvSpPr>
        <dsp:cNvPr id="0" name=""/>
        <dsp:cNvSpPr/>
      </dsp:nvSpPr>
      <dsp:spPr>
        <a:xfrm rot="10800000">
          <a:off x="268187" y="1828799"/>
          <a:ext cx="1800583" cy="22352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b="1" kern="1200" dirty="0" smtClean="0"/>
            <a:t>Man overboard </a:t>
          </a:r>
          <a:endParaRPr lang="en-ZA" sz="2400" b="1" kern="1200" dirty="0"/>
        </a:p>
      </dsp:txBody>
      <dsp:txXfrm rot="10800000">
        <a:off x="323561" y="1828799"/>
        <a:ext cx="1689835" cy="2179826"/>
      </dsp:txXfrm>
    </dsp:sp>
    <dsp:sp modelId="{837CDD3B-17B6-454D-AB54-738CB2558412}">
      <dsp:nvSpPr>
        <dsp:cNvPr id="0" name=""/>
        <dsp:cNvSpPr/>
      </dsp:nvSpPr>
      <dsp:spPr>
        <a:xfrm>
          <a:off x="2230158" y="243840"/>
          <a:ext cx="1800583" cy="13411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941115E-1C95-4661-BC85-84BB55DEEF66}">
      <dsp:nvSpPr>
        <dsp:cNvPr id="0" name=""/>
        <dsp:cNvSpPr/>
      </dsp:nvSpPr>
      <dsp:spPr>
        <a:xfrm rot="10800000">
          <a:off x="2248830" y="1828799"/>
          <a:ext cx="1800583" cy="22352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b="1" kern="1200" dirty="0" smtClean="0"/>
            <a:t>Boat capsizes </a:t>
          </a:r>
        </a:p>
      </dsp:txBody>
      <dsp:txXfrm rot="10800000">
        <a:off x="2304204" y="1828799"/>
        <a:ext cx="1689835" cy="2179826"/>
      </dsp:txXfrm>
    </dsp:sp>
    <dsp:sp modelId="{EDC15559-04C7-4328-AE11-9EA00FAB5900}">
      <dsp:nvSpPr>
        <dsp:cNvPr id="0" name=""/>
        <dsp:cNvSpPr/>
      </dsp:nvSpPr>
      <dsp:spPr>
        <a:xfrm>
          <a:off x="4210800" y="243840"/>
          <a:ext cx="1800583" cy="13411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0A63B01-63B9-4CC5-B30D-64593BAF8FB7}">
      <dsp:nvSpPr>
        <dsp:cNvPr id="0" name=""/>
        <dsp:cNvSpPr/>
      </dsp:nvSpPr>
      <dsp:spPr>
        <a:xfrm rot="10800000">
          <a:off x="4210800" y="1828799"/>
          <a:ext cx="1800583" cy="22352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b="1" kern="1200" dirty="0" smtClean="0"/>
            <a:t>Accident </a:t>
          </a:r>
        </a:p>
      </dsp:txBody>
      <dsp:txXfrm rot="10800000">
        <a:off x="4266174" y="1828799"/>
        <a:ext cx="1689835" cy="2179826"/>
      </dsp:txXfrm>
    </dsp:sp>
    <dsp:sp modelId="{A9CE0C1E-3673-492E-BBB5-F93254CF6037}">
      <dsp:nvSpPr>
        <dsp:cNvPr id="0" name=""/>
        <dsp:cNvSpPr/>
      </dsp:nvSpPr>
      <dsp:spPr>
        <a:xfrm>
          <a:off x="6210114" y="243840"/>
          <a:ext cx="1800583" cy="13411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5756896-E329-43C4-BB3C-9210D1048053}">
      <dsp:nvSpPr>
        <dsp:cNvPr id="0" name=""/>
        <dsp:cNvSpPr/>
      </dsp:nvSpPr>
      <dsp:spPr>
        <a:xfrm rot="10800000">
          <a:off x="6191442" y="1828799"/>
          <a:ext cx="1800583" cy="22352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b="1" kern="1200" dirty="0" smtClean="0"/>
            <a:t>Injury</a:t>
          </a:r>
          <a:endParaRPr lang="en-ZA" sz="2400" b="1" kern="1200" dirty="0"/>
        </a:p>
      </dsp:txBody>
      <dsp:txXfrm rot="10800000">
        <a:off x="6246816" y="1828799"/>
        <a:ext cx="1689835" cy="217982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B9235-DC5A-4194-A0F9-48E3A868FEC9}">
      <dsp:nvSpPr>
        <dsp:cNvPr id="0" name=""/>
        <dsp:cNvSpPr/>
      </dsp:nvSpPr>
      <dsp:spPr>
        <a:xfrm>
          <a:off x="-3931681" y="-603667"/>
          <a:ext cx="4685631" cy="4685631"/>
        </a:xfrm>
        <a:prstGeom prst="blockArc">
          <a:avLst>
            <a:gd name="adj1" fmla="val 18900000"/>
            <a:gd name="adj2" fmla="val 2700000"/>
            <a:gd name="adj3" fmla="val 461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2E607-A504-46D2-99BC-231AC7127872}">
      <dsp:nvSpPr>
        <dsp:cNvPr id="0" name=""/>
        <dsp:cNvSpPr/>
      </dsp:nvSpPr>
      <dsp:spPr>
        <a:xfrm>
          <a:off x="484852" y="347829"/>
          <a:ext cx="4555983" cy="69565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Identify unexpected situations</a:t>
          </a:r>
          <a:endParaRPr lang="en-ZA" sz="2500" kern="1200" dirty="0"/>
        </a:p>
      </dsp:txBody>
      <dsp:txXfrm>
        <a:off x="484852" y="347829"/>
        <a:ext cx="4555983" cy="695659"/>
      </dsp:txXfrm>
    </dsp:sp>
    <dsp:sp modelId="{9EEDAC98-E408-412A-8AAC-01F828E5827E}">
      <dsp:nvSpPr>
        <dsp:cNvPr id="0" name=""/>
        <dsp:cNvSpPr/>
      </dsp:nvSpPr>
      <dsp:spPr>
        <a:xfrm>
          <a:off x="50064" y="260872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FED675-CF01-4BC2-950E-9ED913F035F7}">
      <dsp:nvSpPr>
        <dsp:cNvPr id="0" name=""/>
        <dsp:cNvSpPr/>
      </dsp:nvSpPr>
      <dsp:spPr>
        <a:xfrm>
          <a:off x="737724" y="1391318"/>
          <a:ext cx="4303111" cy="695659"/>
        </a:xfrm>
        <a:prstGeom prst="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Develop contingency plan</a:t>
          </a:r>
          <a:endParaRPr lang="en-ZA" sz="2500" kern="1200" dirty="0"/>
        </a:p>
      </dsp:txBody>
      <dsp:txXfrm>
        <a:off x="737724" y="1391318"/>
        <a:ext cx="4303111" cy="695659"/>
      </dsp:txXfrm>
    </dsp:sp>
    <dsp:sp modelId="{DB2E9810-43B5-4204-B3A1-0AED8F8BFA6F}">
      <dsp:nvSpPr>
        <dsp:cNvPr id="0" name=""/>
        <dsp:cNvSpPr/>
      </dsp:nvSpPr>
      <dsp:spPr>
        <a:xfrm>
          <a:off x="302937" y="1304361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F98F1E-8B45-49DE-B64B-8625DF093252}">
      <dsp:nvSpPr>
        <dsp:cNvPr id="0" name=""/>
        <dsp:cNvSpPr/>
      </dsp:nvSpPr>
      <dsp:spPr>
        <a:xfrm>
          <a:off x="484852" y="2434807"/>
          <a:ext cx="4555983" cy="695659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Carry out contingency plan</a:t>
          </a:r>
          <a:endParaRPr lang="en-ZA" sz="2500" kern="1200" dirty="0"/>
        </a:p>
      </dsp:txBody>
      <dsp:txXfrm>
        <a:off x="484852" y="2434807"/>
        <a:ext cx="4555983" cy="695659"/>
      </dsp:txXfrm>
    </dsp:sp>
    <dsp:sp modelId="{E5329485-7379-450B-9662-78F45AD6B22C}">
      <dsp:nvSpPr>
        <dsp:cNvPr id="0" name=""/>
        <dsp:cNvSpPr/>
      </dsp:nvSpPr>
      <dsp:spPr>
        <a:xfrm>
          <a:off x="50064" y="2347850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988524-1A92-4679-A8E1-5189CF9719F1}">
      <dsp:nvSpPr>
        <dsp:cNvPr id="0" name=""/>
        <dsp:cNvSpPr/>
      </dsp:nvSpPr>
      <dsp:spPr>
        <a:xfrm>
          <a:off x="3771" y="24593"/>
          <a:ext cx="3564284" cy="720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Negative events</a:t>
          </a:r>
          <a:endParaRPr lang="en-ZA" sz="3200" b="1" kern="1200" dirty="0"/>
        </a:p>
      </dsp:txBody>
      <dsp:txXfrm>
        <a:off x="3771" y="24593"/>
        <a:ext cx="3564284" cy="720000"/>
      </dsp:txXfrm>
    </dsp:sp>
    <dsp:sp modelId="{64B66475-1CA2-401D-BDAD-29DBA1011BC0}">
      <dsp:nvSpPr>
        <dsp:cNvPr id="0" name=""/>
        <dsp:cNvSpPr/>
      </dsp:nvSpPr>
      <dsp:spPr>
        <a:xfrm>
          <a:off x="3771" y="744593"/>
          <a:ext cx="3564284" cy="404887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500" kern="1200" dirty="0" smtClean="0"/>
            <a:t>Accidents &amp; emergencies that </a:t>
          </a:r>
          <a:r>
            <a:rPr lang="en-ZA" sz="2500" kern="1200" dirty="0" smtClean="0"/>
            <a:t>changes itinerary </a:t>
          </a:r>
          <a:r>
            <a:rPr lang="en-ZA" sz="2500" kern="1200" dirty="0" smtClean="0"/>
            <a:t>in some way, e.g.:</a:t>
          </a:r>
          <a:endParaRPr lang="en-ZA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500" kern="1200" dirty="0" smtClean="0"/>
            <a:t>Cannot go to a site</a:t>
          </a:r>
          <a:endParaRPr lang="en-ZA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500" kern="1200" dirty="0" smtClean="0"/>
            <a:t>Cannot do an activity</a:t>
          </a:r>
          <a:endParaRPr lang="en-ZA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500" kern="1200" dirty="0" smtClean="0"/>
            <a:t>Change the </a:t>
          </a:r>
          <a:r>
            <a:rPr lang="en-ZA" sz="2500" kern="1200" dirty="0" smtClean="0"/>
            <a:t>timing of arrivals at locations and/or the </a:t>
          </a:r>
          <a:r>
            <a:rPr lang="en-ZA" sz="2500" kern="1200" dirty="0" smtClean="0"/>
            <a:t>end time </a:t>
          </a:r>
          <a:r>
            <a:rPr lang="en-ZA" sz="2500" kern="1200" dirty="0" smtClean="0"/>
            <a:t>for the tour</a:t>
          </a:r>
          <a:endParaRPr lang="en-ZA" sz="2500" kern="1200" dirty="0"/>
        </a:p>
      </dsp:txBody>
      <dsp:txXfrm>
        <a:off x="3771" y="744593"/>
        <a:ext cx="3564284" cy="4048875"/>
      </dsp:txXfrm>
    </dsp:sp>
    <dsp:sp modelId="{58F316EC-07B0-4617-B3E9-D5DD89DFE804}">
      <dsp:nvSpPr>
        <dsp:cNvPr id="0" name=""/>
        <dsp:cNvSpPr/>
      </dsp:nvSpPr>
      <dsp:spPr>
        <a:xfrm>
          <a:off x="4076038" y="24593"/>
          <a:ext cx="4140807" cy="720000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Positive events</a:t>
          </a:r>
          <a:endParaRPr lang="en-ZA" sz="3200" b="1" kern="1200" dirty="0"/>
        </a:p>
      </dsp:txBody>
      <dsp:txXfrm>
        <a:off x="4076038" y="24593"/>
        <a:ext cx="4140807" cy="720000"/>
      </dsp:txXfrm>
    </dsp:sp>
    <dsp:sp modelId="{48A05587-9177-4E7F-A17F-6DD3D47828D1}">
      <dsp:nvSpPr>
        <dsp:cNvPr id="0" name=""/>
        <dsp:cNvSpPr/>
      </dsp:nvSpPr>
      <dsp:spPr>
        <a:xfrm>
          <a:off x="4067056" y="744593"/>
          <a:ext cx="4158771" cy="4048875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500" kern="1200" dirty="0" smtClean="0"/>
            <a:t>Happenings which were not </a:t>
          </a:r>
          <a:r>
            <a:rPr lang="en-ZA" sz="2500" kern="1200" dirty="0" smtClean="0"/>
            <a:t>expected but add </a:t>
          </a:r>
          <a:r>
            <a:rPr lang="en-ZA" sz="2500" kern="1200" dirty="0" smtClean="0"/>
            <a:t>value and interest</a:t>
          </a:r>
          <a:endParaRPr lang="en-ZA" sz="2500" kern="1200" dirty="0"/>
        </a:p>
      </dsp:txBody>
      <dsp:txXfrm>
        <a:off x="4067056" y="744593"/>
        <a:ext cx="4158771" cy="40488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5A248B-6282-4532-BE3C-BDAFBD2AF614}">
      <dsp:nvSpPr>
        <dsp:cNvPr id="0" name=""/>
        <dsp:cNvSpPr/>
      </dsp:nvSpPr>
      <dsp:spPr>
        <a:xfrm>
          <a:off x="683" y="151211"/>
          <a:ext cx="7555507" cy="9402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b="1" kern="1200" dirty="0" smtClean="0"/>
            <a:t>1.  First</a:t>
          </a:r>
          <a:r>
            <a:rPr lang="en-ZA" sz="2800" kern="1200" dirty="0" smtClean="0"/>
            <a:t> call the Ops Manager to report and discuss the problem and options  </a:t>
          </a:r>
          <a:endParaRPr lang="en-ZA" sz="2800" kern="1200" dirty="0"/>
        </a:p>
      </dsp:txBody>
      <dsp:txXfrm>
        <a:off x="28222" y="178750"/>
        <a:ext cx="7500429" cy="885182"/>
      </dsp:txXfrm>
    </dsp:sp>
    <dsp:sp modelId="{A603FE0A-8073-4B55-8288-29C5115B00DC}">
      <dsp:nvSpPr>
        <dsp:cNvPr id="0" name=""/>
        <dsp:cNvSpPr/>
      </dsp:nvSpPr>
      <dsp:spPr>
        <a:xfrm>
          <a:off x="756234" y="1091472"/>
          <a:ext cx="755550" cy="6020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2000"/>
              </a:lnTo>
              <a:lnTo>
                <a:pt x="755550" y="60200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341FBC-28CF-4948-8358-FEB19031ADF8}">
      <dsp:nvSpPr>
        <dsp:cNvPr id="0" name=""/>
        <dsp:cNvSpPr/>
      </dsp:nvSpPr>
      <dsp:spPr>
        <a:xfrm>
          <a:off x="1511785" y="1292138"/>
          <a:ext cx="6717130" cy="8026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They may have </a:t>
          </a:r>
          <a:r>
            <a:rPr lang="en-ZA" sz="2400" b="1" kern="1200" dirty="0" smtClean="0"/>
            <a:t>ideas/ solutions </a:t>
          </a:r>
          <a:r>
            <a:rPr lang="en-ZA" sz="2400" kern="1200" dirty="0" smtClean="0"/>
            <a:t>you don’t know about</a:t>
          </a:r>
        </a:p>
      </dsp:txBody>
      <dsp:txXfrm>
        <a:off x="1535294" y="1315647"/>
        <a:ext cx="6670112" cy="755649"/>
      </dsp:txXfrm>
    </dsp:sp>
    <dsp:sp modelId="{13E1966D-71FD-4F2D-BE03-B8B51632802C}">
      <dsp:nvSpPr>
        <dsp:cNvPr id="0" name=""/>
        <dsp:cNvSpPr/>
      </dsp:nvSpPr>
      <dsp:spPr>
        <a:xfrm>
          <a:off x="756234" y="1091472"/>
          <a:ext cx="755550" cy="1605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5334"/>
              </a:lnTo>
              <a:lnTo>
                <a:pt x="755550" y="160533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914D5A-1793-4A68-A06D-182F539D2C37}">
      <dsp:nvSpPr>
        <dsp:cNvPr id="0" name=""/>
        <dsp:cNvSpPr/>
      </dsp:nvSpPr>
      <dsp:spPr>
        <a:xfrm>
          <a:off x="1511785" y="2295473"/>
          <a:ext cx="6717130" cy="8026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0" kern="1200" dirty="0" smtClean="0"/>
            <a:t>They may see </a:t>
          </a:r>
          <a:r>
            <a:rPr lang="en-ZA" sz="2400" b="1" kern="1200" dirty="0" smtClean="0"/>
            <a:t>legal </a:t>
          </a:r>
          <a:r>
            <a:rPr lang="en-ZA" sz="2400" b="0" kern="1200" dirty="0" smtClean="0"/>
            <a:t>or</a:t>
          </a:r>
          <a:r>
            <a:rPr lang="en-ZA" sz="2400" b="1" kern="1200" dirty="0" smtClean="0"/>
            <a:t> cost problems </a:t>
          </a:r>
          <a:r>
            <a:rPr lang="en-ZA" sz="2400" b="0" kern="1200" dirty="0" smtClean="0"/>
            <a:t>with your ideas </a:t>
          </a:r>
        </a:p>
      </dsp:txBody>
      <dsp:txXfrm>
        <a:off x="1535294" y="2318982"/>
        <a:ext cx="6670112" cy="755649"/>
      </dsp:txXfrm>
    </dsp:sp>
    <dsp:sp modelId="{34FF25B0-9C16-46EB-9440-11DAC9441E07}">
      <dsp:nvSpPr>
        <dsp:cNvPr id="0" name=""/>
        <dsp:cNvSpPr/>
      </dsp:nvSpPr>
      <dsp:spPr>
        <a:xfrm>
          <a:off x="756234" y="1091472"/>
          <a:ext cx="755550" cy="2608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8668"/>
              </a:lnTo>
              <a:lnTo>
                <a:pt x="755550" y="260866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611B5C-CC43-4DB8-A387-2C3C43CEB75D}">
      <dsp:nvSpPr>
        <dsp:cNvPr id="0" name=""/>
        <dsp:cNvSpPr/>
      </dsp:nvSpPr>
      <dsp:spPr>
        <a:xfrm>
          <a:off x="1511785" y="3298807"/>
          <a:ext cx="6717130" cy="8026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They are there to </a:t>
          </a:r>
          <a:r>
            <a:rPr lang="en-ZA" sz="2400" b="1" kern="1200" dirty="0" smtClean="0"/>
            <a:t>guide and help </a:t>
          </a:r>
          <a:r>
            <a:rPr lang="en-ZA" sz="2400" kern="1200" dirty="0" smtClean="0"/>
            <a:t>you!</a:t>
          </a:r>
        </a:p>
      </dsp:txBody>
      <dsp:txXfrm>
        <a:off x="1535294" y="3322316"/>
        <a:ext cx="6670112" cy="755649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5861FC-C999-4623-92B2-CBD9940BC151}">
      <dsp:nvSpPr>
        <dsp:cNvPr id="0" name=""/>
        <dsp:cNvSpPr/>
      </dsp:nvSpPr>
      <dsp:spPr>
        <a:xfrm>
          <a:off x="3291839" y="552"/>
          <a:ext cx="4937760" cy="21546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4000" kern="1200" dirty="0" smtClean="0"/>
            <a:t>Mechanical failure</a:t>
          </a:r>
          <a:endParaRPr lang="en-ZA" sz="4000" kern="1200" dirty="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4000" kern="1200" dirty="0" smtClean="0"/>
            <a:t>Equipment failure</a:t>
          </a:r>
        </a:p>
      </dsp:txBody>
      <dsp:txXfrm>
        <a:off x="3291839" y="269889"/>
        <a:ext cx="4129750" cy="1616020"/>
      </dsp:txXfrm>
    </dsp:sp>
    <dsp:sp modelId="{84832A16-A1DF-4F89-8184-46DE81C900BC}">
      <dsp:nvSpPr>
        <dsp:cNvPr id="0" name=""/>
        <dsp:cNvSpPr/>
      </dsp:nvSpPr>
      <dsp:spPr>
        <a:xfrm>
          <a:off x="0" y="552"/>
          <a:ext cx="3291840" cy="215469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kern="1200" dirty="0" smtClean="0"/>
            <a:t>Technical problems</a:t>
          </a:r>
          <a:endParaRPr lang="en-ZA" sz="3800" b="1" kern="1200" dirty="0"/>
        </a:p>
      </dsp:txBody>
      <dsp:txXfrm>
        <a:off x="105183" y="105735"/>
        <a:ext cx="3081474" cy="1944328"/>
      </dsp:txXfrm>
    </dsp:sp>
    <dsp:sp modelId="{C58BE7EA-5830-46DE-8636-9FF6BCF0A153}">
      <dsp:nvSpPr>
        <dsp:cNvPr id="0" name=""/>
        <dsp:cNvSpPr/>
      </dsp:nvSpPr>
      <dsp:spPr>
        <a:xfrm>
          <a:off x="3291839" y="2370716"/>
          <a:ext cx="4937760" cy="21546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4000" kern="1200" dirty="0" smtClean="0"/>
            <a:t>Luggage problems</a:t>
          </a:r>
          <a:endParaRPr lang="en-ZA" sz="4000" kern="1200" dirty="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4000" kern="1200" dirty="0" smtClean="0"/>
            <a:t>Theft</a:t>
          </a:r>
          <a:endParaRPr lang="en-ZA" sz="4000" kern="1200" dirty="0"/>
        </a:p>
      </dsp:txBody>
      <dsp:txXfrm>
        <a:off x="3291839" y="2640053"/>
        <a:ext cx="4129750" cy="1616020"/>
      </dsp:txXfrm>
    </dsp:sp>
    <dsp:sp modelId="{5E7A7476-F39A-44DA-BF79-5A1B9B259E2B}">
      <dsp:nvSpPr>
        <dsp:cNvPr id="0" name=""/>
        <dsp:cNvSpPr/>
      </dsp:nvSpPr>
      <dsp:spPr>
        <a:xfrm>
          <a:off x="0" y="2370716"/>
          <a:ext cx="3291840" cy="2154694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kern="1200" dirty="0" smtClean="0"/>
            <a:t>Possessions &amp; </a:t>
          </a:r>
        </a:p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b="1" kern="1200" dirty="0" smtClean="0"/>
            <a:t>Property</a:t>
          </a:r>
        </a:p>
      </dsp:txBody>
      <dsp:txXfrm>
        <a:off x="105183" y="2475899"/>
        <a:ext cx="3081474" cy="1944328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A557A-92CE-4925-B080-AACFA240BC72}">
      <dsp:nvSpPr>
        <dsp:cNvPr id="0" name=""/>
        <dsp:cNvSpPr/>
      </dsp:nvSpPr>
      <dsp:spPr>
        <a:xfrm>
          <a:off x="40" y="45969"/>
          <a:ext cx="3845569" cy="8352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Incidents</a:t>
          </a:r>
          <a:endParaRPr lang="en-ZA" sz="3600" b="1" kern="1200" dirty="0"/>
        </a:p>
      </dsp:txBody>
      <dsp:txXfrm>
        <a:off x="40" y="45969"/>
        <a:ext cx="3845569" cy="835200"/>
      </dsp:txXfrm>
    </dsp:sp>
    <dsp:sp modelId="{81B1CB7D-BC75-4B42-89D8-F99AF61AAD53}">
      <dsp:nvSpPr>
        <dsp:cNvPr id="0" name=""/>
        <dsp:cNvSpPr/>
      </dsp:nvSpPr>
      <dsp:spPr>
        <a:xfrm>
          <a:off x="40" y="881169"/>
          <a:ext cx="3845569" cy="397029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900" kern="1200" dirty="0" smtClean="0"/>
            <a:t>Group </a:t>
          </a:r>
          <a:r>
            <a:rPr lang="en-ZA" sz="2900" kern="1200" dirty="0" smtClean="0"/>
            <a:t>fights </a:t>
          </a:r>
          <a:endParaRPr lang="en-ZA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900" kern="1200" dirty="0" smtClean="0"/>
            <a:t>Participants behave badly</a:t>
          </a:r>
          <a:endParaRPr lang="en-ZA" sz="2900" kern="1200" dirty="0"/>
        </a:p>
      </dsp:txBody>
      <dsp:txXfrm>
        <a:off x="40" y="881169"/>
        <a:ext cx="3845569" cy="3970299"/>
      </dsp:txXfrm>
    </dsp:sp>
    <dsp:sp modelId="{2C00C290-D1D9-43F2-9E1B-57157C143232}">
      <dsp:nvSpPr>
        <dsp:cNvPr id="0" name=""/>
        <dsp:cNvSpPr/>
      </dsp:nvSpPr>
      <dsp:spPr>
        <a:xfrm>
          <a:off x="4383989" y="45969"/>
          <a:ext cx="3845569" cy="835200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smtClean="0"/>
            <a:t>Itinerary</a:t>
          </a:r>
          <a:endParaRPr lang="en-ZA" sz="3600" b="1" kern="1200" dirty="0" smtClean="0"/>
        </a:p>
      </dsp:txBody>
      <dsp:txXfrm>
        <a:off x="4383989" y="45969"/>
        <a:ext cx="3845569" cy="835200"/>
      </dsp:txXfrm>
    </dsp:sp>
    <dsp:sp modelId="{A89D480A-5726-479B-B238-EDB13D72229C}">
      <dsp:nvSpPr>
        <dsp:cNvPr id="0" name=""/>
        <dsp:cNvSpPr/>
      </dsp:nvSpPr>
      <dsp:spPr>
        <a:xfrm>
          <a:off x="4383989" y="881169"/>
          <a:ext cx="3845569" cy="3970299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900" kern="1200" dirty="0" smtClean="0"/>
            <a:t>A site is closed</a:t>
          </a:r>
          <a:endParaRPr lang="en-ZA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900" kern="1200" dirty="0" smtClean="0"/>
            <a:t>Bad road conditions</a:t>
          </a:r>
          <a:endParaRPr lang="en-ZA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900" kern="1200" dirty="0" smtClean="0"/>
            <a:t>Bad traffic</a:t>
          </a:r>
          <a:endParaRPr lang="en-ZA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900" kern="1200" dirty="0" smtClean="0"/>
            <a:t>Road accidents causing delays</a:t>
          </a:r>
          <a:endParaRPr lang="en-ZA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900" kern="1200" dirty="0" smtClean="0"/>
            <a:t>Festivals/community </a:t>
          </a:r>
          <a:r>
            <a:rPr lang="en-ZA" sz="2900" kern="1200" dirty="0" smtClean="0"/>
            <a:t>gather </a:t>
          </a:r>
          <a:r>
            <a:rPr lang="en-ZA" sz="2900" kern="1200" dirty="0" smtClean="0"/>
            <a:t>– </a:t>
          </a:r>
          <a:r>
            <a:rPr lang="en-ZA" sz="2900" kern="1200" dirty="0" smtClean="0"/>
            <a:t>causes </a:t>
          </a:r>
          <a:r>
            <a:rPr lang="en-ZA" sz="2900" kern="1200" dirty="0" smtClean="0"/>
            <a:t>traffic</a:t>
          </a:r>
          <a:endParaRPr lang="en-ZA" sz="2900" kern="1200" dirty="0"/>
        </a:p>
      </dsp:txBody>
      <dsp:txXfrm>
        <a:off x="4383989" y="881169"/>
        <a:ext cx="3845569" cy="3970299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151ED-92B2-4974-9EC6-827A87696E82}">
      <dsp:nvSpPr>
        <dsp:cNvPr id="0" name=""/>
        <dsp:cNvSpPr/>
      </dsp:nvSpPr>
      <dsp:spPr>
        <a:xfrm>
          <a:off x="0" y="66368"/>
          <a:ext cx="8229600" cy="7675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200" b="1" kern="1200" dirty="0" smtClean="0"/>
            <a:t>Injury, accident or death – involving:</a:t>
          </a:r>
          <a:endParaRPr lang="en-ZA" sz="3200" b="1" kern="1200" dirty="0"/>
        </a:p>
      </dsp:txBody>
      <dsp:txXfrm>
        <a:off x="37467" y="103835"/>
        <a:ext cx="8154666" cy="692586"/>
      </dsp:txXfrm>
    </dsp:sp>
    <dsp:sp modelId="{62C6DAB5-50C2-4582-B6B2-B7E9AA7AF162}">
      <dsp:nvSpPr>
        <dsp:cNvPr id="0" name=""/>
        <dsp:cNvSpPr/>
      </dsp:nvSpPr>
      <dsp:spPr>
        <a:xfrm>
          <a:off x="0" y="833888"/>
          <a:ext cx="8229600" cy="1722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ZA" sz="2500" kern="1200" dirty="0" smtClean="0"/>
            <a:t>A tour group member </a:t>
          </a:r>
          <a:endParaRPr lang="en-ZA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ZA" sz="2500" kern="1200" dirty="0" smtClean="0"/>
            <a:t>A staff member</a:t>
          </a:r>
          <a:endParaRPr lang="en-ZA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ZA" sz="2500" kern="1200" dirty="0" smtClean="0"/>
            <a:t>A member of the public</a:t>
          </a:r>
          <a:endParaRPr lang="en-ZA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ZA" sz="2500" kern="1200" dirty="0" smtClean="0"/>
            <a:t>An animal</a:t>
          </a:r>
          <a:endParaRPr lang="en-ZA" sz="2500" kern="1200" dirty="0"/>
        </a:p>
      </dsp:txBody>
      <dsp:txXfrm>
        <a:off x="0" y="833888"/>
        <a:ext cx="8229600" cy="1722240"/>
      </dsp:txXfrm>
    </dsp:sp>
    <dsp:sp modelId="{BF2AE797-BD42-4762-B67D-8A4F3DFEA485}">
      <dsp:nvSpPr>
        <dsp:cNvPr id="0" name=""/>
        <dsp:cNvSpPr/>
      </dsp:nvSpPr>
      <dsp:spPr>
        <a:xfrm>
          <a:off x="0" y="2556128"/>
          <a:ext cx="8229600" cy="76752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Environmental</a:t>
          </a:r>
          <a:endParaRPr lang="en-ZA" sz="3200" b="1" kern="1200" dirty="0" smtClean="0"/>
        </a:p>
      </dsp:txBody>
      <dsp:txXfrm>
        <a:off x="37467" y="2593595"/>
        <a:ext cx="8154666" cy="692586"/>
      </dsp:txXfrm>
    </dsp:sp>
    <dsp:sp modelId="{DB23696D-2211-4B0D-A048-62A3704327FF}">
      <dsp:nvSpPr>
        <dsp:cNvPr id="0" name=""/>
        <dsp:cNvSpPr/>
      </dsp:nvSpPr>
      <dsp:spPr>
        <a:xfrm>
          <a:off x="0" y="3323648"/>
          <a:ext cx="8229600" cy="1987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ZA" sz="2500" kern="1200" dirty="0" smtClean="0"/>
            <a:t>Bad weather conditions – </a:t>
          </a:r>
          <a:r>
            <a:rPr lang="en-ZA" sz="2500" kern="1200" dirty="0" smtClean="0"/>
            <a:t>like:</a:t>
          </a:r>
          <a:endParaRPr lang="en-ZA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ZA" sz="2500" kern="1200" dirty="0" smtClean="0"/>
            <a:t>Long-term bad weather, e.g. rain, heat, wind</a:t>
          </a:r>
          <a:endParaRPr lang="en-ZA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ZA" sz="2500" kern="1200" dirty="0" smtClean="0"/>
            <a:t>Bad weather conditions in a near-by area (e.g. typhoon in Vietnam) which will affect the actual tour area or the tour itself:  e.g. flooding.</a:t>
          </a:r>
          <a:endParaRPr lang="en-ZA" sz="2500" kern="1200" dirty="0"/>
        </a:p>
      </dsp:txBody>
      <dsp:txXfrm>
        <a:off x="0" y="3323648"/>
        <a:ext cx="8229600" cy="1987200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EBC002-DE3C-4BA6-903E-9123A94EFE5E}">
      <dsp:nvSpPr>
        <dsp:cNvPr id="0" name=""/>
        <dsp:cNvSpPr/>
      </dsp:nvSpPr>
      <dsp:spPr>
        <a:xfrm>
          <a:off x="0" y="122761"/>
          <a:ext cx="8229600" cy="8064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Positive events</a:t>
          </a:r>
          <a:endParaRPr lang="en-ZA" b="0" kern="1200" dirty="0"/>
        </a:p>
      </dsp:txBody>
      <dsp:txXfrm>
        <a:off x="0" y="122761"/>
        <a:ext cx="8229600" cy="806400"/>
      </dsp:txXfrm>
    </dsp:sp>
    <dsp:sp modelId="{07FA33F7-27EC-4739-B5E0-244F13112744}">
      <dsp:nvSpPr>
        <dsp:cNvPr id="0" name=""/>
        <dsp:cNvSpPr/>
      </dsp:nvSpPr>
      <dsp:spPr>
        <a:xfrm>
          <a:off x="0" y="929161"/>
          <a:ext cx="8229600" cy="376613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800" kern="1200" dirty="0" smtClean="0"/>
            <a:t>Natural </a:t>
          </a:r>
          <a:r>
            <a:rPr lang="en-ZA" sz="2800" b="1" kern="1200" dirty="0" smtClean="0"/>
            <a:t>weather or other event</a:t>
          </a:r>
          <a:r>
            <a:rPr lang="en-ZA" sz="2800" kern="1200" dirty="0" smtClean="0"/>
            <a:t> that’s unique and interesting:  special sunset</a:t>
          </a:r>
          <a:endParaRPr lang="en-ZA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800" kern="1200" dirty="0" smtClean="0"/>
            <a:t>Unexpected </a:t>
          </a:r>
          <a:r>
            <a:rPr lang="en-ZA" sz="2800" b="1" kern="1200" dirty="0" smtClean="0"/>
            <a:t>cultural activity </a:t>
          </a:r>
          <a:r>
            <a:rPr lang="en-ZA" sz="2800" kern="1200" dirty="0" smtClean="0"/>
            <a:t>– wedding, parade, festival, special market, boat race, etc.</a:t>
          </a:r>
          <a:endParaRPr lang="en-ZA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800" kern="1200" dirty="0" smtClean="0"/>
            <a:t>Seeing special </a:t>
          </a:r>
          <a:r>
            <a:rPr lang="en-ZA" sz="2800" b="1" kern="1200" dirty="0" smtClean="0"/>
            <a:t>wildlife</a:t>
          </a:r>
          <a:r>
            <a:rPr lang="en-ZA" sz="2800" kern="1200" dirty="0" smtClean="0"/>
            <a:t> – doesn’t </a:t>
          </a:r>
          <a:r>
            <a:rPr lang="en-ZA" sz="2800" kern="1200" dirty="0" smtClean="0"/>
            <a:t>normally take place</a:t>
          </a:r>
          <a:endParaRPr lang="en-ZA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800" kern="1200" dirty="0" smtClean="0"/>
            <a:t>Opportunities for engagement with an activity </a:t>
          </a:r>
          <a:r>
            <a:rPr lang="en-ZA" sz="2800" i="1" kern="1200" dirty="0" smtClean="0"/>
            <a:t>that’s not on this tour itinerary, </a:t>
          </a:r>
          <a:r>
            <a:rPr lang="en-ZA" sz="2800" kern="1200" dirty="0" smtClean="0"/>
            <a:t> but which has been part of another tour.  </a:t>
          </a:r>
          <a:endParaRPr lang="en-ZA" sz="2800" kern="1200" dirty="0"/>
        </a:p>
      </dsp:txBody>
      <dsp:txXfrm>
        <a:off x="0" y="929161"/>
        <a:ext cx="8229600" cy="3766139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EBC002-DE3C-4BA6-903E-9123A94EFE5E}">
      <dsp:nvSpPr>
        <dsp:cNvPr id="0" name=""/>
        <dsp:cNvSpPr/>
      </dsp:nvSpPr>
      <dsp:spPr>
        <a:xfrm>
          <a:off x="0" y="46047"/>
          <a:ext cx="8229600" cy="1180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Positive events</a:t>
          </a:r>
          <a:endParaRPr lang="en-ZA" b="0" kern="1200" dirty="0"/>
        </a:p>
      </dsp:txBody>
      <dsp:txXfrm>
        <a:off x="0" y="46047"/>
        <a:ext cx="8229600" cy="1180800"/>
      </dsp:txXfrm>
    </dsp:sp>
    <dsp:sp modelId="{07FA33F7-27EC-4739-B5E0-244F13112744}">
      <dsp:nvSpPr>
        <dsp:cNvPr id="0" name=""/>
        <dsp:cNvSpPr/>
      </dsp:nvSpPr>
      <dsp:spPr>
        <a:xfrm>
          <a:off x="0" y="1272895"/>
          <a:ext cx="3620118" cy="354516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700" kern="1200" dirty="0" smtClean="0"/>
            <a:t>Never allow tour group members to do something which has not been risk assessed, tested and approved by the tour operator.</a:t>
          </a:r>
          <a:endParaRPr lang="en-ZA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ZA" sz="2700" kern="1200" dirty="0"/>
        </a:p>
      </dsp:txBody>
      <dsp:txXfrm>
        <a:off x="0" y="1272895"/>
        <a:ext cx="3620118" cy="3545167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67E9A-B301-4B64-A45A-93B8935E7B00}">
      <dsp:nvSpPr>
        <dsp:cNvPr id="0" name=""/>
        <dsp:cNvSpPr/>
      </dsp:nvSpPr>
      <dsp:spPr>
        <a:xfrm>
          <a:off x="1215" y="596650"/>
          <a:ext cx="1993414" cy="1323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b="1" kern="1200" dirty="0" smtClean="0"/>
            <a:t>1. Tell pax immediately</a:t>
          </a:r>
          <a:endParaRPr lang="en-ZA" sz="2000" b="1" kern="1200" dirty="0"/>
        </a:p>
      </dsp:txBody>
      <dsp:txXfrm>
        <a:off x="39965" y="635400"/>
        <a:ext cx="1915914" cy="1245530"/>
      </dsp:txXfrm>
    </dsp:sp>
    <dsp:sp modelId="{F837EA2D-DDC5-4DF4-9F57-B4B0C2D63182}">
      <dsp:nvSpPr>
        <dsp:cNvPr id="0" name=""/>
        <dsp:cNvSpPr/>
      </dsp:nvSpPr>
      <dsp:spPr>
        <a:xfrm>
          <a:off x="200556" y="1919680"/>
          <a:ext cx="199341" cy="514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856"/>
              </a:lnTo>
              <a:lnTo>
                <a:pt x="199341" y="51485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B05214-E3EE-48AC-A809-7B855A886758}">
      <dsp:nvSpPr>
        <dsp:cNvPr id="0" name=""/>
        <dsp:cNvSpPr/>
      </dsp:nvSpPr>
      <dsp:spPr>
        <a:xfrm>
          <a:off x="399897" y="2091299"/>
          <a:ext cx="1764362" cy="686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b="1" kern="1200" smtClean="0"/>
            <a:t>What</a:t>
          </a:r>
          <a:r>
            <a:rPr lang="en-ZA" sz="1600" kern="1200" smtClean="0"/>
            <a:t> the event/incident </a:t>
          </a:r>
          <a:r>
            <a:rPr lang="en-ZA" sz="1600" kern="1200" dirty="0" smtClean="0"/>
            <a:t>is</a:t>
          </a:r>
          <a:endParaRPr lang="en-ZA" sz="1600" kern="1200" dirty="0"/>
        </a:p>
      </dsp:txBody>
      <dsp:txXfrm>
        <a:off x="420003" y="2111405"/>
        <a:ext cx="1724150" cy="646263"/>
      </dsp:txXfrm>
    </dsp:sp>
    <dsp:sp modelId="{0C16E084-D246-4CDA-A367-9C63DDF66D93}">
      <dsp:nvSpPr>
        <dsp:cNvPr id="0" name=""/>
        <dsp:cNvSpPr/>
      </dsp:nvSpPr>
      <dsp:spPr>
        <a:xfrm>
          <a:off x="200556" y="1919680"/>
          <a:ext cx="199341" cy="1372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2950"/>
              </a:lnTo>
              <a:lnTo>
                <a:pt x="199341" y="137295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7D2074-BDDC-4AE8-8E59-884AD41E0F75}">
      <dsp:nvSpPr>
        <dsp:cNvPr id="0" name=""/>
        <dsp:cNvSpPr/>
      </dsp:nvSpPr>
      <dsp:spPr>
        <a:xfrm>
          <a:off x="399897" y="2949393"/>
          <a:ext cx="1764823" cy="686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780253"/>
              <a:satOff val="-973"/>
              <a:lumOff val="22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kern="1200" dirty="0" smtClean="0"/>
            <a:t>Tell them </a:t>
          </a:r>
          <a:r>
            <a:rPr lang="en-ZA" sz="1600" b="1" i="0" kern="1200" dirty="0" smtClean="0"/>
            <a:t>how</a:t>
          </a:r>
          <a:r>
            <a:rPr lang="en-ZA" sz="1600" kern="1200" dirty="0" smtClean="0"/>
            <a:t> this event </a:t>
          </a:r>
          <a:r>
            <a:rPr lang="en-ZA" sz="1600" kern="1200" dirty="0" smtClean="0"/>
            <a:t>impacts the </a:t>
          </a:r>
          <a:r>
            <a:rPr lang="en-ZA" sz="1600" kern="1200" dirty="0" smtClean="0"/>
            <a:t>tour and itinerary</a:t>
          </a:r>
          <a:endParaRPr lang="en-ZA" sz="1600" kern="1200" dirty="0"/>
        </a:p>
      </dsp:txBody>
      <dsp:txXfrm>
        <a:off x="420003" y="2969499"/>
        <a:ext cx="1724611" cy="646263"/>
      </dsp:txXfrm>
    </dsp:sp>
    <dsp:sp modelId="{9FE19CC6-82F1-4BB0-A4AB-2E5BBE76E7A1}">
      <dsp:nvSpPr>
        <dsp:cNvPr id="0" name=""/>
        <dsp:cNvSpPr/>
      </dsp:nvSpPr>
      <dsp:spPr>
        <a:xfrm>
          <a:off x="200556" y="1919680"/>
          <a:ext cx="199341" cy="2231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1044"/>
              </a:lnTo>
              <a:lnTo>
                <a:pt x="199341" y="223104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E73B50-708E-48E2-B78B-7B92F4AB0497}">
      <dsp:nvSpPr>
        <dsp:cNvPr id="0" name=""/>
        <dsp:cNvSpPr/>
      </dsp:nvSpPr>
      <dsp:spPr>
        <a:xfrm>
          <a:off x="399897" y="3807487"/>
          <a:ext cx="1827573" cy="686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kern="1200" dirty="0" smtClean="0"/>
            <a:t>What will have to </a:t>
          </a:r>
          <a:r>
            <a:rPr lang="en-ZA" sz="1600" b="1" kern="1200" dirty="0" smtClean="0"/>
            <a:t>change</a:t>
          </a:r>
          <a:r>
            <a:rPr lang="en-ZA" sz="1600" kern="1200" dirty="0" smtClean="0"/>
            <a:t> on the itinerary</a:t>
          </a:r>
          <a:endParaRPr lang="en-ZA" sz="1600" kern="1200" dirty="0"/>
        </a:p>
      </dsp:txBody>
      <dsp:txXfrm>
        <a:off x="420003" y="3827593"/>
        <a:ext cx="1787361" cy="646263"/>
      </dsp:txXfrm>
    </dsp:sp>
    <dsp:sp modelId="{8EF520F3-A9C1-4F32-BE52-7A0BD58FCC9B}">
      <dsp:nvSpPr>
        <dsp:cNvPr id="0" name=""/>
        <dsp:cNvSpPr/>
      </dsp:nvSpPr>
      <dsp:spPr>
        <a:xfrm>
          <a:off x="2337867" y="596650"/>
          <a:ext cx="2239007" cy="1323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b="1" kern="1200" dirty="0" smtClean="0"/>
            <a:t>2. Decide how to respond: different ways </a:t>
          </a:r>
          <a:r>
            <a:rPr lang="en-ZA" sz="1800" b="1" kern="1200" dirty="0" smtClean="0"/>
            <a:t>:</a:t>
          </a:r>
          <a:endParaRPr lang="en-ZA" sz="1800" b="1" kern="1200" dirty="0"/>
        </a:p>
      </dsp:txBody>
      <dsp:txXfrm>
        <a:off x="2376617" y="635400"/>
        <a:ext cx="2161507" cy="1245530"/>
      </dsp:txXfrm>
    </dsp:sp>
    <dsp:sp modelId="{27DD2483-A55E-43D0-AC4D-6B3FB39293A0}">
      <dsp:nvSpPr>
        <dsp:cNvPr id="0" name=""/>
        <dsp:cNvSpPr/>
      </dsp:nvSpPr>
      <dsp:spPr>
        <a:xfrm>
          <a:off x="2561767" y="1919680"/>
          <a:ext cx="223900" cy="514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856"/>
              </a:lnTo>
              <a:lnTo>
                <a:pt x="223900" y="51485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25B686-6643-4836-8D53-4F6745708F8C}">
      <dsp:nvSpPr>
        <dsp:cNvPr id="0" name=""/>
        <dsp:cNvSpPr/>
      </dsp:nvSpPr>
      <dsp:spPr>
        <a:xfrm>
          <a:off x="2785668" y="2091299"/>
          <a:ext cx="2294211" cy="686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400" kern="1200" dirty="0" smtClean="0"/>
            <a:t>Use </a:t>
          </a:r>
          <a:r>
            <a:rPr lang="en-ZA" sz="1400" b="1" kern="1200" dirty="0" smtClean="0"/>
            <a:t>a Contingency plan </a:t>
          </a:r>
          <a:r>
            <a:rPr lang="en-ZA" sz="1400" kern="1200" dirty="0" smtClean="0"/>
            <a:t>(approved by the TO/DMC)</a:t>
          </a:r>
          <a:endParaRPr lang="en-ZA" sz="1400" kern="1200" dirty="0"/>
        </a:p>
      </dsp:txBody>
      <dsp:txXfrm>
        <a:off x="2805774" y="2111405"/>
        <a:ext cx="2253999" cy="646263"/>
      </dsp:txXfrm>
    </dsp:sp>
    <dsp:sp modelId="{11257CAE-DAB5-49C9-99E8-4D479BACDB8B}">
      <dsp:nvSpPr>
        <dsp:cNvPr id="0" name=""/>
        <dsp:cNvSpPr/>
      </dsp:nvSpPr>
      <dsp:spPr>
        <a:xfrm>
          <a:off x="2561767" y="1919680"/>
          <a:ext cx="223900" cy="1372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2950"/>
              </a:lnTo>
              <a:lnTo>
                <a:pt x="223900" y="137295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52A578-6E58-4906-B1F1-7384D186E706}">
      <dsp:nvSpPr>
        <dsp:cNvPr id="0" name=""/>
        <dsp:cNvSpPr/>
      </dsp:nvSpPr>
      <dsp:spPr>
        <a:xfrm>
          <a:off x="2785668" y="2949393"/>
          <a:ext cx="2318968" cy="686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400" kern="1200" dirty="0" smtClean="0"/>
            <a:t>Use </a:t>
          </a:r>
          <a:r>
            <a:rPr lang="en-ZA" sz="1400" b="1" kern="1200" dirty="0" smtClean="0"/>
            <a:t>Emergency Management </a:t>
          </a:r>
          <a:r>
            <a:rPr lang="en-ZA" sz="1400" kern="1200" dirty="0" smtClean="0"/>
            <a:t>plan from TO/DMC</a:t>
          </a:r>
          <a:endParaRPr lang="en-ZA" sz="1400" kern="1200" dirty="0"/>
        </a:p>
      </dsp:txBody>
      <dsp:txXfrm>
        <a:off x="2805774" y="2969499"/>
        <a:ext cx="2278756" cy="646263"/>
      </dsp:txXfrm>
    </dsp:sp>
    <dsp:sp modelId="{D6436DCF-9F3C-4BFE-987C-39A19D413A55}">
      <dsp:nvSpPr>
        <dsp:cNvPr id="0" name=""/>
        <dsp:cNvSpPr/>
      </dsp:nvSpPr>
      <dsp:spPr>
        <a:xfrm>
          <a:off x="2561767" y="1919680"/>
          <a:ext cx="223900" cy="2231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1044"/>
              </a:lnTo>
              <a:lnTo>
                <a:pt x="223900" y="223104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9DDD27-4B66-4439-9C03-6F19260D2291}">
      <dsp:nvSpPr>
        <dsp:cNvPr id="0" name=""/>
        <dsp:cNvSpPr/>
      </dsp:nvSpPr>
      <dsp:spPr>
        <a:xfrm>
          <a:off x="2785668" y="3807487"/>
          <a:ext cx="2424026" cy="686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901266"/>
              <a:satOff val="-4866"/>
              <a:lumOff val="114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400" kern="1200" dirty="0" smtClean="0"/>
            <a:t>Use your own knowledge and common sense</a:t>
          </a:r>
          <a:endParaRPr lang="en-ZA" sz="1400" kern="1200" dirty="0"/>
        </a:p>
      </dsp:txBody>
      <dsp:txXfrm>
        <a:off x="2805774" y="3827593"/>
        <a:ext cx="2383814" cy="646263"/>
      </dsp:txXfrm>
    </dsp:sp>
    <dsp:sp modelId="{1445F300-1E65-4681-957A-F8C91904EE6A}">
      <dsp:nvSpPr>
        <dsp:cNvPr id="0" name=""/>
        <dsp:cNvSpPr/>
      </dsp:nvSpPr>
      <dsp:spPr>
        <a:xfrm>
          <a:off x="4920112" y="596650"/>
          <a:ext cx="1641719" cy="1323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b="1" kern="1200" dirty="0" smtClean="0"/>
            <a:t>3. Give pax a choice</a:t>
          </a:r>
          <a:endParaRPr lang="en-ZA" sz="2800" b="1" kern="1200" dirty="0"/>
        </a:p>
      </dsp:txBody>
      <dsp:txXfrm>
        <a:off x="4958862" y="635400"/>
        <a:ext cx="1564219" cy="1245530"/>
      </dsp:txXfrm>
    </dsp:sp>
    <dsp:sp modelId="{A4BADB73-F3BE-490C-931A-84A037EF1489}">
      <dsp:nvSpPr>
        <dsp:cNvPr id="0" name=""/>
        <dsp:cNvSpPr/>
      </dsp:nvSpPr>
      <dsp:spPr>
        <a:xfrm>
          <a:off x="6905069" y="596650"/>
          <a:ext cx="1880599" cy="1323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b="1" kern="1200" dirty="0" smtClean="0"/>
            <a:t>4. Inform pax of new arrangements </a:t>
          </a:r>
          <a:endParaRPr lang="en-ZA" sz="2000" b="1" kern="1200" dirty="0"/>
        </a:p>
      </dsp:txBody>
      <dsp:txXfrm>
        <a:off x="6943819" y="635400"/>
        <a:ext cx="1803099" cy="1245530"/>
      </dsp:txXfrm>
    </dsp:sp>
    <dsp:sp modelId="{E1AE262A-91DA-432E-8C09-8170149FDE85}">
      <dsp:nvSpPr>
        <dsp:cNvPr id="0" name=""/>
        <dsp:cNvSpPr/>
      </dsp:nvSpPr>
      <dsp:spPr>
        <a:xfrm>
          <a:off x="7093129" y="1919680"/>
          <a:ext cx="188059" cy="5148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4856"/>
              </a:lnTo>
              <a:lnTo>
                <a:pt x="188059" y="51485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BDE4C0-213D-434E-BA1C-2236B0AD378F}">
      <dsp:nvSpPr>
        <dsp:cNvPr id="0" name=""/>
        <dsp:cNvSpPr/>
      </dsp:nvSpPr>
      <dsp:spPr>
        <a:xfrm>
          <a:off x="7281189" y="2091299"/>
          <a:ext cx="1098360" cy="6864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600" kern="1200" dirty="0" smtClean="0"/>
            <a:t>Changes to itinerary</a:t>
          </a:r>
          <a:endParaRPr lang="en-ZA" sz="1600" kern="1200" dirty="0"/>
        </a:p>
      </dsp:txBody>
      <dsp:txXfrm>
        <a:off x="7301295" y="2111405"/>
        <a:ext cx="1058148" cy="646263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5F6C9E-33D2-40BC-9382-CFD9B3608784}">
      <dsp:nvSpPr>
        <dsp:cNvPr id="0" name=""/>
        <dsp:cNvSpPr/>
      </dsp:nvSpPr>
      <dsp:spPr>
        <a:xfrm>
          <a:off x="0" y="24379"/>
          <a:ext cx="8331958" cy="160051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Drop the </a:t>
          </a:r>
          <a:r>
            <a:rPr lang="en-ZA" sz="2400" b="1" kern="1200" dirty="0" smtClean="0"/>
            <a:t>activity and replace </a:t>
          </a:r>
          <a:r>
            <a:rPr lang="en-ZA" sz="2400" kern="1200" dirty="0" smtClean="0"/>
            <a:t>with another one of the same type of value, quality and experience. 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NB:  only with TO/DMC approval!</a:t>
          </a:r>
        </a:p>
      </dsp:txBody>
      <dsp:txXfrm>
        <a:off x="78131" y="102510"/>
        <a:ext cx="8175696" cy="1444257"/>
      </dsp:txXfrm>
    </dsp:sp>
    <dsp:sp modelId="{E7CA7BDA-CBAD-46F0-A187-9D13E0BDB0CB}">
      <dsp:nvSpPr>
        <dsp:cNvPr id="0" name=""/>
        <dsp:cNvSpPr/>
      </dsp:nvSpPr>
      <dsp:spPr>
        <a:xfrm>
          <a:off x="0" y="1771778"/>
          <a:ext cx="8331958" cy="1461915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200" kern="1200" dirty="0" smtClean="0"/>
            <a:t>Go </a:t>
          </a:r>
          <a:r>
            <a:rPr lang="en-ZA" sz="3200" b="1" kern="1200" dirty="0" smtClean="0"/>
            <a:t>faster</a:t>
          </a:r>
          <a:r>
            <a:rPr lang="en-ZA" sz="3200" kern="1200" dirty="0" smtClean="0"/>
            <a:t> with activities or commentaries</a:t>
          </a:r>
          <a:endParaRPr lang="en-ZA" sz="3200" kern="1200" dirty="0"/>
        </a:p>
      </dsp:txBody>
      <dsp:txXfrm>
        <a:off x="71365" y="1843143"/>
        <a:ext cx="8189228" cy="1319185"/>
      </dsp:txXfrm>
    </dsp:sp>
    <dsp:sp modelId="{9C26B5FB-B21A-4721-B109-1B0A63AD7D34}">
      <dsp:nvSpPr>
        <dsp:cNvPr id="0" name=""/>
        <dsp:cNvSpPr/>
      </dsp:nvSpPr>
      <dsp:spPr>
        <a:xfrm>
          <a:off x="0" y="3380573"/>
          <a:ext cx="8331958" cy="1461915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200" b="1" kern="1200" dirty="0" smtClean="0"/>
            <a:t>Only take a few questions from clients</a:t>
          </a:r>
          <a:endParaRPr lang="en-ZA" sz="3200" kern="1200" dirty="0"/>
        </a:p>
      </dsp:txBody>
      <dsp:txXfrm>
        <a:off x="71365" y="3451938"/>
        <a:ext cx="8189228" cy="1319185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51823C-FC5C-472E-9701-33C67B8C5B08}">
      <dsp:nvSpPr>
        <dsp:cNvPr id="0" name=""/>
        <dsp:cNvSpPr/>
      </dsp:nvSpPr>
      <dsp:spPr>
        <a:xfrm>
          <a:off x="970674" y="9"/>
          <a:ext cx="6817095" cy="8352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500" kern="1200" dirty="0" smtClean="0"/>
            <a:t>Be positive and ‘sell’ the new plan to the group telling them:</a:t>
          </a:r>
          <a:endParaRPr lang="en-ZA" sz="2500" kern="1200" dirty="0"/>
        </a:p>
      </dsp:txBody>
      <dsp:txXfrm>
        <a:off x="995138" y="24473"/>
        <a:ext cx="6768167" cy="786350"/>
      </dsp:txXfrm>
    </dsp:sp>
    <dsp:sp modelId="{7EB7FC8E-F054-4000-B459-24E72274E571}">
      <dsp:nvSpPr>
        <dsp:cNvPr id="0" name=""/>
        <dsp:cNvSpPr/>
      </dsp:nvSpPr>
      <dsp:spPr>
        <a:xfrm>
          <a:off x="1652384" y="835288"/>
          <a:ext cx="681709" cy="6264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6459"/>
              </a:lnTo>
              <a:lnTo>
                <a:pt x="681709" y="62645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FD5D2E-AA9B-4C22-8C5F-6DFDCFEF5A5F}">
      <dsp:nvSpPr>
        <dsp:cNvPr id="0" name=""/>
        <dsp:cNvSpPr/>
      </dsp:nvSpPr>
      <dsp:spPr>
        <a:xfrm>
          <a:off x="2334093" y="1044108"/>
          <a:ext cx="6030299" cy="8352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b="1" kern="1200" dirty="0" smtClean="0"/>
            <a:t>Worries about their safety</a:t>
          </a:r>
          <a:endParaRPr lang="en-ZA" sz="2800" b="1" kern="1200" dirty="0"/>
        </a:p>
      </dsp:txBody>
      <dsp:txXfrm>
        <a:off x="2358557" y="1068572"/>
        <a:ext cx="5981371" cy="786350"/>
      </dsp:txXfrm>
    </dsp:sp>
    <dsp:sp modelId="{929A54AA-98EF-4671-9C98-97C8BEE8ABBF}">
      <dsp:nvSpPr>
        <dsp:cNvPr id="0" name=""/>
        <dsp:cNvSpPr/>
      </dsp:nvSpPr>
      <dsp:spPr>
        <a:xfrm>
          <a:off x="1652384" y="835288"/>
          <a:ext cx="681709" cy="16705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0557"/>
              </a:lnTo>
              <a:lnTo>
                <a:pt x="681709" y="167055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B8607F-BDFB-45F3-9EDE-492780FF8B7F}">
      <dsp:nvSpPr>
        <dsp:cNvPr id="0" name=""/>
        <dsp:cNvSpPr/>
      </dsp:nvSpPr>
      <dsp:spPr>
        <a:xfrm>
          <a:off x="2334093" y="2088207"/>
          <a:ext cx="6030299" cy="8352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b="1" kern="1200" dirty="0" smtClean="0"/>
            <a:t>Need to stay on time</a:t>
          </a:r>
          <a:endParaRPr lang="en-ZA" sz="2800" b="1" kern="1200" dirty="0"/>
        </a:p>
      </dsp:txBody>
      <dsp:txXfrm>
        <a:off x="2358557" y="2112671"/>
        <a:ext cx="5981371" cy="786350"/>
      </dsp:txXfrm>
    </dsp:sp>
    <dsp:sp modelId="{96864371-8AFE-4AB2-A6F7-07DDE3D08937}">
      <dsp:nvSpPr>
        <dsp:cNvPr id="0" name=""/>
        <dsp:cNvSpPr/>
      </dsp:nvSpPr>
      <dsp:spPr>
        <a:xfrm>
          <a:off x="1652384" y="835288"/>
          <a:ext cx="681709" cy="27146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4656"/>
              </a:lnTo>
              <a:lnTo>
                <a:pt x="681709" y="271465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B9FB50-0BE8-4F0B-B0C5-AF46801EB832}">
      <dsp:nvSpPr>
        <dsp:cNvPr id="0" name=""/>
        <dsp:cNvSpPr/>
      </dsp:nvSpPr>
      <dsp:spPr>
        <a:xfrm>
          <a:off x="2334093" y="3132305"/>
          <a:ext cx="6030299" cy="8352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b="1" kern="1200" dirty="0" smtClean="0"/>
            <a:t>How wonderful the new, replacement activity is </a:t>
          </a:r>
          <a:r>
            <a:rPr lang="en-ZA" sz="2800" b="1" kern="1200" dirty="0" smtClean="0">
              <a:sym typeface="Wingdings" pitchFamily="2" charset="2"/>
            </a:rPr>
            <a:t></a:t>
          </a:r>
          <a:endParaRPr lang="en-ZA" sz="2800" b="1" kern="1200" dirty="0"/>
        </a:p>
      </dsp:txBody>
      <dsp:txXfrm>
        <a:off x="2358557" y="3156769"/>
        <a:ext cx="5981371" cy="786350"/>
      </dsp:txXfrm>
    </dsp:sp>
    <dsp:sp modelId="{C7CBA227-0733-4888-AA3A-EEEC00FC9987}">
      <dsp:nvSpPr>
        <dsp:cNvPr id="0" name=""/>
        <dsp:cNvSpPr/>
      </dsp:nvSpPr>
      <dsp:spPr>
        <a:xfrm>
          <a:off x="1652384" y="835288"/>
          <a:ext cx="681709" cy="40882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88230"/>
              </a:lnTo>
              <a:lnTo>
                <a:pt x="681709" y="408823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954E4D-5B6D-4ED9-8A25-D9A9E692ABDF}">
      <dsp:nvSpPr>
        <dsp:cNvPr id="0" name=""/>
        <dsp:cNvSpPr/>
      </dsp:nvSpPr>
      <dsp:spPr>
        <a:xfrm>
          <a:off x="2334093" y="4176404"/>
          <a:ext cx="6030299" cy="1494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100" b="1" kern="1200" dirty="0" smtClean="0"/>
            <a:t>Arrangements </a:t>
          </a:r>
          <a:r>
            <a:rPr lang="en-ZA" sz="3100" b="1" kern="1200" dirty="0" smtClean="0"/>
            <a:t>(</a:t>
          </a:r>
          <a:r>
            <a:rPr lang="en-ZA" sz="3100" b="1" kern="1200" dirty="0" smtClean="0"/>
            <a:t>refunds, discounts, free tour) where a planned activity cannot be </a:t>
          </a:r>
          <a:r>
            <a:rPr lang="en-ZA" sz="3100" b="1" kern="1200" dirty="0" smtClean="0"/>
            <a:t>done </a:t>
          </a:r>
          <a:endParaRPr lang="en-ZA" sz="3100" b="1" kern="1200" dirty="0"/>
        </a:p>
      </dsp:txBody>
      <dsp:txXfrm>
        <a:off x="2377858" y="4220169"/>
        <a:ext cx="5942769" cy="1406700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A14D18-DDB0-41D5-9317-B7FE7F24AD71}">
      <dsp:nvSpPr>
        <dsp:cNvPr id="0" name=""/>
        <dsp:cNvSpPr/>
      </dsp:nvSpPr>
      <dsp:spPr>
        <a:xfrm>
          <a:off x="0" y="90293"/>
          <a:ext cx="8241542" cy="23739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Immediately tell management and others </a:t>
          </a:r>
          <a:r>
            <a:rPr lang="en-ZA" sz="2400" b="1" kern="1200" dirty="0" smtClean="0"/>
            <a:t>who need to know </a:t>
          </a:r>
          <a:r>
            <a:rPr lang="en-ZA" sz="2400" kern="1200" dirty="0" smtClean="0"/>
            <a:t>(attractions, restaurants, hotels, etc.) of changes – and reasons for changes: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Update them about changed times and/or non-arrival</a:t>
          </a:r>
          <a:endParaRPr lang="en-ZA" sz="2400" kern="1200" dirty="0"/>
        </a:p>
      </dsp:txBody>
      <dsp:txXfrm>
        <a:off x="69532" y="159825"/>
        <a:ext cx="8102478" cy="2234917"/>
      </dsp:txXfrm>
    </dsp:sp>
    <dsp:sp modelId="{7CAAE11B-FD2C-477B-80EC-B11BDE7B01E6}">
      <dsp:nvSpPr>
        <dsp:cNvPr id="0" name=""/>
        <dsp:cNvSpPr/>
      </dsp:nvSpPr>
      <dsp:spPr>
        <a:xfrm rot="5400000">
          <a:off x="3630140" y="2493722"/>
          <a:ext cx="838388" cy="8784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800" kern="1200"/>
        </a:p>
      </dsp:txBody>
      <dsp:txXfrm rot="-5400000">
        <a:off x="3785806" y="2513742"/>
        <a:ext cx="527056" cy="586872"/>
      </dsp:txXfrm>
    </dsp:sp>
    <dsp:sp modelId="{9E0DD205-E86F-4ACD-83E6-B4ECA23249D7}">
      <dsp:nvSpPr>
        <dsp:cNvPr id="0" name=""/>
        <dsp:cNvSpPr/>
      </dsp:nvSpPr>
      <dsp:spPr>
        <a:xfrm>
          <a:off x="0" y="3350052"/>
          <a:ext cx="8241542" cy="19520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Always</a:t>
          </a:r>
          <a:r>
            <a:rPr lang="en-ZA" sz="2400" kern="1200" dirty="0" smtClean="0"/>
            <a:t> follow management/organisational policy and practice – Never go beyond authority you have as a Tour Guide – often decisions are up to you but must be approved by Management</a:t>
          </a:r>
          <a:endParaRPr lang="en-ZA" sz="2400" kern="1200" dirty="0"/>
        </a:p>
      </dsp:txBody>
      <dsp:txXfrm>
        <a:off x="57174" y="3407226"/>
        <a:ext cx="8127194" cy="1837714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111812-4AB5-405D-B9AF-EE949BB4A12D}">
      <dsp:nvSpPr>
        <dsp:cNvPr id="0" name=""/>
        <dsp:cNvSpPr/>
      </dsp:nvSpPr>
      <dsp:spPr>
        <a:xfrm>
          <a:off x="5" y="650400"/>
          <a:ext cx="2493389" cy="313403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200" kern="1200" dirty="0" smtClean="0"/>
            <a:t>Always remember ‘</a:t>
          </a:r>
          <a:r>
            <a:rPr lang="en-ZA" sz="32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cost</a:t>
          </a:r>
          <a:r>
            <a:rPr lang="en-ZA" sz="3200" kern="1200" dirty="0" smtClean="0"/>
            <a:t>’</a:t>
          </a:r>
          <a:endParaRPr lang="en-ZA" sz="3200" kern="1200" dirty="0"/>
        </a:p>
      </dsp:txBody>
      <dsp:txXfrm>
        <a:off x="5" y="650400"/>
        <a:ext cx="2493389" cy="3134039"/>
      </dsp:txXfrm>
    </dsp:sp>
    <dsp:sp modelId="{94923337-3127-44DD-9C74-3554FA1A7510}">
      <dsp:nvSpPr>
        <dsp:cNvPr id="0" name=""/>
        <dsp:cNvSpPr/>
      </dsp:nvSpPr>
      <dsp:spPr>
        <a:xfrm>
          <a:off x="3018137" y="450370"/>
          <a:ext cx="5223399" cy="3991982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4800" b="1" kern="1200" dirty="0" smtClean="0"/>
            <a:t>Time is money!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200" kern="1200" dirty="0" smtClean="0"/>
            <a:t>Any change from approved itinerary may cost the Tour Operator or someone else some money</a:t>
          </a:r>
          <a:endParaRPr lang="en-ZA" sz="3200" kern="1200" dirty="0"/>
        </a:p>
      </dsp:txBody>
      <dsp:txXfrm>
        <a:off x="3018137" y="450370"/>
        <a:ext cx="5223399" cy="39919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7D0CB5-01D4-4146-9BD9-3DC54780B51A}">
      <dsp:nvSpPr>
        <dsp:cNvPr id="0" name=""/>
        <dsp:cNvSpPr/>
      </dsp:nvSpPr>
      <dsp:spPr>
        <a:xfrm>
          <a:off x="0" y="731421"/>
          <a:ext cx="82296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C54B24F-0C04-48A1-A3D0-38C5BEA3B5A1}">
      <dsp:nvSpPr>
        <dsp:cNvPr id="0" name=""/>
        <dsp:cNvSpPr/>
      </dsp:nvSpPr>
      <dsp:spPr>
        <a:xfrm>
          <a:off x="411480" y="43664"/>
          <a:ext cx="7502416" cy="113055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b="1" kern="1200" dirty="0" smtClean="0"/>
            <a:t>Call especially if the solution involves money!</a:t>
          </a:r>
          <a:endParaRPr lang="en-ZA" sz="2800" b="1" kern="1200" dirty="0"/>
        </a:p>
      </dsp:txBody>
      <dsp:txXfrm>
        <a:off x="466669" y="98853"/>
        <a:ext cx="7392038" cy="1020178"/>
      </dsp:txXfrm>
    </dsp:sp>
    <dsp:sp modelId="{4907272A-A7B4-45A7-84C9-B47314134F67}">
      <dsp:nvSpPr>
        <dsp:cNvPr id="0" name=""/>
        <dsp:cNvSpPr/>
      </dsp:nvSpPr>
      <dsp:spPr>
        <a:xfrm>
          <a:off x="0" y="2092221"/>
          <a:ext cx="82296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3CCC4D-15AC-4EDE-A06F-33CA4B51DC78}">
      <dsp:nvSpPr>
        <dsp:cNvPr id="0" name=""/>
        <dsp:cNvSpPr/>
      </dsp:nvSpPr>
      <dsp:spPr>
        <a:xfrm>
          <a:off x="411480" y="1649421"/>
          <a:ext cx="7486862" cy="885600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Don’t call </a:t>
          </a:r>
          <a:r>
            <a:rPr lang="en-ZA" sz="2400" kern="1200" dirty="0" smtClean="0"/>
            <a:t>for small problems that you can solve right there – like guest who wants a different  room</a:t>
          </a:r>
          <a:endParaRPr lang="en-ZA" sz="2400" kern="1200" dirty="0"/>
        </a:p>
      </dsp:txBody>
      <dsp:txXfrm>
        <a:off x="454711" y="1692652"/>
        <a:ext cx="7400400" cy="799138"/>
      </dsp:txXfrm>
    </dsp:sp>
    <dsp:sp modelId="{3862E312-5D92-4394-A9B5-D36BECDBBD69}">
      <dsp:nvSpPr>
        <dsp:cNvPr id="0" name=""/>
        <dsp:cNvSpPr/>
      </dsp:nvSpPr>
      <dsp:spPr>
        <a:xfrm>
          <a:off x="0" y="3453021"/>
          <a:ext cx="8229600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1619AC2-2321-4F0A-8AFA-08FC8788C080}">
      <dsp:nvSpPr>
        <dsp:cNvPr id="0" name=""/>
        <dsp:cNvSpPr/>
      </dsp:nvSpPr>
      <dsp:spPr>
        <a:xfrm>
          <a:off x="411480" y="3010221"/>
          <a:ext cx="7486862" cy="88560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For a road accident, or a flat tyre </a:t>
          </a:r>
          <a:r>
            <a:rPr lang="en-ZA" sz="2400" kern="1200" dirty="0" smtClean="0"/>
            <a:t>– call operations so that they know about the problem</a:t>
          </a:r>
          <a:endParaRPr lang="en-ZA" sz="2400" kern="1200" dirty="0">
            <a:solidFill>
              <a:prstClr val="white"/>
            </a:solidFill>
          </a:endParaRPr>
        </a:p>
      </dsp:txBody>
      <dsp:txXfrm>
        <a:off x="454711" y="3053452"/>
        <a:ext cx="7400400" cy="799138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81754-0E28-4D84-BAB6-4E002A2F38C4}">
      <dsp:nvSpPr>
        <dsp:cNvPr id="0" name=""/>
        <dsp:cNvSpPr/>
      </dsp:nvSpPr>
      <dsp:spPr>
        <a:xfrm>
          <a:off x="186288" y="351"/>
          <a:ext cx="3484302" cy="10252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4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You may not:  </a:t>
          </a:r>
          <a:endParaRPr lang="en-ZA" sz="3400" kern="1200" dirty="0"/>
        </a:p>
      </dsp:txBody>
      <dsp:txXfrm>
        <a:off x="216316" y="30379"/>
        <a:ext cx="3424246" cy="965179"/>
      </dsp:txXfrm>
    </dsp:sp>
    <dsp:sp modelId="{2C8BB338-FFB0-4E74-8DC6-519C143DAA16}">
      <dsp:nvSpPr>
        <dsp:cNvPr id="0" name=""/>
        <dsp:cNvSpPr/>
      </dsp:nvSpPr>
      <dsp:spPr>
        <a:xfrm>
          <a:off x="534719" y="1025586"/>
          <a:ext cx="348430" cy="768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8926"/>
              </a:lnTo>
              <a:lnTo>
                <a:pt x="348430" y="76892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E98384-924C-4E33-8E6A-1185D1480AC0}">
      <dsp:nvSpPr>
        <dsp:cNvPr id="0" name=""/>
        <dsp:cNvSpPr/>
      </dsp:nvSpPr>
      <dsp:spPr>
        <a:xfrm>
          <a:off x="883149" y="1281895"/>
          <a:ext cx="3643357" cy="10252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100" kern="1200" dirty="0" smtClean="0"/>
            <a:t>offer ‘anything &amp; everything’ to </a:t>
          </a:r>
          <a:r>
            <a:rPr lang="en-ZA" sz="2100" kern="1200" dirty="0" smtClean="0"/>
            <a:t>make up</a:t>
          </a:r>
          <a:endParaRPr lang="en-ZA" sz="2100" kern="1200" dirty="0"/>
        </a:p>
      </dsp:txBody>
      <dsp:txXfrm>
        <a:off x="913177" y="1311923"/>
        <a:ext cx="3583301" cy="965179"/>
      </dsp:txXfrm>
    </dsp:sp>
    <dsp:sp modelId="{3A93BFDE-36D7-4E15-A762-C489059604A2}">
      <dsp:nvSpPr>
        <dsp:cNvPr id="0" name=""/>
        <dsp:cNvSpPr/>
      </dsp:nvSpPr>
      <dsp:spPr>
        <a:xfrm>
          <a:off x="534719" y="1025586"/>
          <a:ext cx="348430" cy="2050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0470"/>
              </a:lnTo>
              <a:lnTo>
                <a:pt x="348430" y="20504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AD8725-E18C-4506-A861-879939E1F6E7}">
      <dsp:nvSpPr>
        <dsp:cNvPr id="0" name=""/>
        <dsp:cNvSpPr/>
      </dsp:nvSpPr>
      <dsp:spPr>
        <a:xfrm>
          <a:off x="883149" y="2563438"/>
          <a:ext cx="3643357" cy="10252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100" kern="1200" dirty="0" smtClean="0"/>
            <a:t>Make a </a:t>
          </a:r>
          <a:r>
            <a:rPr lang="en-ZA" sz="2100" kern="1200" dirty="0" smtClean="0"/>
            <a:t>tour </a:t>
          </a:r>
          <a:r>
            <a:rPr lang="en-ZA" sz="2100" kern="1200" dirty="0" smtClean="0"/>
            <a:t>longer than the </a:t>
          </a:r>
          <a:r>
            <a:rPr lang="en-ZA" sz="2100" kern="1200" dirty="0" smtClean="0"/>
            <a:t>finish time</a:t>
          </a:r>
          <a:endParaRPr lang="en-ZA" sz="2100" kern="1200" dirty="0"/>
        </a:p>
      </dsp:txBody>
      <dsp:txXfrm>
        <a:off x="913177" y="2593466"/>
        <a:ext cx="3583301" cy="965179"/>
      </dsp:txXfrm>
    </dsp:sp>
    <dsp:sp modelId="{F98E7943-9022-4A73-A01B-6ED0E9F9B27E}">
      <dsp:nvSpPr>
        <dsp:cNvPr id="0" name=""/>
        <dsp:cNvSpPr/>
      </dsp:nvSpPr>
      <dsp:spPr>
        <a:xfrm>
          <a:off x="534719" y="1025586"/>
          <a:ext cx="348430" cy="33320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2013"/>
              </a:lnTo>
              <a:lnTo>
                <a:pt x="348430" y="333201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1BE180-F418-4C6C-B172-E3551DB496EF}">
      <dsp:nvSpPr>
        <dsp:cNvPr id="0" name=""/>
        <dsp:cNvSpPr/>
      </dsp:nvSpPr>
      <dsp:spPr>
        <a:xfrm>
          <a:off x="883149" y="3844982"/>
          <a:ext cx="3643357" cy="10252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100" kern="1200" smtClean="0"/>
            <a:t>provide extra items (food, drinks) without limit</a:t>
          </a:r>
          <a:endParaRPr lang="en-ZA" sz="2100" kern="1200" dirty="0" smtClean="0"/>
        </a:p>
      </dsp:txBody>
      <dsp:txXfrm>
        <a:off x="913177" y="3875010"/>
        <a:ext cx="3583301" cy="965179"/>
      </dsp:txXfrm>
    </dsp:sp>
    <dsp:sp modelId="{D26D1A70-AAA0-4831-A4C6-806008310BE8}">
      <dsp:nvSpPr>
        <dsp:cNvPr id="0" name=""/>
        <dsp:cNvSpPr/>
      </dsp:nvSpPr>
      <dsp:spPr>
        <a:xfrm>
          <a:off x="4342263" y="351"/>
          <a:ext cx="3484302" cy="10252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43180" rIns="6477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smtClean="0">
              <a:latin typeface="Verdana" pitchFamily="34" charset="0"/>
              <a:ea typeface="Verdana" pitchFamily="34" charset="0"/>
              <a:cs typeface="Verdana" pitchFamily="34" charset="0"/>
            </a:rPr>
            <a:t>You may:</a:t>
          </a:r>
          <a:endParaRPr lang="en-ZA" sz="3400" kern="1200" dirty="0"/>
        </a:p>
      </dsp:txBody>
      <dsp:txXfrm>
        <a:off x="4372291" y="30379"/>
        <a:ext cx="3424246" cy="965179"/>
      </dsp:txXfrm>
    </dsp:sp>
    <dsp:sp modelId="{A386F204-F411-412F-837D-5FD70703300B}">
      <dsp:nvSpPr>
        <dsp:cNvPr id="0" name=""/>
        <dsp:cNvSpPr/>
      </dsp:nvSpPr>
      <dsp:spPr>
        <a:xfrm>
          <a:off x="4690693" y="1025586"/>
          <a:ext cx="348430" cy="768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8926"/>
              </a:lnTo>
              <a:lnTo>
                <a:pt x="348430" y="76892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518947-B546-49AC-A059-2E9BB2588768}">
      <dsp:nvSpPr>
        <dsp:cNvPr id="0" name=""/>
        <dsp:cNvSpPr/>
      </dsp:nvSpPr>
      <dsp:spPr>
        <a:xfrm>
          <a:off x="5039123" y="1281895"/>
          <a:ext cx="3643357" cy="10252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100" kern="1200" dirty="0" smtClean="0"/>
            <a:t>Offer what’s in your authority to offer, unless management says something else</a:t>
          </a:r>
          <a:endParaRPr lang="en-ZA" sz="2100" kern="1200" dirty="0"/>
        </a:p>
      </dsp:txBody>
      <dsp:txXfrm>
        <a:off x="5069151" y="1311923"/>
        <a:ext cx="3583301" cy="965179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7B4C71-1815-4097-8F40-D8644EAF39AA}">
      <dsp:nvSpPr>
        <dsp:cNvPr id="0" name=""/>
        <dsp:cNvSpPr/>
      </dsp:nvSpPr>
      <dsp:spPr>
        <a:xfrm>
          <a:off x="2843" y="576659"/>
          <a:ext cx="4942203" cy="7715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4400" kern="1200" dirty="0" smtClean="0"/>
            <a:t>What you could do:</a:t>
          </a:r>
          <a:endParaRPr lang="en-ZA" sz="4400" kern="1200" dirty="0"/>
        </a:p>
      </dsp:txBody>
      <dsp:txXfrm>
        <a:off x="25440" y="599256"/>
        <a:ext cx="4897009" cy="726330"/>
      </dsp:txXfrm>
    </dsp:sp>
    <dsp:sp modelId="{34F12606-001B-484B-B623-BA505785F844}">
      <dsp:nvSpPr>
        <dsp:cNvPr id="0" name=""/>
        <dsp:cNvSpPr/>
      </dsp:nvSpPr>
      <dsp:spPr>
        <a:xfrm>
          <a:off x="497063" y="1348184"/>
          <a:ext cx="494220" cy="5786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8643"/>
              </a:lnTo>
              <a:lnTo>
                <a:pt x="494220" y="57864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88CDCA-7D8F-4B4E-965D-DC50FAC702F4}">
      <dsp:nvSpPr>
        <dsp:cNvPr id="0" name=""/>
        <dsp:cNvSpPr/>
      </dsp:nvSpPr>
      <dsp:spPr>
        <a:xfrm>
          <a:off x="991284" y="1541065"/>
          <a:ext cx="7235472" cy="771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300" kern="1200" dirty="0" smtClean="0"/>
            <a:t>Stop, pause or delay – while participants watch, see or experience the unexpected event</a:t>
          </a:r>
          <a:endParaRPr lang="en-ZA" sz="2300" kern="1200" dirty="0"/>
        </a:p>
      </dsp:txBody>
      <dsp:txXfrm>
        <a:off x="1013881" y="1563662"/>
        <a:ext cx="7190278" cy="726330"/>
      </dsp:txXfrm>
    </dsp:sp>
    <dsp:sp modelId="{9C53CD1D-59E9-48B2-BA91-969F8FF2238B}">
      <dsp:nvSpPr>
        <dsp:cNvPr id="0" name=""/>
        <dsp:cNvSpPr/>
      </dsp:nvSpPr>
      <dsp:spPr>
        <a:xfrm>
          <a:off x="497063" y="1348184"/>
          <a:ext cx="494220" cy="15430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3050"/>
              </a:lnTo>
              <a:lnTo>
                <a:pt x="494220" y="154305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B9B6B1-7BDE-4C16-8F47-110AA423C518}">
      <dsp:nvSpPr>
        <dsp:cNvPr id="0" name=""/>
        <dsp:cNvSpPr/>
      </dsp:nvSpPr>
      <dsp:spPr>
        <a:xfrm>
          <a:off x="991284" y="2505472"/>
          <a:ext cx="7235472" cy="771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300" kern="1200" dirty="0" smtClean="0"/>
            <a:t>Tell them about the event based on own knowledge – or find out more information quickly </a:t>
          </a:r>
          <a:endParaRPr lang="en-ZA" sz="2300" kern="1200" dirty="0"/>
        </a:p>
      </dsp:txBody>
      <dsp:txXfrm>
        <a:off x="1013881" y="2528069"/>
        <a:ext cx="7190278" cy="726330"/>
      </dsp:txXfrm>
    </dsp:sp>
    <dsp:sp modelId="{DC8DCE05-A43E-4A16-AF55-747DA9912DA0}">
      <dsp:nvSpPr>
        <dsp:cNvPr id="0" name=""/>
        <dsp:cNvSpPr/>
      </dsp:nvSpPr>
      <dsp:spPr>
        <a:xfrm>
          <a:off x="497063" y="1348184"/>
          <a:ext cx="494220" cy="25074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7456"/>
              </a:lnTo>
              <a:lnTo>
                <a:pt x="494220" y="250745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DE625F-55F1-4278-842E-5BC3E99CEFBE}">
      <dsp:nvSpPr>
        <dsp:cNvPr id="0" name=""/>
        <dsp:cNvSpPr/>
      </dsp:nvSpPr>
      <dsp:spPr>
        <a:xfrm>
          <a:off x="991284" y="3469878"/>
          <a:ext cx="7235472" cy="771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300" kern="1200" dirty="0" smtClean="0"/>
            <a:t>Explain why the event is so special e.g. only once a year</a:t>
          </a:r>
          <a:endParaRPr lang="en-ZA" sz="2300" kern="1200" dirty="0"/>
        </a:p>
      </dsp:txBody>
      <dsp:txXfrm>
        <a:off x="1013881" y="3492475"/>
        <a:ext cx="7190278" cy="726330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25B437-FACE-4821-AEA3-FD60438F5A5F}">
      <dsp:nvSpPr>
        <dsp:cNvPr id="0" name=""/>
        <dsp:cNvSpPr/>
      </dsp:nvSpPr>
      <dsp:spPr>
        <a:xfrm>
          <a:off x="2571" y="45731"/>
          <a:ext cx="2507456" cy="8752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SOPs</a:t>
          </a:r>
          <a:endParaRPr lang="en-ZA" sz="2400" b="1" kern="1200" dirty="0"/>
        </a:p>
      </dsp:txBody>
      <dsp:txXfrm>
        <a:off x="2571" y="45731"/>
        <a:ext cx="2507456" cy="875264"/>
      </dsp:txXfrm>
    </dsp:sp>
    <dsp:sp modelId="{FE39BCDF-DEF1-4E2B-8747-F14932F3E475}">
      <dsp:nvSpPr>
        <dsp:cNvPr id="0" name=""/>
        <dsp:cNvSpPr/>
      </dsp:nvSpPr>
      <dsp:spPr>
        <a:xfrm>
          <a:off x="2571" y="920995"/>
          <a:ext cx="2507456" cy="355923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Standard Operating Procedures</a:t>
          </a:r>
          <a:endParaRPr lang="en-ZA" sz="2300" kern="1200" dirty="0"/>
        </a:p>
      </dsp:txBody>
      <dsp:txXfrm>
        <a:off x="2571" y="920995"/>
        <a:ext cx="2507456" cy="3559235"/>
      </dsp:txXfrm>
    </dsp:sp>
    <dsp:sp modelId="{7A7714E4-0DD7-4DCD-ABC8-B01D9DB71DEF}">
      <dsp:nvSpPr>
        <dsp:cNvPr id="0" name=""/>
        <dsp:cNvSpPr/>
      </dsp:nvSpPr>
      <dsp:spPr>
        <a:xfrm>
          <a:off x="2861071" y="45731"/>
          <a:ext cx="2507456" cy="875264"/>
        </a:xfrm>
        <a:prstGeom prst="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Contingency Plans</a:t>
          </a:r>
          <a:endParaRPr lang="en-ZA" sz="2400" b="1" kern="1200" dirty="0"/>
        </a:p>
      </dsp:txBody>
      <dsp:txXfrm>
        <a:off x="2861071" y="45731"/>
        <a:ext cx="2507456" cy="875264"/>
      </dsp:txXfrm>
    </dsp:sp>
    <dsp:sp modelId="{2F32FF17-1BCB-4751-AB0A-B111FC74455C}">
      <dsp:nvSpPr>
        <dsp:cNvPr id="0" name=""/>
        <dsp:cNvSpPr/>
      </dsp:nvSpPr>
      <dsp:spPr>
        <a:xfrm>
          <a:off x="2861071" y="920995"/>
          <a:ext cx="2507456" cy="3559235"/>
        </a:xfrm>
        <a:prstGeom prst="rect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300" kern="1200" dirty="0" smtClean="0"/>
            <a:t>Handle situations where a planned itinerary, routes, activities and other cannot be followed or where a serious emergency </a:t>
          </a:r>
          <a:r>
            <a:rPr lang="en-ZA" sz="2300" kern="1200" dirty="0" smtClean="0"/>
            <a:t>happens</a:t>
          </a:r>
          <a:endParaRPr lang="en-ZA" sz="2300" kern="1200" dirty="0"/>
        </a:p>
      </dsp:txBody>
      <dsp:txXfrm>
        <a:off x="2861071" y="920995"/>
        <a:ext cx="2507456" cy="3559235"/>
      </dsp:txXfrm>
    </dsp:sp>
    <dsp:sp modelId="{FB966FFB-E83A-4482-89C3-84C35D3BF8A5}">
      <dsp:nvSpPr>
        <dsp:cNvPr id="0" name=""/>
        <dsp:cNvSpPr/>
      </dsp:nvSpPr>
      <dsp:spPr>
        <a:xfrm>
          <a:off x="5719571" y="45731"/>
          <a:ext cx="2507456" cy="875264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Emergency Plans</a:t>
          </a:r>
          <a:endParaRPr lang="en-ZA" sz="2400" b="1" kern="1200" dirty="0"/>
        </a:p>
      </dsp:txBody>
      <dsp:txXfrm>
        <a:off x="5719571" y="45731"/>
        <a:ext cx="2507456" cy="875264"/>
      </dsp:txXfrm>
    </dsp:sp>
    <dsp:sp modelId="{6C71463E-E359-4DC5-A17E-0ED34398EDA0}">
      <dsp:nvSpPr>
        <dsp:cNvPr id="0" name=""/>
        <dsp:cNvSpPr/>
      </dsp:nvSpPr>
      <dsp:spPr>
        <a:xfrm>
          <a:off x="5719571" y="920995"/>
          <a:ext cx="2507456" cy="3559235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300" kern="1200" dirty="0" smtClean="0"/>
            <a:t>Learn, practice and be able to </a:t>
          </a:r>
          <a:r>
            <a:rPr lang="en-ZA" sz="2300" kern="1200" dirty="0" smtClean="0"/>
            <a:t>do all </a:t>
          </a:r>
          <a:r>
            <a:rPr lang="en-ZA" sz="2300" kern="1200" dirty="0" smtClean="0"/>
            <a:t>emergency plans – to address </a:t>
          </a:r>
          <a:r>
            <a:rPr lang="en-ZA" sz="2300" kern="1200" dirty="0" smtClean="0"/>
            <a:t>emergencies which </a:t>
          </a:r>
          <a:r>
            <a:rPr lang="en-ZA" sz="2300" kern="1200" dirty="0" smtClean="0"/>
            <a:t>might happen on tour</a:t>
          </a:r>
          <a:endParaRPr lang="en-ZA" sz="2300" kern="1200" dirty="0"/>
        </a:p>
      </dsp:txBody>
      <dsp:txXfrm>
        <a:off x="5719571" y="920995"/>
        <a:ext cx="2507456" cy="3559235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5F6C9E-33D2-40BC-9382-CFD9B3608784}">
      <dsp:nvSpPr>
        <dsp:cNvPr id="0" name=""/>
        <dsp:cNvSpPr/>
      </dsp:nvSpPr>
      <dsp:spPr>
        <a:xfrm>
          <a:off x="0" y="1729"/>
          <a:ext cx="8331958" cy="862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Meet tour operator contract commitments </a:t>
          </a:r>
        </a:p>
      </dsp:txBody>
      <dsp:txXfrm>
        <a:off x="42123" y="43852"/>
        <a:ext cx="8247712" cy="778644"/>
      </dsp:txXfrm>
    </dsp:sp>
    <dsp:sp modelId="{E7CA7BDA-CBAD-46F0-A187-9D13E0BDB0CB}">
      <dsp:nvSpPr>
        <dsp:cNvPr id="0" name=""/>
        <dsp:cNvSpPr/>
      </dsp:nvSpPr>
      <dsp:spPr>
        <a:xfrm>
          <a:off x="0" y="876559"/>
          <a:ext cx="8331958" cy="788164"/>
        </a:xfrm>
        <a:prstGeom prst="roundRect">
          <a:avLst/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shade val="51000"/>
                <a:satMod val="130000"/>
              </a:schemeClr>
            </a:gs>
            <a:gs pos="80000">
              <a:schemeClr val="accent2">
                <a:hueOff val="936304"/>
                <a:satOff val="-1168"/>
                <a:lumOff val="275"/>
                <a:alphaOff val="0"/>
                <a:shade val="93000"/>
                <a:satMod val="13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Remember Duty of Care responsibility </a:t>
          </a:r>
          <a:endParaRPr lang="en-ZA" sz="2400" kern="1200" dirty="0"/>
        </a:p>
      </dsp:txBody>
      <dsp:txXfrm>
        <a:off x="38475" y="915034"/>
        <a:ext cx="8255008" cy="711214"/>
      </dsp:txXfrm>
    </dsp:sp>
    <dsp:sp modelId="{47228551-0867-41C4-9E4F-B25ACB5C72A7}">
      <dsp:nvSpPr>
        <dsp:cNvPr id="0" name=""/>
        <dsp:cNvSpPr/>
      </dsp:nvSpPr>
      <dsp:spPr>
        <a:xfrm>
          <a:off x="0" y="1676662"/>
          <a:ext cx="8331958" cy="788164"/>
        </a:xfrm>
        <a:prstGeom prst="roundRect">
          <a:avLst/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shade val="51000"/>
                <a:satMod val="130000"/>
              </a:schemeClr>
            </a:gs>
            <a:gs pos="80000">
              <a:schemeClr val="accent2">
                <a:hueOff val="1872608"/>
                <a:satOff val="-2336"/>
                <a:lumOff val="549"/>
                <a:alphaOff val="0"/>
                <a:shade val="93000"/>
                <a:satMod val="13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Know terms, conditions &amp; content – this info is </a:t>
          </a:r>
          <a:r>
            <a:rPr lang="en-ZA" sz="2400" kern="1200" dirty="0" smtClean="0"/>
            <a:t>important for </a:t>
          </a:r>
          <a:r>
            <a:rPr lang="en-ZA" sz="2400" kern="1200" dirty="0" smtClean="0"/>
            <a:t>anything you do</a:t>
          </a:r>
          <a:endParaRPr lang="en-ZA" sz="2400" kern="1200" dirty="0"/>
        </a:p>
      </dsp:txBody>
      <dsp:txXfrm>
        <a:off x="38475" y="1715137"/>
        <a:ext cx="8255008" cy="711214"/>
      </dsp:txXfrm>
    </dsp:sp>
    <dsp:sp modelId="{9C26B5FB-B21A-4721-B109-1B0A63AD7D34}">
      <dsp:nvSpPr>
        <dsp:cNvPr id="0" name=""/>
        <dsp:cNvSpPr/>
      </dsp:nvSpPr>
      <dsp:spPr>
        <a:xfrm>
          <a:off x="0" y="2476766"/>
          <a:ext cx="8331958" cy="788164"/>
        </a:xfrm>
        <a:prstGeom prst="roundRect">
          <a:avLst/>
        </a:prstGeom>
        <a:gradFill rotWithShape="0">
          <a:gsLst>
            <a:gs pos="0">
              <a:schemeClr val="accent2">
                <a:hueOff val="2808911"/>
                <a:satOff val="-3503"/>
                <a:lumOff val="824"/>
                <a:alphaOff val="0"/>
                <a:shade val="51000"/>
                <a:satMod val="130000"/>
              </a:schemeClr>
            </a:gs>
            <a:gs pos="80000">
              <a:schemeClr val="accent2">
                <a:hueOff val="2808911"/>
                <a:satOff val="-3503"/>
                <a:lumOff val="824"/>
                <a:alphaOff val="0"/>
                <a:shade val="93000"/>
                <a:satMod val="130000"/>
              </a:schemeClr>
            </a:gs>
            <a:gs pos="100000">
              <a:schemeClr val="accent2">
                <a:hueOff val="2808911"/>
                <a:satOff val="-3503"/>
                <a:lumOff val="8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Record incidents &amp; keep accurate tour records</a:t>
          </a:r>
          <a:endParaRPr lang="en-ZA" sz="2400" kern="1200" dirty="0"/>
        </a:p>
      </dsp:txBody>
      <dsp:txXfrm>
        <a:off x="38475" y="2515241"/>
        <a:ext cx="8255008" cy="711214"/>
      </dsp:txXfrm>
    </dsp:sp>
    <dsp:sp modelId="{32CA457D-05F4-4FA1-BAC8-53F46A46C6AC}">
      <dsp:nvSpPr>
        <dsp:cNvPr id="0" name=""/>
        <dsp:cNvSpPr/>
      </dsp:nvSpPr>
      <dsp:spPr>
        <a:xfrm>
          <a:off x="0" y="3276870"/>
          <a:ext cx="8331958" cy="788164"/>
        </a:xfrm>
        <a:prstGeom prst="roundRect">
          <a:avLst/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shade val="51000"/>
                <a:satMod val="130000"/>
              </a:schemeClr>
            </a:gs>
            <a:gs pos="80000">
              <a:schemeClr val="accent2">
                <a:hueOff val="3745215"/>
                <a:satOff val="-4671"/>
                <a:lumOff val="1098"/>
                <a:alphaOff val="0"/>
                <a:shade val="93000"/>
                <a:satMod val="13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smtClean="0"/>
            <a:t>Report and write down any unusual happenings</a:t>
          </a:r>
          <a:endParaRPr lang="en-ZA" sz="2400" kern="1200" dirty="0"/>
        </a:p>
      </dsp:txBody>
      <dsp:txXfrm>
        <a:off x="38475" y="3315345"/>
        <a:ext cx="8255008" cy="711214"/>
      </dsp:txXfrm>
    </dsp:sp>
    <dsp:sp modelId="{909A01CF-5200-4AD6-8D70-4E6F291D9A02}">
      <dsp:nvSpPr>
        <dsp:cNvPr id="0" name=""/>
        <dsp:cNvSpPr/>
      </dsp:nvSpPr>
      <dsp:spPr>
        <a:xfrm>
          <a:off x="0" y="4076973"/>
          <a:ext cx="8331958" cy="788164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smtClean="0"/>
            <a:t>Ensure activities are performed under safe conditions and good practice</a:t>
          </a:r>
          <a:endParaRPr lang="en-ZA" sz="2400" kern="1200" dirty="0"/>
        </a:p>
      </dsp:txBody>
      <dsp:txXfrm>
        <a:off x="38475" y="4115448"/>
        <a:ext cx="8255008" cy="711214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698EB7-4D1F-4449-B7BD-FE5CFFB7FA3C}">
      <dsp:nvSpPr>
        <dsp:cNvPr id="0" name=""/>
        <dsp:cNvSpPr/>
      </dsp:nvSpPr>
      <dsp:spPr>
        <a:xfrm>
          <a:off x="6559" y="747128"/>
          <a:ext cx="2619810" cy="15718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600" b="1" kern="1200" smtClean="0"/>
            <a:t>Operational plans</a:t>
          </a:r>
          <a:r>
            <a:rPr lang="en-ZA" sz="3600" kern="1200" smtClean="0"/>
            <a:t> </a:t>
          </a:r>
          <a:endParaRPr lang="en-ZA" sz="3600" kern="1200" dirty="0"/>
        </a:p>
      </dsp:txBody>
      <dsp:txXfrm>
        <a:off x="6559" y="747128"/>
        <a:ext cx="2619810" cy="1571886"/>
      </dsp:txXfrm>
    </dsp:sp>
    <dsp:sp modelId="{C2B8A239-2414-4FE3-A6B5-B7EBCD6F3B0F}">
      <dsp:nvSpPr>
        <dsp:cNvPr id="0" name=""/>
        <dsp:cNvSpPr/>
      </dsp:nvSpPr>
      <dsp:spPr>
        <a:xfrm>
          <a:off x="2888351" y="747128"/>
          <a:ext cx="2619810" cy="1571886"/>
        </a:xfrm>
        <a:prstGeom prst="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600" b="1" kern="1200" smtClean="0"/>
            <a:t>Emergency plans</a:t>
          </a:r>
          <a:r>
            <a:rPr lang="en-ZA" sz="3600" kern="1200" smtClean="0"/>
            <a:t> </a:t>
          </a:r>
          <a:endParaRPr lang="en-ZA" sz="3600" kern="1200" dirty="0" smtClean="0"/>
        </a:p>
      </dsp:txBody>
      <dsp:txXfrm>
        <a:off x="2888351" y="747128"/>
        <a:ext cx="2619810" cy="1571886"/>
      </dsp:txXfrm>
    </dsp:sp>
    <dsp:sp modelId="{2159F923-117D-4A12-9B1A-9E8D96D67E76}">
      <dsp:nvSpPr>
        <dsp:cNvPr id="0" name=""/>
        <dsp:cNvSpPr/>
      </dsp:nvSpPr>
      <dsp:spPr>
        <a:xfrm>
          <a:off x="5770143" y="2392"/>
          <a:ext cx="2619810" cy="3061358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600" b="1" kern="1200" dirty="0" smtClean="0"/>
            <a:t>Contingency plans</a:t>
          </a:r>
          <a:endParaRPr lang="en-ZA" sz="3600" kern="1200" dirty="0" smtClean="0"/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600" b="1" kern="1200" dirty="0" smtClean="0"/>
            <a:t>(Back-up plans)</a:t>
          </a:r>
        </a:p>
      </dsp:txBody>
      <dsp:txXfrm>
        <a:off x="5770143" y="2392"/>
        <a:ext cx="2619810" cy="3061358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E49C2-48DC-4DFB-A3CE-6F72CA91BE66}">
      <dsp:nvSpPr>
        <dsp:cNvPr id="0" name=""/>
        <dsp:cNvSpPr/>
      </dsp:nvSpPr>
      <dsp:spPr>
        <a:xfrm>
          <a:off x="4358" y="13341"/>
          <a:ext cx="7365112" cy="14025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6500" b="1" kern="1200" smtClean="0"/>
            <a:t>A contingency is:  </a:t>
          </a:r>
          <a:endParaRPr lang="en-ZA" sz="6500" kern="1200" dirty="0"/>
        </a:p>
      </dsp:txBody>
      <dsp:txXfrm>
        <a:off x="45437" y="54420"/>
        <a:ext cx="7282954" cy="1320378"/>
      </dsp:txXfrm>
    </dsp:sp>
    <dsp:sp modelId="{7DB8D1BC-A784-4D3C-8FFF-029A4A950F37}">
      <dsp:nvSpPr>
        <dsp:cNvPr id="0" name=""/>
        <dsp:cNvSpPr/>
      </dsp:nvSpPr>
      <dsp:spPr>
        <a:xfrm>
          <a:off x="740869" y="1415878"/>
          <a:ext cx="736511" cy="1051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1902"/>
              </a:lnTo>
              <a:lnTo>
                <a:pt x="736511" y="105190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45D0E1-DA94-4ED7-A5C1-7C1226113351}">
      <dsp:nvSpPr>
        <dsp:cNvPr id="0" name=""/>
        <dsp:cNvSpPr/>
      </dsp:nvSpPr>
      <dsp:spPr>
        <a:xfrm>
          <a:off x="1477380" y="1766512"/>
          <a:ext cx="6564185" cy="14025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 dirty="0" smtClean="0"/>
            <a:t>An event that may happen </a:t>
          </a:r>
          <a:r>
            <a:rPr lang="en-US" sz="4300" b="1" kern="1200" dirty="0" smtClean="0"/>
            <a:t>or may </a:t>
          </a:r>
          <a:r>
            <a:rPr lang="en-US" sz="4300" b="1" kern="1200" dirty="0" smtClean="0"/>
            <a:t>not happen</a:t>
          </a:r>
          <a:endParaRPr lang="en-US" sz="4300" b="1" kern="1200" dirty="0"/>
        </a:p>
      </dsp:txBody>
      <dsp:txXfrm>
        <a:off x="1518459" y="1807591"/>
        <a:ext cx="6482027" cy="1320378"/>
      </dsp:txXfrm>
    </dsp:sp>
    <dsp:sp modelId="{09C45059-14FB-4DAC-89FC-422392F8AF54}">
      <dsp:nvSpPr>
        <dsp:cNvPr id="0" name=""/>
        <dsp:cNvSpPr/>
      </dsp:nvSpPr>
      <dsp:spPr>
        <a:xfrm>
          <a:off x="740869" y="1415878"/>
          <a:ext cx="736511" cy="28050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5073"/>
              </a:lnTo>
              <a:lnTo>
                <a:pt x="736511" y="280507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E94D68-28DB-4F6B-B63D-22253ADF617F}">
      <dsp:nvSpPr>
        <dsp:cNvPr id="0" name=""/>
        <dsp:cNvSpPr/>
      </dsp:nvSpPr>
      <dsp:spPr>
        <a:xfrm>
          <a:off x="1477380" y="3519682"/>
          <a:ext cx="6564185" cy="14025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 dirty="0" smtClean="0"/>
            <a:t>A possibility that must be </a:t>
          </a:r>
          <a:r>
            <a:rPr lang="en-US" sz="4300" b="1" kern="1200" dirty="0" smtClean="0"/>
            <a:t>planned for</a:t>
          </a:r>
          <a:endParaRPr lang="en-US" sz="4300" b="1" kern="1200" dirty="0"/>
        </a:p>
      </dsp:txBody>
      <dsp:txXfrm>
        <a:off x="1518459" y="3560761"/>
        <a:ext cx="6482027" cy="1320378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69C57-602E-4900-829A-93CCD9D5F37B}">
      <dsp:nvSpPr>
        <dsp:cNvPr id="0" name=""/>
        <dsp:cNvSpPr/>
      </dsp:nvSpPr>
      <dsp:spPr>
        <a:xfrm>
          <a:off x="40" y="147539"/>
          <a:ext cx="3845569" cy="150688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Plan A</a:t>
          </a:r>
          <a:r>
            <a:rPr lang="en-US" sz="3600" kern="1200" dirty="0" smtClean="0"/>
            <a:t> 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(the itinerary)</a:t>
          </a:r>
          <a:endParaRPr lang="en-ZA" sz="3600" kern="1200" dirty="0"/>
        </a:p>
      </dsp:txBody>
      <dsp:txXfrm>
        <a:off x="40" y="147539"/>
        <a:ext cx="3845569" cy="1506888"/>
      </dsp:txXfrm>
    </dsp:sp>
    <dsp:sp modelId="{FF750886-7CC2-4773-9ED8-29CD418F138F}">
      <dsp:nvSpPr>
        <dsp:cNvPr id="0" name=""/>
        <dsp:cNvSpPr/>
      </dsp:nvSpPr>
      <dsp:spPr>
        <a:xfrm>
          <a:off x="40" y="1654428"/>
          <a:ext cx="3845569" cy="301401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2024" tIns="192024" rIns="256032" bIns="288036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smtClean="0"/>
            <a:t>Elephant ride</a:t>
          </a:r>
          <a:endParaRPr lang="en-ZA" sz="3600" kern="1200" dirty="0"/>
        </a:p>
      </dsp:txBody>
      <dsp:txXfrm>
        <a:off x="40" y="1654428"/>
        <a:ext cx="3845569" cy="3014010"/>
      </dsp:txXfrm>
    </dsp:sp>
    <dsp:sp modelId="{65FECC34-5F0F-4766-9264-468954068C8E}">
      <dsp:nvSpPr>
        <dsp:cNvPr id="0" name=""/>
        <dsp:cNvSpPr/>
      </dsp:nvSpPr>
      <dsp:spPr>
        <a:xfrm>
          <a:off x="4383989" y="147539"/>
          <a:ext cx="3845569" cy="1506888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Plan B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(the backup plan)</a:t>
          </a:r>
          <a:endParaRPr lang="en-ZA" sz="3600" kern="1200" dirty="0"/>
        </a:p>
      </dsp:txBody>
      <dsp:txXfrm>
        <a:off x="4383989" y="147539"/>
        <a:ext cx="3845569" cy="1506888"/>
      </dsp:txXfrm>
    </dsp:sp>
    <dsp:sp modelId="{B2EE0AF8-8F4C-4066-8773-68407A333559}">
      <dsp:nvSpPr>
        <dsp:cNvPr id="0" name=""/>
        <dsp:cNvSpPr/>
      </dsp:nvSpPr>
      <dsp:spPr>
        <a:xfrm>
          <a:off x="4383989" y="1654428"/>
          <a:ext cx="3845569" cy="3014010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2024" tIns="192024" rIns="256032" bIns="288036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smtClean="0"/>
            <a:t>If it rains, do museum tour (rain may clear and do elephant ride later)</a:t>
          </a:r>
          <a:endParaRPr lang="en-ZA" sz="3600" kern="1200" dirty="0"/>
        </a:p>
      </dsp:txBody>
      <dsp:txXfrm>
        <a:off x="4383989" y="1654428"/>
        <a:ext cx="3845569" cy="3014010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8395A-D678-4084-B691-3A16270EA5AB}">
      <dsp:nvSpPr>
        <dsp:cNvPr id="0" name=""/>
        <dsp:cNvSpPr/>
      </dsp:nvSpPr>
      <dsp:spPr>
        <a:xfrm>
          <a:off x="0" y="0"/>
          <a:ext cx="8229600" cy="1000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kern="1200" dirty="0" smtClean="0"/>
            <a:t>Help tours run </a:t>
          </a:r>
          <a:r>
            <a:rPr lang="en-ZA" sz="2800" kern="1200" dirty="0" smtClean="0"/>
            <a:t>smooth </a:t>
          </a:r>
          <a:r>
            <a:rPr lang="en-ZA" sz="2800" kern="1200" dirty="0" smtClean="0"/>
            <a:t>even when there are problems</a:t>
          </a:r>
          <a:endParaRPr lang="en-ZA" sz="2800" kern="1200" dirty="0"/>
        </a:p>
      </dsp:txBody>
      <dsp:txXfrm>
        <a:off x="1745935" y="0"/>
        <a:ext cx="6483664" cy="1000151"/>
      </dsp:txXfrm>
    </dsp:sp>
    <dsp:sp modelId="{72BC6576-3A2C-482F-8C51-6AE558F8F076}">
      <dsp:nvSpPr>
        <dsp:cNvPr id="0" name=""/>
        <dsp:cNvSpPr/>
      </dsp:nvSpPr>
      <dsp:spPr>
        <a:xfrm>
          <a:off x="100015" y="100015"/>
          <a:ext cx="1645920" cy="800121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500" b="-1195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8E09F93-D5E3-4BA4-8D1A-E6B508D200C6}">
      <dsp:nvSpPr>
        <dsp:cNvPr id="0" name=""/>
        <dsp:cNvSpPr/>
      </dsp:nvSpPr>
      <dsp:spPr>
        <a:xfrm>
          <a:off x="0" y="1100166"/>
          <a:ext cx="8229600" cy="1000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kern="1200" dirty="0" smtClean="0"/>
            <a:t>Control costs, </a:t>
          </a:r>
          <a:r>
            <a:rPr lang="en-ZA" sz="2800" kern="1200" dirty="0" smtClean="0"/>
            <a:t>time </a:t>
          </a:r>
          <a:r>
            <a:rPr lang="en-ZA" sz="2800" kern="1200" dirty="0" smtClean="0"/>
            <a:t>and activities when you cannot follow the normal plan</a:t>
          </a:r>
          <a:endParaRPr lang="en-ZA" sz="2800" kern="1200" dirty="0"/>
        </a:p>
      </dsp:txBody>
      <dsp:txXfrm>
        <a:off x="1745935" y="1100166"/>
        <a:ext cx="6483664" cy="1000151"/>
      </dsp:txXfrm>
    </dsp:sp>
    <dsp:sp modelId="{460EE786-0D63-4965-87EC-98602F67A818}">
      <dsp:nvSpPr>
        <dsp:cNvPr id="0" name=""/>
        <dsp:cNvSpPr/>
      </dsp:nvSpPr>
      <dsp:spPr>
        <a:xfrm>
          <a:off x="100015" y="1200182"/>
          <a:ext cx="1645920" cy="80012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5000" b="-4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7EA72E4-D388-456B-B0B9-B4195690C374}">
      <dsp:nvSpPr>
        <dsp:cNvPr id="0" name=""/>
        <dsp:cNvSpPr/>
      </dsp:nvSpPr>
      <dsp:spPr>
        <a:xfrm>
          <a:off x="0" y="2200333"/>
          <a:ext cx="8229600" cy="1000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kern="1200" smtClean="0"/>
            <a:t>Help meet customer expectations even where unexpected situations happen</a:t>
          </a:r>
          <a:endParaRPr lang="en-ZA" sz="2800" kern="1200" dirty="0"/>
        </a:p>
      </dsp:txBody>
      <dsp:txXfrm>
        <a:off x="1745935" y="2200333"/>
        <a:ext cx="6483664" cy="1000151"/>
      </dsp:txXfrm>
    </dsp:sp>
    <dsp:sp modelId="{0A06CEF2-6777-48D3-9D60-FA14A7F6EF61}">
      <dsp:nvSpPr>
        <dsp:cNvPr id="0" name=""/>
        <dsp:cNvSpPr/>
      </dsp:nvSpPr>
      <dsp:spPr>
        <a:xfrm>
          <a:off x="100015" y="2300349"/>
          <a:ext cx="1645920" cy="80012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864EE43-5B01-41D7-B64E-9A58AEA5B4F9}">
      <dsp:nvSpPr>
        <dsp:cNvPr id="0" name=""/>
        <dsp:cNvSpPr/>
      </dsp:nvSpPr>
      <dsp:spPr>
        <a:xfrm>
          <a:off x="0" y="3300500"/>
          <a:ext cx="8229600" cy="1000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kern="1200" dirty="0" smtClean="0"/>
            <a:t>Guide to </a:t>
          </a:r>
          <a:r>
            <a:rPr lang="en-ZA" sz="2800" kern="1200" dirty="0" smtClean="0"/>
            <a:t>tour staff when things go wrong or do not go as planned/expected</a:t>
          </a:r>
          <a:endParaRPr lang="en-ZA" sz="2800" kern="1200" dirty="0"/>
        </a:p>
      </dsp:txBody>
      <dsp:txXfrm>
        <a:off x="1745935" y="3300500"/>
        <a:ext cx="6483664" cy="1000151"/>
      </dsp:txXfrm>
    </dsp:sp>
    <dsp:sp modelId="{91562225-F99F-4274-848C-3997DE4ABA49}">
      <dsp:nvSpPr>
        <dsp:cNvPr id="0" name=""/>
        <dsp:cNvSpPr/>
      </dsp:nvSpPr>
      <dsp:spPr>
        <a:xfrm>
          <a:off x="100015" y="3400515"/>
          <a:ext cx="1645920" cy="800121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565" t="-3533" r="-1565" b="-28467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E97E6AE-C2BB-477D-A369-4191FF4814DB}">
      <dsp:nvSpPr>
        <dsp:cNvPr id="0" name=""/>
        <dsp:cNvSpPr/>
      </dsp:nvSpPr>
      <dsp:spPr>
        <a:xfrm>
          <a:off x="0" y="4400667"/>
          <a:ext cx="8229600" cy="10001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kern="1200" dirty="0" smtClean="0"/>
            <a:t>Meet </a:t>
          </a:r>
          <a:r>
            <a:rPr lang="en-ZA" sz="2800" kern="1200" dirty="0" smtClean="0"/>
            <a:t>laws </a:t>
          </a:r>
          <a:r>
            <a:rPr lang="en-ZA" sz="2800" kern="1200" dirty="0" smtClean="0"/>
            <a:t>about </a:t>
          </a:r>
          <a:r>
            <a:rPr lang="en-ZA" sz="2800" kern="1200" dirty="0" smtClean="0"/>
            <a:t>a </a:t>
          </a:r>
          <a:r>
            <a:rPr lang="en-ZA" sz="2800" kern="1200" dirty="0" smtClean="0"/>
            <a:t>tour that does what it promised in its advertisements.</a:t>
          </a:r>
          <a:endParaRPr lang="en-ZA" sz="2800" kern="1200" dirty="0"/>
        </a:p>
      </dsp:txBody>
      <dsp:txXfrm>
        <a:off x="1745935" y="4400667"/>
        <a:ext cx="6483664" cy="1000151"/>
      </dsp:txXfrm>
    </dsp:sp>
    <dsp:sp modelId="{79E9A6BD-AA28-4C8E-820B-D80439F28F53}">
      <dsp:nvSpPr>
        <dsp:cNvPr id="0" name=""/>
        <dsp:cNvSpPr/>
      </dsp:nvSpPr>
      <dsp:spPr>
        <a:xfrm>
          <a:off x="100015" y="4500682"/>
          <a:ext cx="1645920" cy="800121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347" t="-2488" r="3379" b="-12962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81BB3-BEFB-45E8-AC91-6B673F452271}">
      <dsp:nvSpPr>
        <dsp:cNvPr id="0" name=""/>
        <dsp:cNvSpPr/>
      </dsp:nvSpPr>
      <dsp:spPr>
        <a:xfrm>
          <a:off x="0" y="0"/>
          <a:ext cx="8740462" cy="10117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Change in </a:t>
          </a:r>
          <a:r>
            <a:rPr lang="en-US" sz="2700" b="1" kern="1200" dirty="0" smtClean="0"/>
            <a:t>group</a:t>
          </a:r>
          <a:r>
            <a:rPr lang="en-US" sz="2700" kern="1200" dirty="0" smtClean="0"/>
            <a:t> </a:t>
          </a:r>
          <a:r>
            <a:rPr lang="en-US" sz="2700" b="1" kern="1200" dirty="0" smtClean="0"/>
            <a:t>size</a:t>
          </a:r>
          <a:endParaRPr lang="en-US" sz="2700" b="1" kern="1200" dirty="0"/>
        </a:p>
      </dsp:txBody>
      <dsp:txXfrm>
        <a:off x="1849272" y="0"/>
        <a:ext cx="6891189" cy="1011796"/>
      </dsp:txXfrm>
    </dsp:sp>
    <dsp:sp modelId="{1859F143-F72D-4AED-A307-6E9937F678C0}">
      <dsp:nvSpPr>
        <dsp:cNvPr id="0" name=""/>
        <dsp:cNvSpPr/>
      </dsp:nvSpPr>
      <dsp:spPr>
        <a:xfrm>
          <a:off x="101179" y="101179"/>
          <a:ext cx="1748092" cy="80943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473" t="-136500" r="-1473" b="-115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E9B5B0D-3291-40F7-8D2A-E88AA994E5B1}">
      <dsp:nvSpPr>
        <dsp:cNvPr id="0" name=""/>
        <dsp:cNvSpPr/>
      </dsp:nvSpPr>
      <dsp:spPr>
        <a:xfrm>
          <a:off x="0" y="1112976"/>
          <a:ext cx="8740462" cy="10117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700" b="1" kern="1200" dirty="0" smtClean="0"/>
            <a:t>Bad</a:t>
          </a:r>
          <a:r>
            <a:rPr lang="en-ZA" sz="2700" kern="1200" dirty="0" smtClean="0"/>
            <a:t> </a:t>
          </a:r>
          <a:r>
            <a:rPr lang="en-ZA" sz="2700" b="1" kern="1200" dirty="0" smtClean="0"/>
            <a:t>weather</a:t>
          </a:r>
          <a:r>
            <a:rPr lang="en-ZA" sz="2700" kern="1200" dirty="0" smtClean="0"/>
            <a:t> </a:t>
          </a:r>
          <a:r>
            <a:rPr lang="en-ZA" sz="2700" kern="1200" dirty="0" smtClean="0"/>
            <a:t>that prevents </a:t>
          </a:r>
          <a:r>
            <a:rPr lang="en-ZA" sz="2700" kern="1200" dirty="0" smtClean="0"/>
            <a:t>a planned activity</a:t>
          </a:r>
          <a:endParaRPr lang="en-US" sz="2700" kern="1200" dirty="0"/>
        </a:p>
      </dsp:txBody>
      <dsp:txXfrm>
        <a:off x="1849272" y="1112976"/>
        <a:ext cx="6891189" cy="1011796"/>
      </dsp:txXfrm>
    </dsp:sp>
    <dsp:sp modelId="{86C899A6-9CEA-40C3-B80E-CF6E27F92995}">
      <dsp:nvSpPr>
        <dsp:cNvPr id="0" name=""/>
        <dsp:cNvSpPr/>
      </dsp:nvSpPr>
      <dsp:spPr>
        <a:xfrm>
          <a:off x="101179" y="1214156"/>
          <a:ext cx="1748092" cy="80943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B47C372-ED3D-43CE-A63F-775E1E829C26}">
      <dsp:nvSpPr>
        <dsp:cNvPr id="0" name=""/>
        <dsp:cNvSpPr/>
      </dsp:nvSpPr>
      <dsp:spPr>
        <a:xfrm>
          <a:off x="0" y="2225952"/>
          <a:ext cx="8740462" cy="10117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700" kern="1200" dirty="0" smtClean="0"/>
            <a:t>A site or attraction is unexpectedly closed</a:t>
          </a:r>
          <a:endParaRPr lang="en-US" sz="2700" kern="1200" dirty="0"/>
        </a:p>
      </dsp:txBody>
      <dsp:txXfrm>
        <a:off x="1849272" y="2225952"/>
        <a:ext cx="6891189" cy="1011796"/>
      </dsp:txXfrm>
    </dsp:sp>
    <dsp:sp modelId="{EDC03152-44EA-4D5B-8FE1-7697A29D14F2}">
      <dsp:nvSpPr>
        <dsp:cNvPr id="0" name=""/>
        <dsp:cNvSpPr/>
      </dsp:nvSpPr>
      <dsp:spPr>
        <a:xfrm>
          <a:off x="101179" y="2327132"/>
          <a:ext cx="1748092" cy="80943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3BA9BAE-F51C-41DA-8231-DD1DB92D7234}">
      <dsp:nvSpPr>
        <dsp:cNvPr id="0" name=""/>
        <dsp:cNvSpPr/>
      </dsp:nvSpPr>
      <dsp:spPr>
        <a:xfrm>
          <a:off x="0" y="3338929"/>
          <a:ext cx="8740462" cy="10117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700" b="1" kern="1200" dirty="0" smtClean="0"/>
            <a:t>Closed Road</a:t>
          </a:r>
          <a:r>
            <a:rPr lang="en-ZA" sz="2700" kern="1200" dirty="0" smtClean="0"/>
            <a:t> stops or delays you getting to where you need to go (e.g. landslides) </a:t>
          </a:r>
          <a:endParaRPr lang="en-US" sz="2700" kern="1200" dirty="0"/>
        </a:p>
      </dsp:txBody>
      <dsp:txXfrm>
        <a:off x="1849272" y="3338929"/>
        <a:ext cx="6891189" cy="1011796"/>
      </dsp:txXfrm>
    </dsp:sp>
    <dsp:sp modelId="{B898B85E-1227-4FD8-BB34-C6F619039189}">
      <dsp:nvSpPr>
        <dsp:cNvPr id="0" name=""/>
        <dsp:cNvSpPr/>
      </dsp:nvSpPr>
      <dsp:spPr>
        <a:xfrm>
          <a:off x="101179" y="3440108"/>
          <a:ext cx="1748092" cy="80943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9481BE1-09C1-4E08-BB3F-20F5C3F88690}">
      <dsp:nvSpPr>
        <dsp:cNvPr id="0" name=""/>
        <dsp:cNvSpPr/>
      </dsp:nvSpPr>
      <dsp:spPr>
        <a:xfrm>
          <a:off x="0" y="4451905"/>
          <a:ext cx="8740462" cy="10117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700" b="1" kern="1200" dirty="0" smtClean="0"/>
            <a:t>Delays</a:t>
          </a:r>
          <a:r>
            <a:rPr lang="en-ZA" sz="2700" kern="1200" dirty="0" smtClean="0"/>
            <a:t> e.g. pax return late to a meeting point– so you can’t follow the itinerary in time left</a:t>
          </a:r>
          <a:endParaRPr lang="en-US" sz="2700" kern="1200" dirty="0"/>
        </a:p>
      </dsp:txBody>
      <dsp:txXfrm>
        <a:off x="1849272" y="4451905"/>
        <a:ext cx="6891189" cy="1011796"/>
      </dsp:txXfrm>
    </dsp:sp>
    <dsp:sp modelId="{0A1154D9-A9E5-4F76-AA48-BC44C0C15CCB}">
      <dsp:nvSpPr>
        <dsp:cNvPr id="0" name=""/>
        <dsp:cNvSpPr/>
      </dsp:nvSpPr>
      <dsp:spPr>
        <a:xfrm>
          <a:off x="101179" y="4553085"/>
          <a:ext cx="1748092" cy="80943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7C5CA-CBAC-4112-8C3D-C53FF8A7F277}">
      <dsp:nvSpPr>
        <dsp:cNvPr id="0" name=""/>
        <dsp:cNvSpPr/>
      </dsp:nvSpPr>
      <dsp:spPr>
        <a:xfrm rot="10800000">
          <a:off x="1511665" y="3139"/>
          <a:ext cx="7628732" cy="994592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588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200" kern="1200" dirty="0" smtClean="0"/>
            <a:t>Management/Head Office</a:t>
          </a:r>
          <a:endParaRPr lang="en-US" sz="3200" b="1" kern="1200" dirty="0"/>
        </a:p>
      </dsp:txBody>
      <dsp:txXfrm rot="10800000">
        <a:off x="1760313" y="3139"/>
        <a:ext cx="7380084" cy="994592"/>
      </dsp:txXfrm>
    </dsp:sp>
    <dsp:sp modelId="{BE9F5C9A-55E6-41F2-BC79-EA46F7F9C645}">
      <dsp:nvSpPr>
        <dsp:cNvPr id="0" name=""/>
        <dsp:cNvSpPr/>
      </dsp:nvSpPr>
      <dsp:spPr>
        <a:xfrm>
          <a:off x="1343004" y="3139"/>
          <a:ext cx="994592" cy="99459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18298D0-AF64-4A59-9CEF-05C738B108EE}">
      <dsp:nvSpPr>
        <dsp:cNvPr id="0" name=""/>
        <dsp:cNvSpPr/>
      </dsp:nvSpPr>
      <dsp:spPr>
        <a:xfrm rot="10800000">
          <a:off x="1619270" y="1294624"/>
          <a:ext cx="7485259" cy="994592"/>
        </a:xfrm>
        <a:prstGeom prst="homePlate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588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200" kern="1200" dirty="0" smtClean="0"/>
            <a:t>Your </a:t>
          </a:r>
          <a:r>
            <a:rPr lang="en-ZA" sz="3200" b="1" kern="1200" dirty="0" smtClean="0"/>
            <a:t>tour group</a:t>
          </a:r>
          <a:r>
            <a:rPr lang="en-ZA" sz="3200" kern="1200" dirty="0" smtClean="0"/>
            <a:t>!</a:t>
          </a:r>
          <a:endParaRPr lang="en-US" sz="3200" b="1" kern="1200" dirty="0"/>
        </a:p>
      </dsp:txBody>
      <dsp:txXfrm rot="10800000">
        <a:off x="1867918" y="1294624"/>
        <a:ext cx="7236611" cy="994592"/>
      </dsp:txXfrm>
    </dsp:sp>
    <dsp:sp modelId="{74A14A21-CC6F-4C49-80C6-A4DF730308AE}">
      <dsp:nvSpPr>
        <dsp:cNvPr id="0" name=""/>
        <dsp:cNvSpPr/>
      </dsp:nvSpPr>
      <dsp:spPr>
        <a:xfrm>
          <a:off x="1378872" y="1294624"/>
          <a:ext cx="994592" cy="99459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7053F4F-4443-4640-B8E9-0E3E51A4C12E}">
      <dsp:nvSpPr>
        <dsp:cNvPr id="0" name=""/>
        <dsp:cNvSpPr/>
      </dsp:nvSpPr>
      <dsp:spPr>
        <a:xfrm rot="10800000">
          <a:off x="1619270" y="2586110"/>
          <a:ext cx="7485259" cy="994592"/>
        </a:xfrm>
        <a:prstGeom prst="homePlate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588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200" kern="1200" dirty="0" smtClean="0"/>
            <a:t>Suppliers (e.g. hotel, restaurant)</a:t>
          </a:r>
          <a:endParaRPr lang="en-AU" sz="3200" b="1" kern="1200" dirty="0" smtClean="0"/>
        </a:p>
      </dsp:txBody>
      <dsp:txXfrm rot="10800000">
        <a:off x="1867918" y="2586110"/>
        <a:ext cx="7236611" cy="994592"/>
      </dsp:txXfrm>
    </dsp:sp>
    <dsp:sp modelId="{CBDE94EF-3392-4878-B5BA-79580C95197A}">
      <dsp:nvSpPr>
        <dsp:cNvPr id="0" name=""/>
        <dsp:cNvSpPr/>
      </dsp:nvSpPr>
      <dsp:spPr>
        <a:xfrm>
          <a:off x="1378872" y="2586110"/>
          <a:ext cx="994592" cy="99459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2F21208-62CB-45B7-B912-BF9358C72DC5}">
      <dsp:nvSpPr>
        <dsp:cNvPr id="0" name=""/>
        <dsp:cNvSpPr/>
      </dsp:nvSpPr>
      <dsp:spPr>
        <a:xfrm rot="10800000">
          <a:off x="1523378" y="3877596"/>
          <a:ext cx="7613116" cy="994592"/>
        </a:xfrm>
        <a:prstGeom prst="homePlat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588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200" kern="1200" dirty="0" smtClean="0"/>
            <a:t>Other tours/Tour Guides</a:t>
          </a:r>
          <a:endParaRPr lang="en-AU" sz="3200" b="1" kern="1200" dirty="0" smtClean="0"/>
        </a:p>
      </dsp:txBody>
      <dsp:txXfrm rot="10800000">
        <a:off x="1772026" y="3877596"/>
        <a:ext cx="7364468" cy="994592"/>
      </dsp:txXfrm>
    </dsp:sp>
    <dsp:sp modelId="{50A19A3C-3C24-45C2-AD4A-50ADCB9495C3}">
      <dsp:nvSpPr>
        <dsp:cNvPr id="0" name=""/>
        <dsp:cNvSpPr/>
      </dsp:nvSpPr>
      <dsp:spPr>
        <a:xfrm>
          <a:off x="1346908" y="3877596"/>
          <a:ext cx="994592" cy="99459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CB47ED-1659-4FC4-95DD-43B05BE13E67}">
      <dsp:nvSpPr>
        <dsp:cNvPr id="0" name=""/>
        <dsp:cNvSpPr/>
      </dsp:nvSpPr>
      <dsp:spPr>
        <a:xfrm>
          <a:off x="7233" y="679529"/>
          <a:ext cx="2161877" cy="12971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1. Find the </a:t>
          </a:r>
          <a:r>
            <a:rPr lang="en-ZA" sz="2400" b="1" kern="1200" dirty="0"/>
            <a:t>problem</a:t>
          </a:r>
        </a:p>
      </dsp:txBody>
      <dsp:txXfrm>
        <a:off x="45225" y="717521"/>
        <a:ext cx="2085893" cy="1221142"/>
      </dsp:txXfrm>
    </dsp:sp>
    <dsp:sp modelId="{63017DC2-26EC-43C6-B0F7-54E59277EAA9}">
      <dsp:nvSpPr>
        <dsp:cNvPr id="0" name=""/>
        <dsp:cNvSpPr/>
      </dsp:nvSpPr>
      <dsp:spPr>
        <a:xfrm>
          <a:off x="2359355" y="1060020"/>
          <a:ext cx="458317" cy="5361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300" b="1" kern="1200"/>
        </a:p>
      </dsp:txBody>
      <dsp:txXfrm>
        <a:off x="2359355" y="1167249"/>
        <a:ext cx="320822" cy="321687"/>
      </dsp:txXfrm>
    </dsp:sp>
    <dsp:sp modelId="{DB55DE2E-E188-4810-A8DB-C27768214DD4}">
      <dsp:nvSpPr>
        <dsp:cNvPr id="0" name=""/>
        <dsp:cNvSpPr/>
      </dsp:nvSpPr>
      <dsp:spPr>
        <a:xfrm>
          <a:off x="3033861" y="679529"/>
          <a:ext cx="2161877" cy="12971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shade val="51000"/>
                <a:satMod val="130000"/>
              </a:schemeClr>
            </a:gs>
            <a:gs pos="80000">
              <a:schemeClr val="accent2">
                <a:hueOff val="936304"/>
                <a:satOff val="-1168"/>
                <a:lumOff val="275"/>
                <a:alphaOff val="0"/>
                <a:shade val="93000"/>
                <a:satMod val="13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2. Think </a:t>
          </a:r>
          <a:r>
            <a:rPr lang="en-ZA" sz="2400" b="1" kern="1200" dirty="0"/>
            <a:t>of solutions</a:t>
          </a:r>
        </a:p>
      </dsp:txBody>
      <dsp:txXfrm>
        <a:off x="3071853" y="717521"/>
        <a:ext cx="2085893" cy="1221142"/>
      </dsp:txXfrm>
    </dsp:sp>
    <dsp:sp modelId="{DB9FADF3-67AE-4AEE-BA36-69E217E9C0A5}">
      <dsp:nvSpPr>
        <dsp:cNvPr id="0" name=""/>
        <dsp:cNvSpPr/>
      </dsp:nvSpPr>
      <dsp:spPr>
        <a:xfrm>
          <a:off x="5385983" y="1060020"/>
          <a:ext cx="458317" cy="5361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300" b="1" kern="1200"/>
        </a:p>
      </dsp:txBody>
      <dsp:txXfrm>
        <a:off x="5385983" y="1167249"/>
        <a:ext cx="320822" cy="321687"/>
      </dsp:txXfrm>
    </dsp:sp>
    <dsp:sp modelId="{641F33E7-F07B-4C0D-AC1A-8863A999E84D}">
      <dsp:nvSpPr>
        <dsp:cNvPr id="0" name=""/>
        <dsp:cNvSpPr/>
      </dsp:nvSpPr>
      <dsp:spPr>
        <a:xfrm>
          <a:off x="6060489" y="679529"/>
          <a:ext cx="2161877" cy="12971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shade val="51000"/>
                <a:satMod val="130000"/>
              </a:schemeClr>
            </a:gs>
            <a:gs pos="80000">
              <a:schemeClr val="accent2">
                <a:hueOff val="1872608"/>
                <a:satOff val="-2336"/>
                <a:lumOff val="549"/>
                <a:alphaOff val="0"/>
                <a:shade val="93000"/>
                <a:satMod val="13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3. Evaluate </a:t>
          </a:r>
          <a:r>
            <a:rPr lang="en-ZA" sz="2400" b="1" kern="1200" dirty="0"/>
            <a:t>the solutions</a:t>
          </a:r>
        </a:p>
      </dsp:txBody>
      <dsp:txXfrm>
        <a:off x="6098481" y="717521"/>
        <a:ext cx="2085893" cy="1221142"/>
      </dsp:txXfrm>
    </dsp:sp>
    <dsp:sp modelId="{2B0D4E69-AE6B-4D13-B037-99BA1E6D870B}">
      <dsp:nvSpPr>
        <dsp:cNvPr id="0" name=""/>
        <dsp:cNvSpPr/>
      </dsp:nvSpPr>
      <dsp:spPr>
        <a:xfrm rot="5400000">
          <a:off x="6912269" y="2127987"/>
          <a:ext cx="458317" cy="5361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200" b="1" kern="1200"/>
        </a:p>
      </dsp:txBody>
      <dsp:txXfrm rot="-5400000">
        <a:off x="6980585" y="2166901"/>
        <a:ext cx="321687" cy="320822"/>
      </dsp:txXfrm>
    </dsp:sp>
    <dsp:sp modelId="{7D829C06-C1E0-43CC-981B-34F4D60B2705}">
      <dsp:nvSpPr>
        <dsp:cNvPr id="0" name=""/>
        <dsp:cNvSpPr/>
      </dsp:nvSpPr>
      <dsp:spPr>
        <a:xfrm>
          <a:off x="6060489" y="2841406"/>
          <a:ext cx="2161877" cy="12971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808911"/>
                <a:satOff val="-3503"/>
                <a:lumOff val="824"/>
                <a:alphaOff val="0"/>
                <a:shade val="51000"/>
                <a:satMod val="130000"/>
              </a:schemeClr>
            </a:gs>
            <a:gs pos="80000">
              <a:schemeClr val="accent2">
                <a:hueOff val="2808911"/>
                <a:satOff val="-3503"/>
                <a:lumOff val="824"/>
                <a:alphaOff val="0"/>
                <a:shade val="93000"/>
                <a:satMod val="130000"/>
              </a:schemeClr>
            </a:gs>
            <a:gs pos="100000">
              <a:schemeClr val="accent2">
                <a:hueOff val="2808911"/>
                <a:satOff val="-3503"/>
                <a:lumOff val="8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4. Choose </a:t>
          </a:r>
          <a:r>
            <a:rPr lang="en-ZA" sz="2400" b="1" kern="1200" dirty="0"/>
            <a:t>a solution</a:t>
          </a:r>
        </a:p>
      </dsp:txBody>
      <dsp:txXfrm>
        <a:off x="6098481" y="2879398"/>
        <a:ext cx="2085893" cy="1221142"/>
      </dsp:txXfrm>
    </dsp:sp>
    <dsp:sp modelId="{CF8BB32C-CCF2-4E1E-8E3D-E196561873E4}">
      <dsp:nvSpPr>
        <dsp:cNvPr id="0" name=""/>
        <dsp:cNvSpPr/>
      </dsp:nvSpPr>
      <dsp:spPr>
        <a:xfrm rot="10800000">
          <a:off x="5411926" y="3221897"/>
          <a:ext cx="458317" cy="5361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300" b="1" kern="1200"/>
        </a:p>
      </dsp:txBody>
      <dsp:txXfrm rot="10800000">
        <a:off x="5549421" y="3329126"/>
        <a:ext cx="320822" cy="321687"/>
      </dsp:txXfrm>
    </dsp:sp>
    <dsp:sp modelId="{6F4140CC-2947-489A-B4B7-573D24025586}">
      <dsp:nvSpPr>
        <dsp:cNvPr id="0" name=""/>
        <dsp:cNvSpPr/>
      </dsp:nvSpPr>
      <dsp:spPr>
        <a:xfrm>
          <a:off x="3033861" y="2841406"/>
          <a:ext cx="2161877" cy="12971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shade val="51000"/>
                <a:satMod val="130000"/>
              </a:schemeClr>
            </a:gs>
            <a:gs pos="80000">
              <a:schemeClr val="accent2">
                <a:hueOff val="3745215"/>
                <a:satOff val="-4671"/>
                <a:lumOff val="1098"/>
                <a:alphaOff val="0"/>
                <a:shade val="93000"/>
                <a:satMod val="13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5. Implement/ do </a:t>
          </a:r>
          <a:r>
            <a:rPr lang="en-ZA" sz="2400" b="1" kern="1200" dirty="0"/>
            <a:t>the solution</a:t>
          </a:r>
        </a:p>
      </dsp:txBody>
      <dsp:txXfrm>
        <a:off x="3071853" y="2879398"/>
        <a:ext cx="2085893" cy="1221142"/>
      </dsp:txXfrm>
    </dsp:sp>
    <dsp:sp modelId="{5B5F2927-49D7-48D3-84BF-A01E865CC7F7}">
      <dsp:nvSpPr>
        <dsp:cNvPr id="0" name=""/>
        <dsp:cNvSpPr/>
      </dsp:nvSpPr>
      <dsp:spPr>
        <a:xfrm rot="10800000">
          <a:off x="2385298" y="3221897"/>
          <a:ext cx="458317" cy="5361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300" b="1" kern="1200"/>
        </a:p>
      </dsp:txBody>
      <dsp:txXfrm rot="10800000">
        <a:off x="2522793" y="3329126"/>
        <a:ext cx="320822" cy="321687"/>
      </dsp:txXfrm>
    </dsp:sp>
    <dsp:sp modelId="{2024B1A7-9F20-485D-9029-B917EC342739}">
      <dsp:nvSpPr>
        <dsp:cNvPr id="0" name=""/>
        <dsp:cNvSpPr/>
      </dsp:nvSpPr>
      <dsp:spPr>
        <a:xfrm>
          <a:off x="7233" y="2841406"/>
          <a:ext cx="2161877" cy="12971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6. Evaluate </a:t>
          </a:r>
          <a:r>
            <a:rPr lang="en-ZA" sz="2400" b="1" kern="1200" dirty="0"/>
            <a:t>the solution</a:t>
          </a:r>
        </a:p>
      </dsp:txBody>
      <dsp:txXfrm>
        <a:off x="45225" y="2879398"/>
        <a:ext cx="2085893" cy="1221142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B9235-DC5A-4194-A0F9-48E3A868FEC9}">
      <dsp:nvSpPr>
        <dsp:cNvPr id="0" name=""/>
        <dsp:cNvSpPr/>
      </dsp:nvSpPr>
      <dsp:spPr>
        <a:xfrm>
          <a:off x="-3931681" y="-603667"/>
          <a:ext cx="4685631" cy="4685631"/>
        </a:xfrm>
        <a:prstGeom prst="blockArc">
          <a:avLst>
            <a:gd name="adj1" fmla="val 18900000"/>
            <a:gd name="adj2" fmla="val 2700000"/>
            <a:gd name="adj3" fmla="val 461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2E607-A504-46D2-99BC-231AC7127872}">
      <dsp:nvSpPr>
        <dsp:cNvPr id="0" name=""/>
        <dsp:cNvSpPr/>
      </dsp:nvSpPr>
      <dsp:spPr>
        <a:xfrm>
          <a:off x="484852" y="347829"/>
          <a:ext cx="4555983" cy="69565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What are complaints?</a:t>
          </a:r>
          <a:endParaRPr lang="en-ZA" sz="2100" kern="1200" dirty="0"/>
        </a:p>
      </dsp:txBody>
      <dsp:txXfrm>
        <a:off x="484852" y="347829"/>
        <a:ext cx="4555983" cy="695659"/>
      </dsp:txXfrm>
    </dsp:sp>
    <dsp:sp modelId="{9EEDAC98-E408-412A-8AAC-01F828E5827E}">
      <dsp:nvSpPr>
        <dsp:cNvPr id="0" name=""/>
        <dsp:cNvSpPr/>
      </dsp:nvSpPr>
      <dsp:spPr>
        <a:xfrm>
          <a:off x="50064" y="260872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FED675-CF01-4BC2-950E-9ED913F035F7}">
      <dsp:nvSpPr>
        <dsp:cNvPr id="0" name=""/>
        <dsp:cNvSpPr/>
      </dsp:nvSpPr>
      <dsp:spPr>
        <a:xfrm>
          <a:off x="737724" y="1391318"/>
          <a:ext cx="4303111" cy="695659"/>
        </a:xfrm>
        <a:prstGeom prst="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Understand expectations</a:t>
          </a:r>
          <a:endParaRPr lang="en-ZA" sz="2100" kern="1200" dirty="0"/>
        </a:p>
      </dsp:txBody>
      <dsp:txXfrm>
        <a:off x="737724" y="1391318"/>
        <a:ext cx="4303111" cy="695659"/>
      </dsp:txXfrm>
    </dsp:sp>
    <dsp:sp modelId="{DB2E9810-43B5-4204-B3A1-0AED8F8BFA6F}">
      <dsp:nvSpPr>
        <dsp:cNvPr id="0" name=""/>
        <dsp:cNvSpPr/>
      </dsp:nvSpPr>
      <dsp:spPr>
        <a:xfrm>
          <a:off x="302937" y="1304361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F98F1E-8B45-49DE-B64B-8625DF093252}">
      <dsp:nvSpPr>
        <dsp:cNvPr id="0" name=""/>
        <dsp:cNvSpPr/>
      </dsp:nvSpPr>
      <dsp:spPr>
        <a:xfrm>
          <a:off x="484852" y="2434807"/>
          <a:ext cx="4555983" cy="695659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Recognise and respond to complaints</a:t>
          </a:r>
          <a:endParaRPr lang="en-ZA" sz="2100" kern="1200" dirty="0"/>
        </a:p>
      </dsp:txBody>
      <dsp:txXfrm>
        <a:off x="484852" y="2434807"/>
        <a:ext cx="4555983" cy="695659"/>
      </dsp:txXfrm>
    </dsp:sp>
    <dsp:sp modelId="{E5329485-7379-450B-9662-78F45AD6B22C}">
      <dsp:nvSpPr>
        <dsp:cNvPr id="0" name=""/>
        <dsp:cNvSpPr/>
      </dsp:nvSpPr>
      <dsp:spPr>
        <a:xfrm>
          <a:off x="50064" y="2347850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B19396-1E82-4114-AE79-8EC4BD8C67BD}">
      <dsp:nvSpPr>
        <dsp:cNvPr id="0" name=""/>
        <dsp:cNvSpPr/>
      </dsp:nvSpPr>
      <dsp:spPr>
        <a:xfrm>
          <a:off x="447925" y="1172"/>
          <a:ext cx="2434971" cy="175602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Client Expectations</a:t>
          </a:r>
          <a:endParaRPr lang="en-ZA" sz="2400" b="1" kern="1200" dirty="0"/>
        </a:p>
      </dsp:txBody>
      <dsp:txXfrm>
        <a:off x="804518" y="258336"/>
        <a:ext cx="1721785" cy="1241695"/>
      </dsp:txXfrm>
    </dsp:sp>
    <dsp:sp modelId="{5B199987-A4BD-4C3E-AAD0-1967B1081FC1}">
      <dsp:nvSpPr>
        <dsp:cNvPr id="0" name=""/>
        <dsp:cNvSpPr/>
      </dsp:nvSpPr>
      <dsp:spPr>
        <a:xfrm>
          <a:off x="1156164" y="1899784"/>
          <a:ext cx="1018493" cy="1018493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b="1" kern="1200"/>
        </a:p>
      </dsp:txBody>
      <dsp:txXfrm>
        <a:off x="1291165" y="2289256"/>
        <a:ext cx="748491" cy="239549"/>
      </dsp:txXfrm>
    </dsp:sp>
    <dsp:sp modelId="{0E1A5B8A-767E-4597-B191-AA4CC4BED1AD}">
      <dsp:nvSpPr>
        <dsp:cNvPr id="0" name=""/>
        <dsp:cNvSpPr/>
      </dsp:nvSpPr>
      <dsp:spPr>
        <a:xfrm>
          <a:off x="476609" y="3060867"/>
          <a:ext cx="2377602" cy="1756023"/>
        </a:xfrm>
        <a:prstGeom prst="ellips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Unmet Expectations</a:t>
          </a:r>
          <a:endParaRPr lang="en-ZA" sz="2400" b="1" kern="1200" dirty="0"/>
        </a:p>
      </dsp:txBody>
      <dsp:txXfrm>
        <a:off x="824801" y="3318031"/>
        <a:ext cx="1681218" cy="1241695"/>
      </dsp:txXfrm>
    </dsp:sp>
    <dsp:sp modelId="{F0452B46-C356-4573-AFAD-6D05B5B7E294}">
      <dsp:nvSpPr>
        <dsp:cNvPr id="0" name=""/>
        <dsp:cNvSpPr/>
      </dsp:nvSpPr>
      <dsp:spPr>
        <a:xfrm>
          <a:off x="3146300" y="2082411"/>
          <a:ext cx="558415" cy="6532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1600" b="1" kern="1200"/>
        </a:p>
      </dsp:txBody>
      <dsp:txXfrm>
        <a:off x="3146300" y="2213059"/>
        <a:ext cx="390891" cy="391944"/>
      </dsp:txXfrm>
    </dsp:sp>
    <dsp:sp modelId="{7B8E34DA-4028-4FDD-9829-84C98C39369B}">
      <dsp:nvSpPr>
        <dsp:cNvPr id="0" name=""/>
        <dsp:cNvSpPr/>
      </dsp:nvSpPr>
      <dsp:spPr>
        <a:xfrm>
          <a:off x="3936510" y="653008"/>
          <a:ext cx="3845163" cy="3512046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/>
            <a:t>Complaint!</a:t>
          </a:r>
          <a:endParaRPr lang="en-ZA" sz="4400" b="1" kern="1200" dirty="0"/>
        </a:p>
      </dsp:txBody>
      <dsp:txXfrm>
        <a:off x="4499621" y="1167335"/>
        <a:ext cx="2718941" cy="2483392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01870D-FE53-4C3E-8805-7C6804CEC935}">
      <dsp:nvSpPr>
        <dsp:cNvPr id="0" name=""/>
        <dsp:cNvSpPr/>
      </dsp:nvSpPr>
      <dsp:spPr>
        <a:xfrm>
          <a:off x="190493" y="527"/>
          <a:ext cx="7848613" cy="13762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b="1" kern="1200" dirty="0" smtClean="0"/>
            <a:t>To have some complaints is normal </a:t>
          </a:r>
          <a:r>
            <a:rPr lang="en-GB" sz="2900" kern="1200" dirty="0" smtClean="0"/>
            <a:t>– we can deal with it professionally.  Tour operators anticipate:</a:t>
          </a:r>
          <a:endParaRPr lang="en-ZA" sz="2900" kern="1200" dirty="0"/>
        </a:p>
      </dsp:txBody>
      <dsp:txXfrm>
        <a:off x="230803" y="40837"/>
        <a:ext cx="7767993" cy="1295668"/>
      </dsp:txXfrm>
    </dsp:sp>
    <dsp:sp modelId="{68DA1D19-F68C-403E-93DA-1EBB189BC42B}">
      <dsp:nvSpPr>
        <dsp:cNvPr id="0" name=""/>
        <dsp:cNvSpPr/>
      </dsp:nvSpPr>
      <dsp:spPr>
        <a:xfrm>
          <a:off x="975354" y="1376815"/>
          <a:ext cx="784861" cy="10322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2216"/>
              </a:lnTo>
              <a:lnTo>
                <a:pt x="784861" y="103221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039EE4-3FE9-4B68-BFDA-3A1E5B72A5BB}">
      <dsp:nvSpPr>
        <dsp:cNvPr id="0" name=""/>
        <dsp:cNvSpPr/>
      </dsp:nvSpPr>
      <dsp:spPr>
        <a:xfrm>
          <a:off x="1760216" y="1720887"/>
          <a:ext cx="5944947" cy="13762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b="1" kern="1200" dirty="0" smtClean="0"/>
            <a:t>1 minor complaint per 500 pax</a:t>
          </a:r>
          <a:r>
            <a:rPr lang="en-GB" sz="2600" kern="1200" dirty="0" smtClean="0"/>
            <a:t>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(e.g. does not like the hotel room, doesn’t like the guide who has to be replaced, etc.)</a:t>
          </a:r>
          <a:endParaRPr lang="en-ZA" sz="2600" kern="1200" dirty="0"/>
        </a:p>
      </dsp:txBody>
      <dsp:txXfrm>
        <a:off x="1800526" y="1761197"/>
        <a:ext cx="5864327" cy="1295668"/>
      </dsp:txXfrm>
    </dsp:sp>
    <dsp:sp modelId="{D89BF81B-BB97-4EF5-9D75-FCFC72CCACBD}">
      <dsp:nvSpPr>
        <dsp:cNvPr id="0" name=""/>
        <dsp:cNvSpPr/>
      </dsp:nvSpPr>
      <dsp:spPr>
        <a:xfrm>
          <a:off x="975354" y="1376815"/>
          <a:ext cx="784861" cy="27525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2576"/>
              </a:lnTo>
              <a:lnTo>
                <a:pt x="784861" y="275257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167114-2883-4056-8FFB-8F1B3C8F692C}">
      <dsp:nvSpPr>
        <dsp:cNvPr id="0" name=""/>
        <dsp:cNvSpPr/>
      </dsp:nvSpPr>
      <dsp:spPr>
        <a:xfrm>
          <a:off x="1760216" y="3441247"/>
          <a:ext cx="5951774" cy="13762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b="1" kern="1200" dirty="0" smtClean="0"/>
            <a:t>1 major complaint or serious incident per 5000 pax</a:t>
          </a:r>
          <a:endParaRPr lang="en-ZA" sz="2600" kern="1200" dirty="0"/>
        </a:p>
      </dsp:txBody>
      <dsp:txXfrm>
        <a:off x="1800526" y="3481557"/>
        <a:ext cx="5871154" cy="1295668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541466-05BC-48D3-8D4A-85A8A2800BBD}">
      <dsp:nvSpPr>
        <dsp:cNvPr id="0" name=""/>
        <dsp:cNvSpPr/>
      </dsp:nvSpPr>
      <dsp:spPr>
        <a:xfrm>
          <a:off x="0" y="20482"/>
          <a:ext cx="8229600" cy="1846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300" kern="1200" dirty="0" smtClean="0"/>
            <a:t>We deal with professional complaints, which are about expectations not </a:t>
          </a:r>
          <a:r>
            <a:rPr lang="en-GB" sz="3300" kern="1200" dirty="0" smtClean="0"/>
            <a:t>met </a:t>
          </a:r>
          <a:endParaRPr lang="en-ZA" sz="3300" kern="1200" dirty="0"/>
        </a:p>
      </dsp:txBody>
      <dsp:txXfrm>
        <a:off x="90116" y="110598"/>
        <a:ext cx="8049368" cy="1665808"/>
      </dsp:txXfrm>
    </dsp:sp>
    <dsp:sp modelId="{8A1539D3-B7E0-409D-AB89-E4B1BDB47399}">
      <dsp:nvSpPr>
        <dsp:cNvPr id="0" name=""/>
        <dsp:cNvSpPr/>
      </dsp:nvSpPr>
      <dsp:spPr>
        <a:xfrm>
          <a:off x="165497" y="1923587"/>
          <a:ext cx="5172468" cy="2836016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300" kern="1200" dirty="0" smtClean="0"/>
            <a:t>A client with unrealistic/ unreasonable expectations or bad/insulting manners is not considered to be a professional complaint</a:t>
          </a:r>
          <a:endParaRPr lang="en-ZA" sz="3300" kern="1200" dirty="0"/>
        </a:p>
      </dsp:txBody>
      <dsp:txXfrm>
        <a:off x="303940" y="2062030"/>
        <a:ext cx="4895582" cy="2559130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E4C64-9BEC-4492-89B7-CF603C5FEAA7}">
      <dsp:nvSpPr>
        <dsp:cNvPr id="0" name=""/>
        <dsp:cNvSpPr/>
      </dsp:nvSpPr>
      <dsp:spPr>
        <a:xfrm>
          <a:off x="5669" y="118225"/>
          <a:ext cx="1281410" cy="6407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Hotel</a:t>
          </a:r>
          <a:endParaRPr lang="en-GB" sz="2400" b="1" kern="1200" dirty="0"/>
        </a:p>
      </dsp:txBody>
      <dsp:txXfrm>
        <a:off x="24435" y="136991"/>
        <a:ext cx="1243878" cy="603173"/>
      </dsp:txXfrm>
    </dsp:sp>
    <dsp:sp modelId="{D0CF2AEC-CFCB-4F96-A0D5-361752BD7C4F}">
      <dsp:nvSpPr>
        <dsp:cNvPr id="0" name=""/>
        <dsp:cNvSpPr/>
      </dsp:nvSpPr>
      <dsp:spPr>
        <a:xfrm>
          <a:off x="133810" y="758930"/>
          <a:ext cx="128141" cy="480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0528"/>
              </a:lnTo>
              <a:lnTo>
                <a:pt x="128141" y="48052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5D045D-0246-451E-ADF9-364E9B0DF1AB}">
      <dsp:nvSpPr>
        <dsp:cNvPr id="0" name=""/>
        <dsp:cNvSpPr/>
      </dsp:nvSpPr>
      <dsp:spPr>
        <a:xfrm>
          <a:off x="261951" y="919106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Price-value</a:t>
          </a:r>
          <a:endParaRPr lang="en-GB" sz="1400" kern="1200" dirty="0"/>
        </a:p>
      </dsp:txBody>
      <dsp:txXfrm>
        <a:off x="280717" y="937872"/>
        <a:ext cx="987596" cy="603173"/>
      </dsp:txXfrm>
    </dsp:sp>
    <dsp:sp modelId="{4AD449A8-72CC-431D-8672-65C9669080A7}">
      <dsp:nvSpPr>
        <dsp:cNvPr id="0" name=""/>
        <dsp:cNvSpPr/>
      </dsp:nvSpPr>
      <dsp:spPr>
        <a:xfrm>
          <a:off x="133810" y="758930"/>
          <a:ext cx="128141" cy="128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1410"/>
              </a:lnTo>
              <a:lnTo>
                <a:pt x="128141" y="128141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7771A7-B97C-44DA-9CCE-305F7AA82C23}">
      <dsp:nvSpPr>
        <dsp:cNvPr id="0" name=""/>
        <dsp:cNvSpPr/>
      </dsp:nvSpPr>
      <dsp:spPr>
        <a:xfrm>
          <a:off x="261951" y="1719988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12796"/>
              <a:satOff val="-265"/>
              <a:lumOff val="6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Comfort</a:t>
          </a:r>
          <a:endParaRPr lang="en-GB" sz="1400" kern="1200" dirty="0"/>
        </a:p>
      </dsp:txBody>
      <dsp:txXfrm>
        <a:off x="280717" y="1738754"/>
        <a:ext cx="987596" cy="603173"/>
      </dsp:txXfrm>
    </dsp:sp>
    <dsp:sp modelId="{BE91FD30-BD94-47BD-9DDA-86C4FC0B963D}">
      <dsp:nvSpPr>
        <dsp:cNvPr id="0" name=""/>
        <dsp:cNvSpPr/>
      </dsp:nvSpPr>
      <dsp:spPr>
        <a:xfrm>
          <a:off x="133810" y="758930"/>
          <a:ext cx="128141" cy="2082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2291"/>
              </a:lnTo>
              <a:lnTo>
                <a:pt x="128141" y="208229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D356A5-773C-4703-B9FF-D512F1152499}">
      <dsp:nvSpPr>
        <dsp:cNvPr id="0" name=""/>
        <dsp:cNvSpPr/>
      </dsp:nvSpPr>
      <dsp:spPr>
        <a:xfrm>
          <a:off x="261951" y="2520869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25593"/>
              <a:satOff val="-531"/>
              <a:lumOff val="12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No noise</a:t>
          </a:r>
          <a:endParaRPr lang="en-GB" sz="1400" kern="1200" dirty="0"/>
        </a:p>
      </dsp:txBody>
      <dsp:txXfrm>
        <a:off x="280717" y="2539635"/>
        <a:ext cx="987596" cy="603173"/>
      </dsp:txXfrm>
    </dsp:sp>
    <dsp:sp modelId="{DD83F978-926D-49E3-934A-841D256D974A}">
      <dsp:nvSpPr>
        <dsp:cNvPr id="0" name=""/>
        <dsp:cNvSpPr/>
      </dsp:nvSpPr>
      <dsp:spPr>
        <a:xfrm>
          <a:off x="133810" y="758930"/>
          <a:ext cx="128141" cy="2883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3172"/>
              </a:lnTo>
              <a:lnTo>
                <a:pt x="128141" y="288317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84141C-0242-400D-BEE4-0DE50DBD278A}">
      <dsp:nvSpPr>
        <dsp:cNvPr id="0" name=""/>
        <dsp:cNvSpPr/>
      </dsp:nvSpPr>
      <dsp:spPr>
        <a:xfrm>
          <a:off x="261951" y="3321750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638389"/>
              <a:satOff val="-796"/>
              <a:lumOff val="18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Service staff</a:t>
          </a:r>
          <a:endParaRPr lang="en-GB" sz="1400" kern="1200" dirty="0"/>
        </a:p>
      </dsp:txBody>
      <dsp:txXfrm>
        <a:off x="280717" y="3340516"/>
        <a:ext cx="987596" cy="603173"/>
      </dsp:txXfrm>
    </dsp:sp>
    <dsp:sp modelId="{804FB988-8F4B-4AE3-BE69-B4436B15967A}">
      <dsp:nvSpPr>
        <dsp:cNvPr id="0" name=""/>
        <dsp:cNvSpPr/>
      </dsp:nvSpPr>
      <dsp:spPr>
        <a:xfrm>
          <a:off x="133810" y="758930"/>
          <a:ext cx="128141" cy="36840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4054"/>
              </a:lnTo>
              <a:lnTo>
                <a:pt x="128141" y="368405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551B03-77B9-49C3-A4C3-98C2ED62FF7D}">
      <dsp:nvSpPr>
        <dsp:cNvPr id="0" name=""/>
        <dsp:cNvSpPr/>
      </dsp:nvSpPr>
      <dsp:spPr>
        <a:xfrm>
          <a:off x="261951" y="4122632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851185"/>
              <a:satOff val="-1062"/>
              <a:lumOff val="25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Amenities</a:t>
          </a:r>
          <a:endParaRPr lang="en-GB" sz="1400" kern="1200" dirty="0"/>
        </a:p>
      </dsp:txBody>
      <dsp:txXfrm>
        <a:off x="280717" y="4141398"/>
        <a:ext cx="987596" cy="603173"/>
      </dsp:txXfrm>
    </dsp:sp>
    <dsp:sp modelId="{5000DFD9-E08D-40BA-8A13-1E90EBBC9986}">
      <dsp:nvSpPr>
        <dsp:cNvPr id="0" name=""/>
        <dsp:cNvSpPr/>
      </dsp:nvSpPr>
      <dsp:spPr>
        <a:xfrm>
          <a:off x="1607432" y="118225"/>
          <a:ext cx="1626839" cy="6407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Restaurant</a:t>
          </a:r>
          <a:endParaRPr lang="en-GB" sz="2400" b="1" kern="1200" dirty="0"/>
        </a:p>
      </dsp:txBody>
      <dsp:txXfrm>
        <a:off x="1626198" y="136991"/>
        <a:ext cx="1589307" cy="603173"/>
      </dsp:txXfrm>
    </dsp:sp>
    <dsp:sp modelId="{FB01850F-07B3-458D-A431-6B18DC6B9100}">
      <dsp:nvSpPr>
        <dsp:cNvPr id="0" name=""/>
        <dsp:cNvSpPr/>
      </dsp:nvSpPr>
      <dsp:spPr>
        <a:xfrm>
          <a:off x="1770116" y="758930"/>
          <a:ext cx="162683" cy="480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0528"/>
              </a:lnTo>
              <a:lnTo>
                <a:pt x="162683" y="48052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D7EA4B-354C-44B9-9853-FDC68D6BBFF0}">
      <dsp:nvSpPr>
        <dsp:cNvPr id="0" name=""/>
        <dsp:cNvSpPr/>
      </dsp:nvSpPr>
      <dsp:spPr>
        <a:xfrm>
          <a:off x="1932800" y="919106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063982"/>
              <a:satOff val="-1327"/>
              <a:lumOff val="31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0" kern="1200" dirty="0" smtClean="0"/>
            <a:t>Quality of food</a:t>
          </a:r>
          <a:endParaRPr lang="en-GB" sz="1400" b="0" kern="1200" dirty="0"/>
        </a:p>
      </dsp:txBody>
      <dsp:txXfrm>
        <a:off x="1951566" y="937872"/>
        <a:ext cx="987596" cy="603173"/>
      </dsp:txXfrm>
    </dsp:sp>
    <dsp:sp modelId="{9FFC0C70-37CF-471D-82A8-0EF785BE206F}">
      <dsp:nvSpPr>
        <dsp:cNvPr id="0" name=""/>
        <dsp:cNvSpPr/>
      </dsp:nvSpPr>
      <dsp:spPr>
        <a:xfrm>
          <a:off x="1770116" y="758930"/>
          <a:ext cx="162683" cy="128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1410"/>
              </a:lnTo>
              <a:lnTo>
                <a:pt x="162683" y="128141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826610-05B8-43C3-9DB0-0BC86738F330}">
      <dsp:nvSpPr>
        <dsp:cNvPr id="0" name=""/>
        <dsp:cNvSpPr/>
      </dsp:nvSpPr>
      <dsp:spPr>
        <a:xfrm>
          <a:off x="1932800" y="1719988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276778"/>
              <a:satOff val="-1592"/>
              <a:lumOff val="37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0" kern="1200" dirty="0" smtClean="0"/>
            <a:t>Quality of service</a:t>
          </a:r>
          <a:endParaRPr lang="en-GB" sz="1400" b="0" kern="1200" dirty="0"/>
        </a:p>
      </dsp:txBody>
      <dsp:txXfrm>
        <a:off x="1951566" y="1738754"/>
        <a:ext cx="987596" cy="603173"/>
      </dsp:txXfrm>
    </dsp:sp>
    <dsp:sp modelId="{20364FC4-A51B-4F92-BE3C-AC124FBF66A7}">
      <dsp:nvSpPr>
        <dsp:cNvPr id="0" name=""/>
        <dsp:cNvSpPr/>
      </dsp:nvSpPr>
      <dsp:spPr>
        <a:xfrm>
          <a:off x="1770116" y="758930"/>
          <a:ext cx="162683" cy="2082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2291"/>
              </a:lnTo>
              <a:lnTo>
                <a:pt x="162683" y="208229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ABB2EE-BEA4-41B0-8380-078336060215}">
      <dsp:nvSpPr>
        <dsp:cNvPr id="0" name=""/>
        <dsp:cNvSpPr/>
      </dsp:nvSpPr>
      <dsp:spPr>
        <a:xfrm>
          <a:off x="1932800" y="2520869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489574"/>
              <a:satOff val="-1858"/>
              <a:lumOff val="4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0" kern="1200" dirty="0" smtClean="0"/>
            <a:t>Ambiance </a:t>
          </a:r>
          <a:endParaRPr lang="en-GB" sz="1400" b="0" kern="1200" dirty="0"/>
        </a:p>
      </dsp:txBody>
      <dsp:txXfrm>
        <a:off x="1951566" y="2539635"/>
        <a:ext cx="987596" cy="603173"/>
      </dsp:txXfrm>
    </dsp:sp>
    <dsp:sp modelId="{B50BB255-155E-4A7A-922B-E83A3E4C87A7}">
      <dsp:nvSpPr>
        <dsp:cNvPr id="0" name=""/>
        <dsp:cNvSpPr/>
      </dsp:nvSpPr>
      <dsp:spPr>
        <a:xfrm>
          <a:off x="1770116" y="758930"/>
          <a:ext cx="162683" cy="2883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3172"/>
              </a:lnTo>
              <a:lnTo>
                <a:pt x="162683" y="288317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39F151-DB85-4867-A992-37EFAA962B1A}">
      <dsp:nvSpPr>
        <dsp:cNvPr id="0" name=""/>
        <dsp:cNvSpPr/>
      </dsp:nvSpPr>
      <dsp:spPr>
        <a:xfrm>
          <a:off x="1932800" y="3321750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702371"/>
              <a:satOff val="-2123"/>
              <a:lumOff val="49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0" kern="1200" dirty="0" smtClean="0"/>
            <a:t>Interesting menu</a:t>
          </a:r>
          <a:endParaRPr lang="en-GB" sz="1400" b="0" kern="1200" dirty="0"/>
        </a:p>
      </dsp:txBody>
      <dsp:txXfrm>
        <a:off x="1951566" y="3340516"/>
        <a:ext cx="987596" cy="603173"/>
      </dsp:txXfrm>
    </dsp:sp>
    <dsp:sp modelId="{C4DC0774-1BFC-45BB-8295-8F59B5714115}">
      <dsp:nvSpPr>
        <dsp:cNvPr id="0" name=""/>
        <dsp:cNvSpPr/>
      </dsp:nvSpPr>
      <dsp:spPr>
        <a:xfrm>
          <a:off x="1770116" y="758930"/>
          <a:ext cx="162683" cy="36840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4054"/>
              </a:lnTo>
              <a:lnTo>
                <a:pt x="162683" y="368405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EF2D4D-CD49-48CB-B11C-0389E0D8FF30}">
      <dsp:nvSpPr>
        <dsp:cNvPr id="0" name=""/>
        <dsp:cNvSpPr/>
      </dsp:nvSpPr>
      <dsp:spPr>
        <a:xfrm>
          <a:off x="1932800" y="4122632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915167"/>
              <a:satOff val="-2389"/>
              <a:lumOff val="56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0" kern="1200" dirty="0" smtClean="0"/>
            <a:t>No repetition during tour</a:t>
          </a:r>
          <a:endParaRPr lang="en-GB" sz="1400" b="0" kern="1200" dirty="0"/>
        </a:p>
      </dsp:txBody>
      <dsp:txXfrm>
        <a:off x="1951566" y="4141398"/>
        <a:ext cx="987596" cy="603173"/>
      </dsp:txXfrm>
    </dsp:sp>
    <dsp:sp modelId="{ADC89FD8-0A5F-4DB7-9189-AA3551DD8FA4}">
      <dsp:nvSpPr>
        <dsp:cNvPr id="0" name=""/>
        <dsp:cNvSpPr/>
      </dsp:nvSpPr>
      <dsp:spPr>
        <a:xfrm>
          <a:off x="3554624" y="118225"/>
          <a:ext cx="1281410" cy="6407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Guide</a:t>
          </a:r>
          <a:endParaRPr lang="en-GB" sz="2400" b="1" kern="1200" dirty="0"/>
        </a:p>
      </dsp:txBody>
      <dsp:txXfrm>
        <a:off x="3573390" y="136991"/>
        <a:ext cx="1243878" cy="603173"/>
      </dsp:txXfrm>
    </dsp:sp>
    <dsp:sp modelId="{FADF85DA-A24B-4818-AFEE-60FC3F45B18D}">
      <dsp:nvSpPr>
        <dsp:cNvPr id="0" name=""/>
        <dsp:cNvSpPr/>
      </dsp:nvSpPr>
      <dsp:spPr>
        <a:xfrm>
          <a:off x="3682765" y="758930"/>
          <a:ext cx="128141" cy="480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0528"/>
              </a:lnTo>
              <a:lnTo>
                <a:pt x="128141" y="48052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0DB67B-5740-4CF9-ADB9-3C9394111F90}">
      <dsp:nvSpPr>
        <dsp:cNvPr id="0" name=""/>
        <dsp:cNvSpPr/>
      </dsp:nvSpPr>
      <dsp:spPr>
        <a:xfrm>
          <a:off x="3810906" y="919106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127963"/>
              <a:satOff val="-2654"/>
              <a:lumOff val="6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0" kern="1200" dirty="0" smtClean="0"/>
            <a:t>Language skills</a:t>
          </a:r>
          <a:endParaRPr lang="en-GB" sz="1400" b="0" kern="1200" dirty="0"/>
        </a:p>
      </dsp:txBody>
      <dsp:txXfrm>
        <a:off x="3829672" y="937872"/>
        <a:ext cx="987596" cy="603173"/>
      </dsp:txXfrm>
    </dsp:sp>
    <dsp:sp modelId="{AAF59781-BB95-4B3D-8EB0-768FAA3A91CA}">
      <dsp:nvSpPr>
        <dsp:cNvPr id="0" name=""/>
        <dsp:cNvSpPr/>
      </dsp:nvSpPr>
      <dsp:spPr>
        <a:xfrm>
          <a:off x="3682765" y="758930"/>
          <a:ext cx="128141" cy="128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1410"/>
              </a:lnTo>
              <a:lnTo>
                <a:pt x="128141" y="128141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502989-AE6A-43BA-B80C-A19F92A7414D}">
      <dsp:nvSpPr>
        <dsp:cNvPr id="0" name=""/>
        <dsp:cNvSpPr/>
      </dsp:nvSpPr>
      <dsp:spPr>
        <a:xfrm>
          <a:off x="3810906" y="1719988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0" kern="1200" dirty="0" smtClean="0"/>
            <a:t>Logistics skills</a:t>
          </a:r>
          <a:endParaRPr lang="en-GB" sz="1400" b="0" kern="1200" dirty="0"/>
        </a:p>
      </dsp:txBody>
      <dsp:txXfrm>
        <a:off x="3829672" y="1738754"/>
        <a:ext cx="987596" cy="603173"/>
      </dsp:txXfrm>
    </dsp:sp>
    <dsp:sp modelId="{E10C4D89-52BA-469F-BF29-E7C82A2FC63A}">
      <dsp:nvSpPr>
        <dsp:cNvPr id="0" name=""/>
        <dsp:cNvSpPr/>
      </dsp:nvSpPr>
      <dsp:spPr>
        <a:xfrm>
          <a:off x="3682765" y="758930"/>
          <a:ext cx="128141" cy="2082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2291"/>
              </a:lnTo>
              <a:lnTo>
                <a:pt x="128141" y="208229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DABFA4-06A4-4575-A5F7-D4B17D24C952}">
      <dsp:nvSpPr>
        <dsp:cNvPr id="0" name=""/>
        <dsp:cNvSpPr/>
      </dsp:nvSpPr>
      <dsp:spPr>
        <a:xfrm>
          <a:off x="3810906" y="2520869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553556"/>
              <a:satOff val="-3185"/>
              <a:lumOff val="7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0" kern="1200" dirty="0" smtClean="0"/>
            <a:t>Knowledge</a:t>
          </a:r>
          <a:endParaRPr lang="en-GB" sz="1400" b="0" kern="1200" dirty="0"/>
        </a:p>
      </dsp:txBody>
      <dsp:txXfrm>
        <a:off x="3829672" y="2539635"/>
        <a:ext cx="987596" cy="603173"/>
      </dsp:txXfrm>
    </dsp:sp>
    <dsp:sp modelId="{4440260F-769E-49D6-8A54-FDF3F70E9D7E}">
      <dsp:nvSpPr>
        <dsp:cNvPr id="0" name=""/>
        <dsp:cNvSpPr/>
      </dsp:nvSpPr>
      <dsp:spPr>
        <a:xfrm>
          <a:off x="3682765" y="758930"/>
          <a:ext cx="128141" cy="2883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3172"/>
              </a:lnTo>
              <a:lnTo>
                <a:pt x="128141" y="288317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782034-4639-40BB-93AF-4BFCAD526486}">
      <dsp:nvSpPr>
        <dsp:cNvPr id="0" name=""/>
        <dsp:cNvSpPr/>
      </dsp:nvSpPr>
      <dsp:spPr>
        <a:xfrm>
          <a:off x="3810906" y="3321750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766352"/>
              <a:satOff val="-3450"/>
              <a:lumOff val="81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0" kern="1200" dirty="0" smtClean="0"/>
            <a:t>Attitude</a:t>
          </a:r>
          <a:endParaRPr lang="en-GB" sz="1400" b="0" kern="1200" dirty="0"/>
        </a:p>
      </dsp:txBody>
      <dsp:txXfrm>
        <a:off x="3829672" y="3340516"/>
        <a:ext cx="987596" cy="603173"/>
      </dsp:txXfrm>
    </dsp:sp>
    <dsp:sp modelId="{D1C42503-5A2F-498E-B8E3-7C5D5B657C34}">
      <dsp:nvSpPr>
        <dsp:cNvPr id="0" name=""/>
        <dsp:cNvSpPr/>
      </dsp:nvSpPr>
      <dsp:spPr>
        <a:xfrm>
          <a:off x="3682765" y="758930"/>
          <a:ext cx="128141" cy="36840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4054"/>
              </a:lnTo>
              <a:lnTo>
                <a:pt x="128141" y="368405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3B3A0C-DBE3-4097-A991-4C36FB487A64}">
      <dsp:nvSpPr>
        <dsp:cNvPr id="0" name=""/>
        <dsp:cNvSpPr/>
      </dsp:nvSpPr>
      <dsp:spPr>
        <a:xfrm>
          <a:off x="3810906" y="4122632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979148"/>
              <a:satOff val="-3716"/>
              <a:lumOff val="87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0" kern="1200" dirty="0" smtClean="0"/>
            <a:t>Service </a:t>
          </a:r>
          <a:endParaRPr lang="en-GB" sz="1400" b="0" kern="1200" dirty="0"/>
        </a:p>
      </dsp:txBody>
      <dsp:txXfrm>
        <a:off x="3829672" y="4141398"/>
        <a:ext cx="987596" cy="603173"/>
      </dsp:txXfrm>
    </dsp:sp>
    <dsp:sp modelId="{15B4BB5B-B062-4290-BC71-BDF2402689FB}">
      <dsp:nvSpPr>
        <dsp:cNvPr id="0" name=""/>
        <dsp:cNvSpPr/>
      </dsp:nvSpPr>
      <dsp:spPr>
        <a:xfrm>
          <a:off x="5156387" y="118225"/>
          <a:ext cx="1368353" cy="6407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Activities</a:t>
          </a:r>
          <a:endParaRPr lang="en-GB" sz="2400" b="1" kern="1200" dirty="0"/>
        </a:p>
      </dsp:txBody>
      <dsp:txXfrm>
        <a:off x="5175153" y="136991"/>
        <a:ext cx="1330821" cy="603173"/>
      </dsp:txXfrm>
    </dsp:sp>
    <dsp:sp modelId="{B3125562-0327-4234-911E-EA4214B777CB}">
      <dsp:nvSpPr>
        <dsp:cNvPr id="0" name=""/>
        <dsp:cNvSpPr/>
      </dsp:nvSpPr>
      <dsp:spPr>
        <a:xfrm>
          <a:off x="5293222" y="758930"/>
          <a:ext cx="136835" cy="480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0528"/>
              </a:lnTo>
              <a:lnTo>
                <a:pt x="136835" y="48052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0000B3-0E29-4027-A58C-F0E7707E07AE}">
      <dsp:nvSpPr>
        <dsp:cNvPr id="0" name=""/>
        <dsp:cNvSpPr/>
      </dsp:nvSpPr>
      <dsp:spPr>
        <a:xfrm>
          <a:off x="5430057" y="919106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191945"/>
              <a:satOff val="-3981"/>
              <a:lumOff val="93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0" kern="1200" dirty="0" smtClean="0"/>
            <a:t>Price-value</a:t>
          </a:r>
          <a:endParaRPr lang="en-GB" sz="1400" b="0" kern="1200" dirty="0"/>
        </a:p>
      </dsp:txBody>
      <dsp:txXfrm>
        <a:off x="5448823" y="937872"/>
        <a:ext cx="987596" cy="603173"/>
      </dsp:txXfrm>
    </dsp:sp>
    <dsp:sp modelId="{3A54DE29-1842-4E8B-86AF-22B488EAE28C}">
      <dsp:nvSpPr>
        <dsp:cNvPr id="0" name=""/>
        <dsp:cNvSpPr/>
      </dsp:nvSpPr>
      <dsp:spPr>
        <a:xfrm>
          <a:off x="5293222" y="758930"/>
          <a:ext cx="136835" cy="128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1410"/>
              </a:lnTo>
              <a:lnTo>
                <a:pt x="136835" y="128141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C56340-BE42-4394-9C9C-5FC8E522116E}">
      <dsp:nvSpPr>
        <dsp:cNvPr id="0" name=""/>
        <dsp:cNvSpPr/>
      </dsp:nvSpPr>
      <dsp:spPr>
        <a:xfrm>
          <a:off x="5430057" y="1719988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404741"/>
              <a:satOff val="-4247"/>
              <a:lumOff val="99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0" kern="1200" dirty="0" smtClean="0"/>
            <a:t>Experience – memories</a:t>
          </a:r>
          <a:endParaRPr lang="en-GB" sz="1400" b="0" kern="1200" dirty="0"/>
        </a:p>
      </dsp:txBody>
      <dsp:txXfrm>
        <a:off x="5448823" y="1738754"/>
        <a:ext cx="987596" cy="603173"/>
      </dsp:txXfrm>
    </dsp:sp>
    <dsp:sp modelId="{B6F7B37A-05E9-4889-A183-D8D34EC6293A}">
      <dsp:nvSpPr>
        <dsp:cNvPr id="0" name=""/>
        <dsp:cNvSpPr/>
      </dsp:nvSpPr>
      <dsp:spPr>
        <a:xfrm>
          <a:off x="5293222" y="758930"/>
          <a:ext cx="136835" cy="2082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2291"/>
              </a:lnTo>
              <a:lnTo>
                <a:pt x="136835" y="208229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770EFB-8A5E-4EF2-9C71-ED722F0A548A}">
      <dsp:nvSpPr>
        <dsp:cNvPr id="0" name=""/>
        <dsp:cNvSpPr/>
      </dsp:nvSpPr>
      <dsp:spPr>
        <a:xfrm>
          <a:off x="5430057" y="2520869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617537"/>
              <a:satOff val="-4512"/>
              <a:lumOff val="106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0" kern="1200" dirty="0" smtClean="0"/>
            <a:t>Diversity during tour</a:t>
          </a:r>
          <a:endParaRPr lang="en-GB" sz="1400" b="0" kern="1200" dirty="0"/>
        </a:p>
      </dsp:txBody>
      <dsp:txXfrm>
        <a:off x="5448823" y="2539635"/>
        <a:ext cx="987596" cy="603173"/>
      </dsp:txXfrm>
    </dsp:sp>
    <dsp:sp modelId="{BE34C3F9-CDCB-434B-9FBB-4DC406C7B1D8}">
      <dsp:nvSpPr>
        <dsp:cNvPr id="0" name=""/>
        <dsp:cNvSpPr/>
      </dsp:nvSpPr>
      <dsp:spPr>
        <a:xfrm>
          <a:off x="5293222" y="758930"/>
          <a:ext cx="136835" cy="28831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3172"/>
              </a:lnTo>
              <a:lnTo>
                <a:pt x="136835" y="288317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8372DB-CDA5-4BFE-80B3-4BDF22A15964}">
      <dsp:nvSpPr>
        <dsp:cNvPr id="0" name=""/>
        <dsp:cNvSpPr/>
      </dsp:nvSpPr>
      <dsp:spPr>
        <a:xfrm>
          <a:off x="5430057" y="3321750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830334"/>
              <a:satOff val="-4777"/>
              <a:lumOff val="112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0" kern="1200" dirty="0" smtClean="0"/>
            <a:t>Knowledge experience</a:t>
          </a:r>
          <a:endParaRPr lang="en-GB" sz="1400" b="0" kern="1200" dirty="0"/>
        </a:p>
      </dsp:txBody>
      <dsp:txXfrm>
        <a:off x="5448823" y="3340516"/>
        <a:ext cx="987596" cy="603173"/>
      </dsp:txXfrm>
    </dsp:sp>
    <dsp:sp modelId="{5FE9D132-9EB8-4455-AD4F-F3CA06DCF01C}">
      <dsp:nvSpPr>
        <dsp:cNvPr id="0" name=""/>
        <dsp:cNvSpPr/>
      </dsp:nvSpPr>
      <dsp:spPr>
        <a:xfrm>
          <a:off x="6845093" y="118225"/>
          <a:ext cx="1504670" cy="6407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smtClean="0"/>
            <a:t>Transport</a:t>
          </a:r>
          <a:endParaRPr lang="en-GB" sz="2400" b="1" kern="1200" dirty="0"/>
        </a:p>
      </dsp:txBody>
      <dsp:txXfrm>
        <a:off x="6863859" y="136991"/>
        <a:ext cx="1467138" cy="603173"/>
      </dsp:txXfrm>
    </dsp:sp>
    <dsp:sp modelId="{748049CF-D874-4A07-AE13-555EE4A17F45}">
      <dsp:nvSpPr>
        <dsp:cNvPr id="0" name=""/>
        <dsp:cNvSpPr/>
      </dsp:nvSpPr>
      <dsp:spPr>
        <a:xfrm>
          <a:off x="6995560" y="758930"/>
          <a:ext cx="150467" cy="6098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9816"/>
              </a:lnTo>
              <a:lnTo>
                <a:pt x="150467" y="60981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4D0C86-8CC0-40E7-9537-A71BF60551CA}">
      <dsp:nvSpPr>
        <dsp:cNvPr id="0" name=""/>
        <dsp:cNvSpPr/>
      </dsp:nvSpPr>
      <dsp:spPr>
        <a:xfrm>
          <a:off x="7146027" y="919106"/>
          <a:ext cx="1382703" cy="8992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043130"/>
              <a:satOff val="-5043"/>
              <a:lumOff val="11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0" kern="1200" dirty="0" smtClean="0"/>
            <a:t>Comfort – enough</a:t>
          </a:r>
          <a:r>
            <a:rPr lang="en-GB" sz="1200" kern="1200" dirty="0" smtClean="0"/>
            <a:t> seats, no smell, window seats for photo taking</a:t>
          </a:r>
          <a:endParaRPr lang="en-GB" sz="1200" kern="1200" dirty="0"/>
        </a:p>
      </dsp:txBody>
      <dsp:txXfrm>
        <a:off x="7172366" y="945445"/>
        <a:ext cx="1330025" cy="846602"/>
      </dsp:txXfrm>
    </dsp:sp>
    <dsp:sp modelId="{48C02601-2922-405F-AAA4-A732D1D6B0A1}">
      <dsp:nvSpPr>
        <dsp:cNvPr id="0" name=""/>
        <dsp:cNvSpPr/>
      </dsp:nvSpPr>
      <dsp:spPr>
        <a:xfrm>
          <a:off x="6995560" y="758930"/>
          <a:ext cx="150467" cy="15399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9985"/>
              </a:lnTo>
              <a:lnTo>
                <a:pt x="150467" y="153998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8E7C77-D073-46E2-B5D1-6054023AC148}">
      <dsp:nvSpPr>
        <dsp:cNvPr id="0" name=""/>
        <dsp:cNvSpPr/>
      </dsp:nvSpPr>
      <dsp:spPr>
        <a:xfrm>
          <a:off x="7146027" y="1978564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255926"/>
              <a:satOff val="-5308"/>
              <a:lumOff val="124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Safety</a:t>
          </a:r>
          <a:endParaRPr lang="en-GB" sz="1400" kern="1200" dirty="0"/>
        </a:p>
      </dsp:txBody>
      <dsp:txXfrm>
        <a:off x="7164793" y="1997330"/>
        <a:ext cx="987596" cy="603173"/>
      </dsp:txXfrm>
    </dsp:sp>
    <dsp:sp modelId="{D7026EC5-9FF4-4D78-9EC3-5ECADD6AD371}">
      <dsp:nvSpPr>
        <dsp:cNvPr id="0" name=""/>
        <dsp:cNvSpPr/>
      </dsp:nvSpPr>
      <dsp:spPr>
        <a:xfrm>
          <a:off x="6995560" y="758930"/>
          <a:ext cx="150467" cy="2340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40867"/>
              </a:lnTo>
              <a:lnTo>
                <a:pt x="150467" y="234086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91ECD4-B8CF-420A-956D-9127683F4492}">
      <dsp:nvSpPr>
        <dsp:cNvPr id="0" name=""/>
        <dsp:cNvSpPr/>
      </dsp:nvSpPr>
      <dsp:spPr>
        <a:xfrm>
          <a:off x="7146027" y="2779445"/>
          <a:ext cx="1025128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468722"/>
              <a:satOff val="-5574"/>
              <a:lumOff val="131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Driver skills</a:t>
          </a:r>
          <a:endParaRPr lang="en-GB" sz="1400" kern="1200" dirty="0"/>
        </a:p>
      </dsp:txBody>
      <dsp:txXfrm>
        <a:off x="7164793" y="2798211"/>
        <a:ext cx="987596" cy="603173"/>
      </dsp:txXfrm>
    </dsp:sp>
    <dsp:sp modelId="{4823B986-6099-4C3C-9CBB-BDC7BF826EA7}">
      <dsp:nvSpPr>
        <dsp:cNvPr id="0" name=""/>
        <dsp:cNvSpPr/>
      </dsp:nvSpPr>
      <dsp:spPr>
        <a:xfrm>
          <a:off x="6995560" y="758930"/>
          <a:ext cx="150467" cy="3141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41748"/>
              </a:lnTo>
              <a:lnTo>
                <a:pt x="150467" y="314174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0C4251-C4A4-4C14-935E-0C42779DEA5B}">
      <dsp:nvSpPr>
        <dsp:cNvPr id="0" name=""/>
        <dsp:cNvSpPr/>
      </dsp:nvSpPr>
      <dsp:spPr>
        <a:xfrm>
          <a:off x="7146027" y="3580326"/>
          <a:ext cx="1204412" cy="640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Duration of driving– some breaks </a:t>
          </a:r>
          <a:endParaRPr lang="en-GB" sz="1400" kern="1200" dirty="0"/>
        </a:p>
      </dsp:txBody>
      <dsp:txXfrm>
        <a:off x="7164793" y="3599092"/>
        <a:ext cx="1166880" cy="603173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D1148-774A-40DA-8198-B19DEE8D4E54}">
      <dsp:nvSpPr>
        <dsp:cNvPr id="0" name=""/>
        <dsp:cNvSpPr/>
      </dsp:nvSpPr>
      <dsp:spPr>
        <a:xfrm>
          <a:off x="3012483" y="3134676"/>
          <a:ext cx="2204632" cy="220463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Who can tell us?</a:t>
          </a:r>
          <a:endParaRPr lang="en-ZA" sz="3200" b="1" kern="1200" dirty="0"/>
        </a:p>
      </dsp:txBody>
      <dsp:txXfrm>
        <a:off x="3335344" y="3457537"/>
        <a:ext cx="1558910" cy="1558910"/>
      </dsp:txXfrm>
    </dsp:sp>
    <dsp:sp modelId="{B0A9202E-06E6-4969-A909-D793EA5A9CDE}">
      <dsp:nvSpPr>
        <dsp:cNvPr id="0" name=""/>
        <dsp:cNvSpPr/>
      </dsp:nvSpPr>
      <dsp:spPr>
        <a:xfrm rot="10800000">
          <a:off x="772452" y="3922832"/>
          <a:ext cx="2116829" cy="62832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E8F66D-A45E-4E53-AC01-F8FF536BB422}">
      <dsp:nvSpPr>
        <dsp:cNvPr id="0" name=""/>
        <dsp:cNvSpPr/>
      </dsp:nvSpPr>
      <dsp:spPr>
        <a:xfrm>
          <a:off x="831" y="3619695"/>
          <a:ext cx="1543242" cy="12345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Our tourists</a:t>
          </a:r>
          <a:endParaRPr lang="en-ZA" sz="3200" b="1" kern="1200" dirty="0"/>
        </a:p>
      </dsp:txBody>
      <dsp:txXfrm>
        <a:off x="36991" y="3655855"/>
        <a:ext cx="1470922" cy="1162274"/>
      </dsp:txXfrm>
    </dsp:sp>
    <dsp:sp modelId="{F56AB18D-01F1-4379-AE11-057C90DE97F6}">
      <dsp:nvSpPr>
        <dsp:cNvPr id="0" name=""/>
        <dsp:cNvSpPr/>
      </dsp:nvSpPr>
      <dsp:spPr>
        <a:xfrm rot="12904308">
          <a:off x="1206361" y="2616922"/>
          <a:ext cx="2096740" cy="62832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shade val="51000"/>
                <a:satMod val="130000"/>
              </a:schemeClr>
            </a:gs>
            <a:gs pos="80000">
              <a:schemeClr val="accent2">
                <a:hueOff val="936304"/>
                <a:satOff val="-1168"/>
                <a:lumOff val="275"/>
                <a:alphaOff val="0"/>
                <a:shade val="93000"/>
                <a:satMod val="13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247F9F-399E-44BF-98D8-98D83B703C53}">
      <dsp:nvSpPr>
        <dsp:cNvPr id="0" name=""/>
        <dsp:cNvSpPr/>
      </dsp:nvSpPr>
      <dsp:spPr>
        <a:xfrm>
          <a:off x="440857" y="1711389"/>
          <a:ext cx="1911707" cy="12345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shade val="51000"/>
                <a:satMod val="130000"/>
              </a:schemeClr>
            </a:gs>
            <a:gs pos="80000">
              <a:schemeClr val="accent2">
                <a:hueOff val="936304"/>
                <a:satOff val="-1168"/>
                <a:lumOff val="275"/>
                <a:alphaOff val="0"/>
                <a:shade val="93000"/>
                <a:satMod val="13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Feedback forms</a:t>
          </a:r>
          <a:endParaRPr lang="en-US" sz="2800" b="1" kern="1200" dirty="0"/>
        </a:p>
      </dsp:txBody>
      <dsp:txXfrm>
        <a:off x="477017" y="1747549"/>
        <a:ext cx="1839387" cy="1162274"/>
      </dsp:txXfrm>
    </dsp:sp>
    <dsp:sp modelId="{89C662B5-705A-40BB-BDB6-95971A624E37}">
      <dsp:nvSpPr>
        <dsp:cNvPr id="0" name=""/>
        <dsp:cNvSpPr/>
      </dsp:nvSpPr>
      <dsp:spPr>
        <a:xfrm rot="15120000">
          <a:off x="2350611" y="1750683"/>
          <a:ext cx="2116829" cy="62832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shade val="51000"/>
                <a:satMod val="130000"/>
              </a:schemeClr>
            </a:gs>
            <a:gs pos="80000">
              <a:schemeClr val="accent2">
                <a:hueOff val="1872608"/>
                <a:satOff val="-2336"/>
                <a:lumOff val="549"/>
                <a:alphaOff val="0"/>
                <a:shade val="93000"/>
                <a:satMod val="13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C20733-FDC1-443C-AC51-1EFB455A5518}">
      <dsp:nvSpPr>
        <dsp:cNvPr id="0" name=""/>
        <dsp:cNvSpPr/>
      </dsp:nvSpPr>
      <dsp:spPr>
        <a:xfrm>
          <a:off x="2310336" y="440934"/>
          <a:ext cx="1543242" cy="12345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shade val="51000"/>
                <a:satMod val="130000"/>
              </a:schemeClr>
            </a:gs>
            <a:gs pos="80000">
              <a:schemeClr val="accent2">
                <a:hueOff val="1872608"/>
                <a:satOff val="-2336"/>
                <a:lumOff val="549"/>
                <a:alphaOff val="0"/>
                <a:shade val="93000"/>
                <a:satMod val="13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Suppliers</a:t>
          </a:r>
          <a:endParaRPr lang="en-US" sz="2800" b="1" kern="1200" dirty="0"/>
        </a:p>
      </dsp:txBody>
      <dsp:txXfrm>
        <a:off x="2346496" y="477094"/>
        <a:ext cx="1470922" cy="1162274"/>
      </dsp:txXfrm>
    </dsp:sp>
    <dsp:sp modelId="{D2FE5100-0F50-4435-8DBA-3D9667344FD8}">
      <dsp:nvSpPr>
        <dsp:cNvPr id="0" name=""/>
        <dsp:cNvSpPr/>
      </dsp:nvSpPr>
      <dsp:spPr>
        <a:xfrm rot="17514594">
          <a:off x="3885504" y="1762807"/>
          <a:ext cx="2196107" cy="62832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2808911"/>
                <a:satOff val="-3503"/>
                <a:lumOff val="824"/>
                <a:alphaOff val="0"/>
                <a:shade val="51000"/>
                <a:satMod val="130000"/>
              </a:schemeClr>
            </a:gs>
            <a:gs pos="80000">
              <a:schemeClr val="accent2">
                <a:hueOff val="2808911"/>
                <a:satOff val="-3503"/>
                <a:lumOff val="824"/>
                <a:alphaOff val="0"/>
                <a:shade val="93000"/>
                <a:satMod val="130000"/>
              </a:schemeClr>
            </a:gs>
            <a:gs pos="100000">
              <a:schemeClr val="accent2">
                <a:hueOff val="2808911"/>
                <a:satOff val="-3503"/>
                <a:lumOff val="8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9E9534-0FD4-4243-937E-85F33D714DB6}">
      <dsp:nvSpPr>
        <dsp:cNvPr id="0" name=""/>
        <dsp:cNvSpPr/>
      </dsp:nvSpPr>
      <dsp:spPr>
        <a:xfrm>
          <a:off x="4201548" y="329646"/>
          <a:ext cx="2383492" cy="14571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808911"/>
                <a:satOff val="-3503"/>
                <a:lumOff val="824"/>
                <a:alphaOff val="0"/>
                <a:shade val="51000"/>
                <a:satMod val="130000"/>
              </a:schemeClr>
            </a:gs>
            <a:gs pos="80000">
              <a:schemeClr val="accent2">
                <a:hueOff val="2808911"/>
                <a:satOff val="-3503"/>
                <a:lumOff val="824"/>
                <a:alphaOff val="0"/>
                <a:shade val="93000"/>
                <a:satMod val="130000"/>
              </a:schemeClr>
            </a:gs>
            <a:gs pos="100000">
              <a:schemeClr val="accent2">
                <a:hueOff val="2808911"/>
                <a:satOff val="-3503"/>
                <a:lumOff val="8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Tour Operators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(our Clients)</a:t>
          </a:r>
          <a:endParaRPr lang="en-US" sz="2800" b="1" kern="1200" dirty="0"/>
        </a:p>
      </dsp:txBody>
      <dsp:txXfrm>
        <a:off x="4244227" y="372325"/>
        <a:ext cx="2298134" cy="1371796"/>
      </dsp:txXfrm>
    </dsp:sp>
    <dsp:sp modelId="{6738525F-73B1-438C-BD36-24C931E74620}">
      <dsp:nvSpPr>
        <dsp:cNvPr id="0" name=""/>
        <dsp:cNvSpPr/>
      </dsp:nvSpPr>
      <dsp:spPr>
        <a:xfrm rot="19743948">
          <a:off x="5014451" y="2735283"/>
          <a:ext cx="2163827" cy="62832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shade val="51000"/>
                <a:satMod val="130000"/>
              </a:schemeClr>
            </a:gs>
            <a:gs pos="80000">
              <a:schemeClr val="accent2">
                <a:hueOff val="3745215"/>
                <a:satOff val="-4671"/>
                <a:lumOff val="1098"/>
                <a:alphaOff val="0"/>
                <a:shade val="93000"/>
                <a:satMod val="13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02B1C3-F0BC-4A2B-9E03-CF00C04153E6}">
      <dsp:nvSpPr>
        <dsp:cNvPr id="0" name=""/>
        <dsp:cNvSpPr/>
      </dsp:nvSpPr>
      <dsp:spPr>
        <a:xfrm>
          <a:off x="6252764" y="1875985"/>
          <a:ext cx="1543242" cy="12345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shade val="51000"/>
                <a:satMod val="130000"/>
              </a:schemeClr>
            </a:gs>
            <a:gs pos="80000">
              <a:schemeClr val="accent2">
                <a:hueOff val="3745215"/>
                <a:satOff val="-4671"/>
                <a:lumOff val="1098"/>
                <a:alphaOff val="0"/>
                <a:shade val="93000"/>
                <a:satMod val="13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Guides</a:t>
          </a:r>
        </a:p>
      </dsp:txBody>
      <dsp:txXfrm>
        <a:off x="6288924" y="1912145"/>
        <a:ext cx="1470922" cy="1162274"/>
      </dsp:txXfrm>
    </dsp:sp>
    <dsp:sp modelId="{82709F83-C6F7-4C02-81E0-36312C8E44C2}">
      <dsp:nvSpPr>
        <dsp:cNvPr id="0" name=""/>
        <dsp:cNvSpPr/>
      </dsp:nvSpPr>
      <dsp:spPr>
        <a:xfrm>
          <a:off x="5340318" y="3922832"/>
          <a:ext cx="2116829" cy="628320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6AF642-27CD-4B9A-A085-7ED443FF380F}">
      <dsp:nvSpPr>
        <dsp:cNvPr id="0" name=""/>
        <dsp:cNvSpPr/>
      </dsp:nvSpPr>
      <dsp:spPr>
        <a:xfrm>
          <a:off x="6685525" y="3619695"/>
          <a:ext cx="1543242" cy="12345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Drivers</a:t>
          </a:r>
          <a:endParaRPr lang="en-US" sz="3200" b="1" kern="1200" dirty="0"/>
        </a:p>
      </dsp:txBody>
      <dsp:txXfrm>
        <a:off x="6721685" y="3655855"/>
        <a:ext cx="1470922" cy="1162274"/>
      </dsp:txXfrm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A1187-FE25-4FFF-97A1-E01F979D94B8}">
      <dsp:nvSpPr>
        <dsp:cNvPr id="0" name=""/>
        <dsp:cNvSpPr/>
      </dsp:nvSpPr>
      <dsp:spPr>
        <a:xfrm>
          <a:off x="0" y="0"/>
          <a:ext cx="6336792" cy="867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b="1" kern="1200" smtClean="0"/>
            <a:t>Step 1: </a:t>
          </a:r>
          <a:r>
            <a:rPr lang="en-ZA" sz="2800" kern="1200" smtClean="0"/>
            <a:t>What is the problem?</a:t>
          </a:r>
          <a:endParaRPr lang="en-ZA" sz="2800" kern="1200" dirty="0"/>
        </a:p>
      </dsp:txBody>
      <dsp:txXfrm>
        <a:off x="25401" y="25401"/>
        <a:ext cx="5299491" cy="816449"/>
      </dsp:txXfrm>
    </dsp:sp>
    <dsp:sp modelId="{4843F901-330A-4D8E-9449-27B4DD937DF7}">
      <dsp:nvSpPr>
        <dsp:cNvPr id="0" name=""/>
        <dsp:cNvSpPr/>
      </dsp:nvSpPr>
      <dsp:spPr>
        <a:xfrm>
          <a:off x="473202" y="987702"/>
          <a:ext cx="6336792" cy="867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b="1" kern="1200" dirty="0" smtClean="0"/>
            <a:t>Step 2: </a:t>
          </a:r>
          <a:r>
            <a:rPr lang="en-ZA" sz="2800" kern="1200" dirty="0" smtClean="0"/>
            <a:t>What caused the problem?</a:t>
          </a:r>
          <a:endParaRPr lang="en-ZA" sz="2800" kern="1200" dirty="0"/>
        </a:p>
      </dsp:txBody>
      <dsp:txXfrm>
        <a:off x="498603" y="1013103"/>
        <a:ext cx="5249074" cy="816449"/>
      </dsp:txXfrm>
    </dsp:sp>
    <dsp:sp modelId="{20441998-790A-4AAA-A5D3-49DC3FCC0913}">
      <dsp:nvSpPr>
        <dsp:cNvPr id="0" name=""/>
        <dsp:cNvSpPr/>
      </dsp:nvSpPr>
      <dsp:spPr>
        <a:xfrm>
          <a:off x="946404" y="1975405"/>
          <a:ext cx="6336792" cy="867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b="1" kern="1200" dirty="0" smtClean="0"/>
            <a:t>Step 3: </a:t>
          </a:r>
          <a:r>
            <a:rPr lang="en-ZA" sz="2800" kern="1200" dirty="0" smtClean="0"/>
            <a:t>What can I do to fix the </a:t>
          </a:r>
          <a:r>
            <a:rPr lang="en-ZA" sz="2800" kern="1200" dirty="0" smtClean="0"/>
            <a:t>problem</a:t>
          </a:r>
          <a:endParaRPr lang="en-ZA" sz="2800" kern="1200" dirty="0"/>
        </a:p>
      </dsp:txBody>
      <dsp:txXfrm>
        <a:off x="971805" y="2000806"/>
        <a:ext cx="5249074" cy="816449"/>
      </dsp:txXfrm>
    </dsp:sp>
    <dsp:sp modelId="{4F491957-3433-47C4-B33E-CFF26A81F8AE}">
      <dsp:nvSpPr>
        <dsp:cNvPr id="0" name=""/>
        <dsp:cNvSpPr/>
      </dsp:nvSpPr>
      <dsp:spPr>
        <a:xfrm>
          <a:off x="1419605" y="2963108"/>
          <a:ext cx="6336792" cy="867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b="1" kern="1200" smtClean="0"/>
            <a:t>Step 4: </a:t>
          </a:r>
          <a:r>
            <a:rPr lang="en-ZA" sz="2800" kern="1200" smtClean="0"/>
            <a:t>How can I build rapport?</a:t>
          </a:r>
          <a:endParaRPr lang="en-ZA" sz="2800" kern="1200"/>
        </a:p>
      </dsp:txBody>
      <dsp:txXfrm>
        <a:off x="1445006" y="2988509"/>
        <a:ext cx="5249074" cy="816449"/>
      </dsp:txXfrm>
    </dsp:sp>
    <dsp:sp modelId="{B7057418-F0F7-40A0-9323-1B454273E8F3}">
      <dsp:nvSpPr>
        <dsp:cNvPr id="0" name=""/>
        <dsp:cNvSpPr/>
      </dsp:nvSpPr>
      <dsp:spPr>
        <a:xfrm>
          <a:off x="1892808" y="3950811"/>
          <a:ext cx="6336792" cy="867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800" b="1" kern="1200" smtClean="0"/>
            <a:t>Step 5: </a:t>
          </a:r>
          <a:r>
            <a:rPr lang="en-ZA" sz="2800" kern="1200" smtClean="0"/>
            <a:t>What needs to change?</a:t>
          </a:r>
          <a:endParaRPr lang="en-ZA" sz="2800" kern="1200"/>
        </a:p>
      </dsp:txBody>
      <dsp:txXfrm>
        <a:off x="1918209" y="3976212"/>
        <a:ext cx="5249074" cy="816449"/>
      </dsp:txXfrm>
    </dsp:sp>
    <dsp:sp modelId="{1662FA46-6579-431A-8F17-EA99562EC5A1}">
      <dsp:nvSpPr>
        <dsp:cNvPr id="0" name=""/>
        <dsp:cNvSpPr/>
      </dsp:nvSpPr>
      <dsp:spPr>
        <a:xfrm>
          <a:off x="5773078" y="633575"/>
          <a:ext cx="563713" cy="56371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800" kern="1200"/>
        </a:p>
      </dsp:txBody>
      <dsp:txXfrm>
        <a:off x="5899913" y="633575"/>
        <a:ext cx="310043" cy="424194"/>
      </dsp:txXfrm>
    </dsp:sp>
    <dsp:sp modelId="{A606A77B-E010-4616-81F6-F1BFEF767C19}">
      <dsp:nvSpPr>
        <dsp:cNvPr id="0" name=""/>
        <dsp:cNvSpPr/>
      </dsp:nvSpPr>
      <dsp:spPr>
        <a:xfrm>
          <a:off x="6246280" y="1621278"/>
          <a:ext cx="563713" cy="56371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800" kern="1200"/>
        </a:p>
      </dsp:txBody>
      <dsp:txXfrm>
        <a:off x="6373115" y="1621278"/>
        <a:ext cx="310043" cy="424194"/>
      </dsp:txXfrm>
    </dsp:sp>
    <dsp:sp modelId="{EE7857B1-5364-4391-ACE7-755136A88833}">
      <dsp:nvSpPr>
        <dsp:cNvPr id="0" name=""/>
        <dsp:cNvSpPr/>
      </dsp:nvSpPr>
      <dsp:spPr>
        <a:xfrm>
          <a:off x="6719482" y="2594526"/>
          <a:ext cx="563713" cy="56371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800" kern="1200"/>
        </a:p>
      </dsp:txBody>
      <dsp:txXfrm>
        <a:off x="6846317" y="2594526"/>
        <a:ext cx="310043" cy="424194"/>
      </dsp:txXfrm>
    </dsp:sp>
    <dsp:sp modelId="{2C09109B-85FB-4779-8EF0-E06F306C0A65}">
      <dsp:nvSpPr>
        <dsp:cNvPr id="0" name=""/>
        <dsp:cNvSpPr/>
      </dsp:nvSpPr>
      <dsp:spPr>
        <a:xfrm>
          <a:off x="7192684" y="3591865"/>
          <a:ext cx="563713" cy="56371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800" kern="1200"/>
        </a:p>
      </dsp:txBody>
      <dsp:txXfrm>
        <a:off x="7319519" y="3591865"/>
        <a:ext cx="310043" cy="424194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3A91E-2197-45AE-9014-ED1F171D5263}">
      <dsp:nvSpPr>
        <dsp:cNvPr id="0" name=""/>
        <dsp:cNvSpPr/>
      </dsp:nvSpPr>
      <dsp:spPr>
        <a:xfrm>
          <a:off x="0" y="0"/>
          <a:ext cx="6336792" cy="867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1. Listen to the complaint</a:t>
          </a:r>
          <a:endParaRPr lang="en-ZA" sz="2400" b="1" kern="1200" dirty="0"/>
        </a:p>
      </dsp:txBody>
      <dsp:txXfrm>
        <a:off x="25401" y="25401"/>
        <a:ext cx="5299491" cy="816449"/>
      </dsp:txXfrm>
    </dsp:sp>
    <dsp:sp modelId="{D9CEE5FC-D6DA-4554-8057-EAEC047F89D1}">
      <dsp:nvSpPr>
        <dsp:cNvPr id="0" name=""/>
        <dsp:cNvSpPr/>
      </dsp:nvSpPr>
      <dsp:spPr>
        <a:xfrm>
          <a:off x="473202" y="987702"/>
          <a:ext cx="6336792" cy="867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2. Apologise</a:t>
          </a:r>
          <a:endParaRPr lang="en-ZA" sz="2400" b="1" kern="1200" dirty="0"/>
        </a:p>
      </dsp:txBody>
      <dsp:txXfrm>
        <a:off x="498603" y="1013103"/>
        <a:ext cx="5249074" cy="816449"/>
      </dsp:txXfrm>
    </dsp:sp>
    <dsp:sp modelId="{CF56F500-F65D-40AA-A7BC-9C98994EB94C}">
      <dsp:nvSpPr>
        <dsp:cNvPr id="0" name=""/>
        <dsp:cNvSpPr/>
      </dsp:nvSpPr>
      <dsp:spPr>
        <a:xfrm>
          <a:off x="946404" y="1975405"/>
          <a:ext cx="6336792" cy="867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3. Empathise with their problem</a:t>
          </a:r>
          <a:endParaRPr lang="en-ZA" sz="2400" b="1" kern="1200" dirty="0"/>
        </a:p>
      </dsp:txBody>
      <dsp:txXfrm>
        <a:off x="971805" y="2000806"/>
        <a:ext cx="5249074" cy="816449"/>
      </dsp:txXfrm>
    </dsp:sp>
    <dsp:sp modelId="{AECD051D-5EC1-4B4A-B6A8-00CB3C781D02}">
      <dsp:nvSpPr>
        <dsp:cNvPr id="0" name=""/>
        <dsp:cNvSpPr/>
      </dsp:nvSpPr>
      <dsp:spPr>
        <a:xfrm>
          <a:off x="1419605" y="2963108"/>
          <a:ext cx="6336792" cy="867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4. Assure the customer you are going to help</a:t>
          </a:r>
          <a:endParaRPr lang="en-ZA" sz="2400" b="1" kern="1200" dirty="0"/>
        </a:p>
      </dsp:txBody>
      <dsp:txXfrm>
        <a:off x="1445006" y="2988509"/>
        <a:ext cx="5249074" cy="816449"/>
      </dsp:txXfrm>
    </dsp:sp>
    <dsp:sp modelId="{6BFC1E56-7EF8-45E4-A732-D41759431853}">
      <dsp:nvSpPr>
        <dsp:cNvPr id="0" name=""/>
        <dsp:cNvSpPr/>
      </dsp:nvSpPr>
      <dsp:spPr>
        <a:xfrm>
          <a:off x="1892808" y="3950811"/>
          <a:ext cx="6336792" cy="8672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5. Write down key details</a:t>
          </a:r>
          <a:endParaRPr lang="en-ZA" sz="2400" b="1" kern="1200" dirty="0"/>
        </a:p>
      </dsp:txBody>
      <dsp:txXfrm>
        <a:off x="1918209" y="3976212"/>
        <a:ext cx="5249074" cy="816449"/>
      </dsp:txXfrm>
    </dsp:sp>
    <dsp:sp modelId="{9058EFF8-206D-4602-B76D-0248024A0444}">
      <dsp:nvSpPr>
        <dsp:cNvPr id="0" name=""/>
        <dsp:cNvSpPr/>
      </dsp:nvSpPr>
      <dsp:spPr>
        <a:xfrm>
          <a:off x="5773078" y="633575"/>
          <a:ext cx="563713" cy="56371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800" b="1" kern="1200"/>
        </a:p>
      </dsp:txBody>
      <dsp:txXfrm>
        <a:off x="5899913" y="633575"/>
        <a:ext cx="310043" cy="424194"/>
      </dsp:txXfrm>
    </dsp:sp>
    <dsp:sp modelId="{C2C887DF-EEE5-47CE-B1B3-40589EF3BC68}">
      <dsp:nvSpPr>
        <dsp:cNvPr id="0" name=""/>
        <dsp:cNvSpPr/>
      </dsp:nvSpPr>
      <dsp:spPr>
        <a:xfrm>
          <a:off x="6246280" y="1621278"/>
          <a:ext cx="563713" cy="56371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800" b="1" kern="1200"/>
        </a:p>
      </dsp:txBody>
      <dsp:txXfrm>
        <a:off x="6373115" y="1621278"/>
        <a:ext cx="310043" cy="424194"/>
      </dsp:txXfrm>
    </dsp:sp>
    <dsp:sp modelId="{72C8B508-DBA2-4BC4-9942-11CDBD2030F4}">
      <dsp:nvSpPr>
        <dsp:cNvPr id="0" name=""/>
        <dsp:cNvSpPr/>
      </dsp:nvSpPr>
      <dsp:spPr>
        <a:xfrm>
          <a:off x="6719482" y="2594526"/>
          <a:ext cx="563713" cy="56371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800" b="1" kern="1200"/>
        </a:p>
      </dsp:txBody>
      <dsp:txXfrm>
        <a:off x="6846317" y="2594526"/>
        <a:ext cx="310043" cy="424194"/>
      </dsp:txXfrm>
    </dsp:sp>
    <dsp:sp modelId="{A1D76126-552C-41AE-BF50-891458656114}">
      <dsp:nvSpPr>
        <dsp:cNvPr id="0" name=""/>
        <dsp:cNvSpPr/>
      </dsp:nvSpPr>
      <dsp:spPr>
        <a:xfrm>
          <a:off x="7192684" y="3591865"/>
          <a:ext cx="563713" cy="56371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800" b="1" kern="1200"/>
        </a:p>
      </dsp:txBody>
      <dsp:txXfrm>
        <a:off x="7319519" y="3591865"/>
        <a:ext cx="310043" cy="424194"/>
      </dsp:txXfrm>
    </dsp:sp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7C5CA-CBAC-4112-8C3D-C53FF8A7F277}">
      <dsp:nvSpPr>
        <dsp:cNvPr id="0" name=""/>
        <dsp:cNvSpPr/>
      </dsp:nvSpPr>
      <dsp:spPr>
        <a:xfrm rot="10800000">
          <a:off x="817762" y="142469"/>
          <a:ext cx="7201529" cy="951148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43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200" b="1" kern="1200" dirty="0" smtClean="0"/>
            <a:t>Investigate situation</a:t>
          </a:r>
          <a:endParaRPr lang="en-US" sz="3200" b="1" kern="1200" dirty="0"/>
        </a:p>
      </dsp:txBody>
      <dsp:txXfrm rot="10800000">
        <a:off x="1055549" y="142469"/>
        <a:ext cx="6963742" cy="951148"/>
      </dsp:txXfrm>
    </dsp:sp>
    <dsp:sp modelId="{BE9F5C9A-55E6-41F2-BC79-EA46F7F9C645}">
      <dsp:nvSpPr>
        <dsp:cNvPr id="0" name=""/>
        <dsp:cNvSpPr/>
      </dsp:nvSpPr>
      <dsp:spPr>
        <a:xfrm>
          <a:off x="384141" y="0"/>
          <a:ext cx="1202270" cy="12349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91998C7-96B5-4F74-B211-A347790BE595}">
      <dsp:nvSpPr>
        <dsp:cNvPr id="0" name=""/>
        <dsp:cNvSpPr/>
      </dsp:nvSpPr>
      <dsp:spPr>
        <a:xfrm rot="10800000">
          <a:off x="890397" y="1519468"/>
          <a:ext cx="7056259" cy="951148"/>
        </a:xfrm>
        <a:prstGeom prst="homePlate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43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200" b="1" kern="1200" dirty="0" smtClean="0"/>
            <a:t>Determine/see </a:t>
          </a:r>
          <a:r>
            <a:rPr lang="en-ZA" sz="3200" b="1" kern="1200" dirty="0" smtClean="0"/>
            <a:t>if customer has a valid complaint</a:t>
          </a:r>
          <a:endParaRPr lang="en-ZA" sz="3200" b="1" kern="1200" dirty="0"/>
        </a:p>
      </dsp:txBody>
      <dsp:txXfrm rot="10800000">
        <a:off x="1128184" y="1519468"/>
        <a:ext cx="6818472" cy="951148"/>
      </dsp:txXfrm>
    </dsp:sp>
    <dsp:sp modelId="{6B9B690C-25FE-41FE-933E-64A9511F0396}">
      <dsp:nvSpPr>
        <dsp:cNvPr id="0" name=""/>
        <dsp:cNvSpPr/>
      </dsp:nvSpPr>
      <dsp:spPr>
        <a:xfrm>
          <a:off x="509702" y="1408516"/>
          <a:ext cx="951148" cy="95114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47BB3A7-6F91-41CD-B445-8E1D8F058A53}">
      <dsp:nvSpPr>
        <dsp:cNvPr id="0" name=""/>
        <dsp:cNvSpPr/>
      </dsp:nvSpPr>
      <dsp:spPr>
        <a:xfrm rot="10800000">
          <a:off x="890397" y="2754541"/>
          <a:ext cx="7056259" cy="951148"/>
        </a:xfrm>
        <a:prstGeom prst="homePlate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43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200" b="1" kern="1200" dirty="0" smtClean="0"/>
            <a:t>Apologize again if necessary</a:t>
          </a:r>
          <a:endParaRPr lang="en-ZA" sz="3200" b="1" kern="1200" dirty="0"/>
        </a:p>
      </dsp:txBody>
      <dsp:txXfrm rot="10800000">
        <a:off x="1128184" y="2754541"/>
        <a:ext cx="6818472" cy="951148"/>
      </dsp:txXfrm>
    </dsp:sp>
    <dsp:sp modelId="{05962EFC-85CE-46C1-98D6-BB1DD2860617}">
      <dsp:nvSpPr>
        <dsp:cNvPr id="0" name=""/>
        <dsp:cNvSpPr/>
      </dsp:nvSpPr>
      <dsp:spPr>
        <a:xfrm>
          <a:off x="509702" y="2643590"/>
          <a:ext cx="951148" cy="95114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EE241A0-5FAB-40DA-BACA-1E753056589F}">
      <dsp:nvSpPr>
        <dsp:cNvPr id="0" name=""/>
        <dsp:cNvSpPr/>
      </dsp:nvSpPr>
      <dsp:spPr>
        <a:xfrm rot="10800000">
          <a:off x="890397" y="3989614"/>
          <a:ext cx="7056259" cy="951148"/>
        </a:xfrm>
        <a:prstGeom prst="homePlat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43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200" b="1" kern="1200" dirty="0" smtClean="0"/>
            <a:t>Explain what happened </a:t>
          </a:r>
          <a:endParaRPr lang="en-ZA" sz="3200" b="1" kern="1200" dirty="0"/>
        </a:p>
      </dsp:txBody>
      <dsp:txXfrm rot="10800000">
        <a:off x="1128184" y="3989614"/>
        <a:ext cx="6818472" cy="951148"/>
      </dsp:txXfrm>
    </dsp:sp>
    <dsp:sp modelId="{0C0A219E-668F-41EF-A9B5-B3E4484BF2B8}">
      <dsp:nvSpPr>
        <dsp:cNvPr id="0" name=""/>
        <dsp:cNvSpPr/>
      </dsp:nvSpPr>
      <dsp:spPr>
        <a:xfrm>
          <a:off x="509702" y="3878663"/>
          <a:ext cx="951148" cy="95114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2D367-71C5-4681-8B66-809F1BEE4590}">
      <dsp:nvSpPr>
        <dsp:cNvPr id="0" name=""/>
        <dsp:cNvSpPr/>
      </dsp:nvSpPr>
      <dsp:spPr>
        <a:xfrm>
          <a:off x="0" y="376450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984378-3CAE-4AEB-906E-A90CFFDF411C}">
      <dsp:nvSpPr>
        <dsp:cNvPr id="0" name=""/>
        <dsp:cNvSpPr/>
      </dsp:nvSpPr>
      <dsp:spPr>
        <a:xfrm>
          <a:off x="411480" y="7450"/>
          <a:ext cx="7335528" cy="738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1. Offer your best solution</a:t>
          </a:r>
          <a:endParaRPr lang="en-ZA" sz="2400" b="1" kern="1200" dirty="0"/>
        </a:p>
      </dsp:txBody>
      <dsp:txXfrm>
        <a:off x="447506" y="43476"/>
        <a:ext cx="7263476" cy="665948"/>
      </dsp:txXfrm>
    </dsp:sp>
    <dsp:sp modelId="{DD95286C-D3C1-4C50-9B9D-A588E077FCF8}">
      <dsp:nvSpPr>
        <dsp:cNvPr id="0" name=""/>
        <dsp:cNvSpPr/>
      </dsp:nvSpPr>
      <dsp:spPr>
        <a:xfrm>
          <a:off x="0" y="1510450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4C3E31C-E5E9-4750-83EF-A938C5A15050}">
      <dsp:nvSpPr>
        <dsp:cNvPr id="0" name=""/>
        <dsp:cNvSpPr/>
      </dsp:nvSpPr>
      <dsp:spPr>
        <a:xfrm>
          <a:off x="411480" y="1141450"/>
          <a:ext cx="7335528" cy="738000"/>
        </a:xfrm>
        <a:prstGeom prst="round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2. Offer an </a:t>
          </a:r>
          <a:r>
            <a:rPr lang="en-ZA" sz="2400" b="1" kern="1200" dirty="0" smtClean="0"/>
            <a:t>alternative/extra solution</a:t>
          </a:r>
          <a:endParaRPr lang="en-ZA" sz="2400" b="1" kern="1200" dirty="0"/>
        </a:p>
      </dsp:txBody>
      <dsp:txXfrm>
        <a:off x="447506" y="1177476"/>
        <a:ext cx="7263476" cy="665948"/>
      </dsp:txXfrm>
    </dsp:sp>
    <dsp:sp modelId="{B73049B9-4D9A-4EB2-87B0-9426D19EA4AA}">
      <dsp:nvSpPr>
        <dsp:cNvPr id="0" name=""/>
        <dsp:cNvSpPr/>
      </dsp:nvSpPr>
      <dsp:spPr>
        <a:xfrm>
          <a:off x="0" y="2644450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E15FDA-0EF3-47AA-954A-AA5F3FBEB123}">
      <dsp:nvSpPr>
        <dsp:cNvPr id="0" name=""/>
        <dsp:cNvSpPr/>
      </dsp:nvSpPr>
      <dsp:spPr>
        <a:xfrm>
          <a:off x="411480" y="2275450"/>
          <a:ext cx="7335528" cy="738000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3. Tell the customer what you are </a:t>
          </a:r>
          <a:r>
            <a:rPr lang="en-ZA" sz="2400" b="1" kern="1200" dirty="0" smtClean="0"/>
            <a:t>doing to </a:t>
          </a:r>
          <a:r>
            <a:rPr lang="en-ZA" sz="2400" b="1" kern="1200" dirty="0" smtClean="0"/>
            <a:t>solve the problem</a:t>
          </a:r>
          <a:endParaRPr lang="en-ZA" sz="2400" b="1" kern="1200" dirty="0"/>
        </a:p>
      </dsp:txBody>
      <dsp:txXfrm>
        <a:off x="447506" y="2311476"/>
        <a:ext cx="7263476" cy="665948"/>
      </dsp:txXfrm>
    </dsp:sp>
    <dsp:sp modelId="{162AB1D8-BC80-4787-92FB-1744AAEAB5F8}">
      <dsp:nvSpPr>
        <dsp:cNvPr id="0" name=""/>
        <dsp:cNvSpPr/>
      </dsp:nvSpPr>
      <dsp:spPr>
        <a:xfrm>
          <a:off x="0" y="3778450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B414BF-612F-46D4-AF24-4493F4F3A7D8}">
      <dsp:nvSpPr>
        <dsp:cNvPr id="0" name=""/>
        <dsp:cNvSpPr/>
      </dsp:nvSpPr>
      <dsp:spPr>
        <a:xfrm>
          <a:off x="411480" y="3409450"/>
          <a:ext cx="7335528" cy="738000"/>
        </a:xfrm>
        <a:prstGeom prst="roundRec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4. Take action to fix the problem  </a:t>
          </a:r>
          <a:endParaRPr lang="en-ZA" sz="2400" b="1" kern="1200" dirty="0"/>
        </a:p>
      </dsp:txBody>
      <dsp:txXfrm>
        <a:off x="447506" y="3445476"/>
        <a:ext cx="7263476" cy="665948"/>
      </dsp:txXfrm>
    </dsp:sp>
    <dsp:sp modelId="{7590ACBF-D57E-4123-92B9-02014865A842}">
      <dsp:nvSpPr>
        <dsp:cNvPr id="0" name=""/>
        <dsp:cNvSpPr/>
      </dsp:nvSpPr>
      <dsp:spPr>
        <a:xfrm>
          <a:off x="0" y="4912450"/>
          <a:ext cx="8229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E9E591-5FB7-4A5C-855F-18EFB87B5AB8}">
      <dsp:nvSpPr>
        <dsp:cNvPr id="0" name=""/>
        <dsp:cNvSpPr/>
      </dsp:nvSpPr>
      <dsp:spPr>
        <a:xfrm>
          <a:off x="411480" y="4543450"/>
          <a:ext cx="7335528" cy="73800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b="1" kern="1200" dirty="0" smtClean="0"/>
            <a:t>5. Make it your responsibility to help them.</a:t>
          </a:r>
          <a:endParaRPr lang="en-ZA" sz="2400" b="1" kern="1200" dirty="0"/>
        </a:p>
      </dsp:txBody>
      <dsp:txXfrm>
        <a:off x="447506" y="4579476"/>
        <a:ext cx="7263476" cy="6659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6F4C59-FFE8-494E-A825-F6764C50A9A9}">
      <dsp:nvSpPr>
        <dsp:cNvPr id="0" name=""/>
        <dsp:cNvSpPr/>
      </dsp:nvSpPr>
      <dsp:spPr>
        <a:xfrm>
          <a:off x="4118" y="0"/>
          <a:ext cx="3962102" cy="38898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 dirty="0" smtClean="0"/>
            <a:t>Asian People</a:t>
          </a:r>
          <a:endParaRPr lang="en-ZA" sz="4300" b="1" kern="1200" dirty="0"/>
        </a:p>
      </dsp:txBody>
      <dsp:txXfrm>
        <a:off x="4118" y="0"/>
        <a:ext cx="3962102" cy="1166948"/>
      </dsp:txXfrm>
    </dsp:sp>
    <dsp:sp modelId="{84F543ED-D416-4BBD-A99E-5DA04E9C9CF4}">
      <dsp:nvSpPr>
        <dsp:cNvPr id="0" name=""/>
        <dsp:cNvSpPr/>
      </dsp:nvSpPr>
      <dsp:spPr>
        <a:xfrm>
          <a:off x="400329" y="1166948"/>
          <a:ext cx="3169681" cy="25283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200" kern="1200" dirty="0" smtClean="0"/>
            <a:t>Are happy to let things happen around them/ without knowing</a:t>
          </a:r>
          <a:endParaRPr lang="en-ZA" sz="3200" kern="1200" dirty="0"/>
        </a:p>
      </dsp:txBody>
      <dsp:txXfrm>
        <a:off x="474383" y="1241002"/>
        <a:ext cx="3021573" cy="2380280"/>
      </dsp:txXfrm>
    </dsp:sp>
    <dsp:sp modelId="{260BE14F-B056-4341-9185-7AB985B65B9B}">
      <dsp:nvSpPr>
        <dsp:cNvPr id="0" name=""/>
        <dsp:cNvSpPr/>
      </dsp:nvSpPr>
      <dsp:spPr>
        <a:xfrm>
          <a:off x="4263378" y="0"/>
          <a:ext cx="3962102" cy="38898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 dirty="0" smtClean="0"/>
            <a:t>Western People</a:t>
          </a:r>
          <a:endParaRPr lang="en-ZA" sz="4300" b="1" kern="1200" dirty="0"/>
        </a:p>
      </dsp:txBody>
      <dsp:txXfrm>
        <a:off x="4263378" y="0"/>
        <a:ext cx="3962102" cy="1166948"/>
      </dsp:txXfrm>
    </dsp:sp>
    <dsp:sp modelId="{5C3B39F2-274E-4764-B366-1A9E0B23C956}">
      <dsp:nvSpPr>
        <dsp:cNvPr id="0" name=""/>
        <dsp:cNvSpPr/>
      </dsp:nvSpPr>
      <dsp:spPr>
        <a:xfrm>
          <a:off x="4659589" y="1166948"/>
          <a:ext cx="3169681" cy="25283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200" kern="1200" dirty="0" smtClean="0"/>
            <a:t>Want to know what is going on/ how long/ when fixed, etc.</a:t>
          </a:r>
          <a:endParaRPr lang="en-ZA" sz="3200" kern="1200" dirty="0"/>
        </a:p>
      </dsp:txBody>
      <dsp:txXfrm>
        <a:off x="4733643" y="1241002"/>
        <a:ext cx="3021573" cy="2380280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6D86EB-5741-44C8-A05A-ECC9F88A389E}">
      <dsp:nvSpPr>
        <dsp:cNvPr id="0" name=""/>
        <dsp:cNvSpPr/>
      </dsp:nvSpPr>
      <dsp:spPr>
        <a:xfrm>
          <a:off x="651509" y="0"/>
          <a:ext cx="7383780" cy="4818063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F12B261-7A4B-4BF3-B9C0-2563973EF1EF}">
      <dsp:nvSpPr>
        <dsp:cNvPr id="0" name=""/>
        <dsp:cNvSpPr/>
      </dsp:nvSpPr>
      <dsp:spPr>
        <a:xfrm>
          <a:off x="106" y="1445418"/>
          <a:ext cx="4237359" cy="192722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900" kern="1200" dirty="0" smtClean="0"/>
            <a:t>Based on what is wrong, identify how you can prevent this in the future</a:t>
          </a:r>
          <a:endParaRPr lang="en-ZA" sz="2900" b="1" kern="1200" dirty="0"/>
        </a:p>
      </dsp:txBody>
      <dsp:txXfrm>
        <a:off x="94185" y="1539497"/>
        <a:ext cx="4049201" cy="1739067"/>
      </dsp:txXfrm>
    </dsp:sp>
    <dsp:sp modelId="{581CE750-8B21-4693-8A40-964BDF65363F}">
      <dsp:nvSpPr>
        <dsp:cNvPr id="0" name=""/>
        <dsp:cNvSpPr/>
      </dsp:nvSpPr>
      <dsp:spPr>
        <a:xfrm>
          <a:off x="4449333" y="1445418"/>
          <a:ext cx="4237359" cy="1927225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900" kern="1200" smtClean="0"/>
            <a:t>Change to make things better</a:t>
          </a:r>
          <a:endParaRPr lang="en-ZA" sz="2900" kern="1200"/>
        </a:p>
      </dsp:txBody>
      <dsp:txXfrm>
        <a:off x="4543412" y="1539497"/>
        <a:ext cx="4049201" cy="1739067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460D3C-4926-4131-9566-763950B838EA}">
      <dsp:nvSpPr>
        <dsp:cNvPr id="0" name=""/>
        <dsp:cNvSpPr/>
      </dsp:nvSpPr>
      <dsp:spPr>
        <a:xfrm>
          <a:off x="1012" y="286663"/>
          <a:ext cx="3947267" cy="44449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4400" b="1" kern="1200" dirty="0" smtClean="0"/>
            <a:t>Remember that complaints come when expectations aren’t </a:t>
          </a:r>
          <a:r>
            <a:rPr lang="en-ZA" sz="4400" b="1" kern="1200" dirty="0" smtClean="0"/>
            <a:t>met</a:t>
          </a:r>
          <a:endParaRPr lang="en-ZA" sz="4400" b="1" kern="1200" dirty="0"/>
        </a:p>
      </dsp:txBody>
      <dsp:txXfrm>
        <a:off x="1012" y="286663"/>
        <a:ext cx="3947267" cy="4444986"/>
      </dsp:txXfrm>
    </dsp:sp>
    <dsp:sp modelId="{36EA8880-6F38-4B91-B096-F3530E68C17A}">
      <dsp:nvSpPr>
        <dsp:cNvPr id="0" name=""/>
        <dsp:cNvSpPr/>
      </dsp:nvSpPr>
      <dsp:spPr>
        <a:xfrm>
          <a:off x="4343006" y="286663"/>
          <a:ext cx="3947267" cy="4444986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4400" b="1" kern="1200" dirty="0" smtClean="0"/>
            <a:t>If you manage expectations, you can avoid complaints!</a:t>
          </a:r>
          <a:endParaRPr lang="en-ZA" sz="4400" b="1" kern="1200" dirty="0"/>
        </a:p>
      </dsp:txBody>
      <dsp:txXfrm>
        <a:off x="4343006" y="286663"/>
        <a:ext cx="3947267" cy="4444986"/>
      </dsp:txXfrm>
    </dsp:sp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B9235-DC5A-4194-A0F9-48E3A868FEC9}">
      <dsp:nvSpPr>
        <dsp:cNvPr id="0" name=""/>
        <dsp:cNvSpPr/>
      </dsp:nvSpPr>
      <dsp:spPr>
        <a:xfrm>
          <a:off x="-3931681" y="-603667"/>
          <a:ext cx="4685631" cy="4685631"/>
        </a:xfrm>
        <a:prstGeom prst="blockArc">
          <a:avLst>
            <a:gd name="adj1" fmla="val 18900000"/>
            <a:gd name="adj2" fmla="val 2700000"/>
            <a:gd name="adj3" fmla="val 461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2E607-A504-46D2-99BC-231AC7127872}">
      <dsp:nvSpPr>
        <dsp:cNvPr id="0" name=""/>
        <dsp:cNvSpPr/>
      </dsp:nvSpPr>
      <dsp:spPr>
        <a:xfrm>
          <a:off x="484852" y="347829"/>
          <a:ext cx="4555983" cy="69565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Module summary</a:t>
          </a:r>
          <a:endParaRPr lang="en-ZA" sz="2900" kern="1200" dirty="0"/>
        </a:p>
      </dsp:txBody>
      <dsp:txXfrm>
        <a:off x="484852" y="347829"/>
        <a:ext cx="4555983" cy="695659"/>
      </dsp:txXfrm>
    </dsp:sp>
    <dsp:sp modelId="{9EEDAC98-E408-412A-8AAC-01F828E5827E}">
      <dsp:nvSpPr>
        <dsp:cNvPr id="0" name=""/>
        <dsp:cNvSpPr/>
      </dsp:nvSpPr>
      <dsp:spPr>
        <a:xfrm>
          <a:off x="50064" y="260872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F0167E-7B8C-4A46-816E-0963C6C142A7}">
      <dsp:nvSpPr>
        <dsp:cNvPr id="0" name=""/>
        <dsp:cNvSpPr/>
      </dsp:nvSpPr>
      <dsp:spPr>
        <a:xfrm>
          <a:off x="737724" y="1391318"/>
          <a:ext cx="4303111" cy="695659"/>
        </a:xfrm>
        <a:prstGeom prst="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Course summary</a:t>
          </a:r>
          <a:endParaRPr lang="en-ZA" sz="2900" kern="1200" dirty="0"/>
        </a:p>
      </dsp:txBody>
      <dsp:txXfrm>
        <a:off x="737724" y="1391318"/>
        <a:ext cx="4303111" cy="695659"/>
      </dsp:txXfrm>
    </dsp:sp>
    <dsp:sp modelId="{A378118A-0C82-4BA9-A7DD-B69CF15E1269}">
      <dsp:nvSpPr>
        <dsp:cNvPr id="0" name=""/>
        <dsp:cNvSpPr/>
      </dsp:nvSpPr>
      <dsp:spPr>
        <a:xfrm>
          <a:off x="302937" y="1304361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C475794-373C-4633-A402-E63C8F71C0C2}">
      <dsp:nvSpPr>
        <dsp:cNvPr id="0" name=""/>
        <dsp:cNvSpPr/>
      </dsp:nvSpPr>
      <dsp:spPr>
        <a:xfrm>
          <a:off x="484852" y="2434807"/>
          <a:ext cx="4555983" cy="695659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2180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Assignment presentations</a:t>
          </a:r>
          <a:endParaRPr lang="en-ZA" sz="2900" kern="1200" dirty="0"/>
        </a:p>
      </dsp:txBody>
      <dsp:txXfrm>
        <a:off x="484852" y="2434807"/>
        <a:ext cx="4555983" cy="695659"/>
      </dsp:txXfrm>
    </dsp:sp>
    <dsp:sp modelId="{DB2E9810-43B5-4204-B3A1-0AED8F8BFA6F}">
      <dsp:nvSpPr>
        <dsp:cNvPr id="0" name=""/>
        <dsp:cNvSpPr/>
      </dsp:nvSpPr>
      <dsp:spPr>
        <a:xfrm>
          <a:off x="50064" y="2347850"/>
          <a:ext cx="869574" cy="8695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95DDA2-6496-4560-96D8-0FE0D75B42FA}">
      <dsp:nvSpPr>
        <dsp:cNvPr id="0" name=""/>
        <dsp:cNvSpPr/>
      </dsp:nvSpPr>
      <dsp:spPr>
        <a:xfrm>
          <a:off x="3986212" y="1652317"/>
          <a:ext cx="2828925" cy="673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735"/>
              </a:lnTo>
              <a:lnTo>
                <a:pt x="2828925" y="458735"/>
              </a:lnTo>
              <a:lnTo>
                <a:pt x="2828925" y="67315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942D6C-473F-454B-B940-A452691712EF}">
      <dsp:nvSpPr>
        <dsp:cNvPr id="0" name=""/>
        <dsp:cNvSpPr/>
      </dsp:nvSpPr>
      <dsp:spPr>
        <a:xfrm>
          <a:off x="3940492" y="1652317"/>
          <a:ext cx="91440" cy="6731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7315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954F52-AE15-4101-8D88-E03C367CB5CD}">
      <dsp:nvSpPr>
        <dsp:cNvPr id="0" name=""/>
        <dsp:cNvSpPr/>
      </dsp:nvSpPr>
      <dsp:spPr>
        <a:xfrm>
          <a:off x="1157287" y="1652317"/>
          <a:ext cx="2828925" cy="673155"/>
        </a:xfrm>
        <a:custGeom>
          <a:avLst/>
          <a:gdLst/>
          <a:ahLst/>
          <a:cxnLst/>
          <a:rect l="0" t="0" r="0" b="0"/>
          <a:pathLst>
            <a:path>
              <a:moveTo>
                <a:pt x="2828925" y="0"/>
              </a:moveTo>
              <a:lnTo>
                <a:pt x="2828925" y="458735"/>
              </a:lnTo>
              <a:lnTo>
                <a:pt x="0" y="458735"/>
              </a:lnTo>
              <a:lnTo>
                <a:pt x="0" y="67315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7147A1-152A-4762-A235-9C4BF022DF80}">
      <dsp:nvSpPr>
        <dsp:cNvPr id="0" name=""/>
        <dsp:cNvSpPr/>
      </dsp:nvSpPr>
      <dsp:spPr>
        <a:xfrm>
          <a:off x="1117597" y="182561"/>
          <a:ext cx="5737229" cy="14697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61376F-898A-4935-ABDE-E31CA10DB4C9}">
      <dsp:nvSpPr>
        <dsp:cNvPr id="0" name=""/>
        <dsp:cNvSpPr/>
      </dsp:nvSpPr>
      <dsp:spPr>
        <a:xfrm>
          <a:off x="1374772" y="426878"/>
          <a:ext cx="5737229" cy="1469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lumMod val="7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Topic 1: 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Solve Problems and Make Decisions</a:t>
          </a:r>
          <a:endParaRPr lang="en-ZA" sz="2800" b="1" kern="1200" dirty="0"/>
        </a:p>
      </dsp:txBody>
      <dsp:txXfrm>
        <a:off x="1417820" y="469926"/>
        <a:ext cx="5651133" cy="1383659"/>
      </dsp:txXfrm>
    </dsp:sp>
    <dsp:sp modelId="{906FABAC-ED23-4F5F-9A08-1094002CA9BB}">
      <dsp:nvSpPr>
        <dsp:cNvPr id="0" name=""/>
        <dsp:cNvSpPr/>
      </dsp:nvSpPr>
      <dsp:spPr>
        <a:xfrm>
          <a:off x="0" y="2325472"/>
          <a:ext cx="2314575" cy="17736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494D21B-059A-4E1C-8D6C-37D08E6036AD}">
      <dsp:nvSpPr>
        <dsp:cNvPr id="0" name=""/>
        <dsp:cNvSpPr/>
      </dsp:nvSpPr>
      <dsp:spPr>
        <a:xfrm>
          <a:off x="257174" y="2569788"/>
          <a:ext cx="2314575" cy="17736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Topic 2: </a:t>
          </a:r>
          <a:endParaRPr lang="en-US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Identify </a:t>
          </a:r>
          <a:r>
            <a:rPr lang="en-US" sz="2400" b="1" kern="1200" dirty="0" smtClean="0"/>
            <a:t>and Manage Risks</a:t>
          </a:r>
          <a:endParaRPr lang="en-ZA" sz="2400" b="1" kern="1200" dirty="0"/>
        </a:p>
      </dsp:txBody>
      <dsp:txXfrm>
        <a:off x="309121" y="2621735"/>
        <a:ext cx="2210681" cy="1669718"/>
      </dsp:txXfrm>
    </dsp:sp>
    <dsp:sp modelId="{398B183F-AEEE-4ADA-8629-BEDFA7EA4EBA}">
      <dsp:nvSpPr>
        <dsp:cNvPr id="0" name=""/>
        <dsp:cNvSpPr/>
      </dsp:nvSpPr>
      <dsp:spPr>
        <a:xfrm>
          <a:off x="2828924" y="2325472"/>
          <a:ext cx="2314575" cy="17736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3511985-0D64-4C48-97F6-E64AF7570450}">
      <dsp:nvSpPr>
        <dsp:cNvPr id="0" name=""/>
        <dsp:cNvSpPr/>
      </dsp:nvSpPr>
      <dsp:spPr>
        <a:xfrm>
          <a:off x="3086099" y="2569788"/>
          <a:ext cx="2314575" cy="17736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Topic 3: 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Handle Unexpected Events</a:t>
          </a:r>
        </a:p>
      </dsp:txBody>
      <dsp:txXfrm>
        <a:off x="3138046" y="2621735"/>
        <a:ext cx="2210681" cy="1669718"/>
      </dsp:txXfrm>
    </dsp:sp>
    <dsp:sp modelId="{BDD02552-6834-418A-A855-A767BF73ED79}">
      <dsp:nvSpPr>
        <dsp:cNvPr id="0" name=""/>
        <dsp:cNvSpPr/>
      </dsp:nvSpPr>
      <dsp:spPr>
        <a:xfrm>
          <a:off x="5657850" y="2325472"/>
          <a:ext cx="2314575" cy="17736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722EAFA-5523-4F7B-AB9F-15822B7153A1}">
      <dsp:nvSpPr>
        <dsp:cNvPr id="0" name=""/>
        <dsp:cNvSpPr/>
      </dsp:nvSpPr>
      <dsp:spPr>
        <a:xfrm>
          <a:off x="5915024" y="2569788"/>
          <a:ext cx="2314575" cy="17736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Topic 4: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 Handle Complaints</a:t>
          </a:r>
        </a:p>
      </dsp:txBody>
      <dsp:txXfrm>
        <a:off x="5966971" y="2621735"/>
        <a:ext cx="2210681" cy="1669718"/>
      </dsp:txXfrm>
    </dsp:sp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39104-2199-42FF-A17B-F5502BA251E4}">
      <dsp:nvSpPr>
        <dsp:cNvPr id="0" name=""/>
        <dsp:cNvSpPr/>
      </dsp:nvSpPr>
      <dsp:spPr>
        <a:xfrm>
          <a:off x="0" y="0"/>
          <a:ext cx="6786917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/>
            <a:t>Module 1:  Professionalism</a:t>
          </a:r>
          <a:endParaRPr lang="en-ZA" sz="3200" kern="1200" dirty="0"/>
        </a:p>
      </dsp:txBody>
      <dsp:txXfrm>
        <a:off x="23861" y="23861"/>
        <a:ext cx="5812504" cy="766951"/>
      </dsp:txXfrm>
    </dsp:sp>
    <dsp:sp modelId="{6CA69A3F-1310-495C-A707-FCBA6E0F222B}">
      <dsp:nvSpPr>
        <dsp:cNvPr id="0" name=""/>
        <dsp:cNvSpPr/>
      </dsp:nvSpPr>
      <dsp:spPr>
        <a:xfrm>
          <a:off x="506815" y="927822"/>
          <a:ext cx="6786917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Module 2</a:t>
          </a:r>
          <a:r>
            <a:rPr lang="en-US" sz="3200" kern="1200" smtClean="0"/>
            <a:t>:  </a:t>
          </a:r>
          <a:r>
            <a:rPr lang="en-US" sz="3200" kern="1200" smtClean="0"/>
            <a:t>Build Rapport</a:t>
          </a:r>
          <a:endParaRPr lang="en-ZA" sz="3200" kern="1200" dirty="0"/>
        </a:p>
      </dsp:txBody>
      <dsp:txXfrm>
        <a:off x="530676" y="951683"/>
        <a:ext cx="5702842" cy="766951"/>
      </dsp:txXfrm>
    </dsp:sp>
    <dsp:sp modelId="{4A776B97-0478-4848-A2C8-4AFB12F359D6}">
      <dsp:nvSpPr>
        <dsp:cNvPr id="0" name=""/>
        <dsp:cNvSpPr/>
      </dsp:nvSpPr>
      <dsp:spPr>
        <a:xfrm>
          <a:off x="1013630" y="1855644"/>
          <a:ext cx="6786917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/>
            <a:t>Module 3:  Interpretive Activities</a:t>
          </a:r>
          <a:endParaRPr lang="en-ZA" sz="3200" kern="1200"/>
        </a:p>
      </dsp:txBody>
      <dsp:txXfrm>
        <a:off x="1037491" y="1879505"/>
        <a:ext cx="5702842" cy="766951"/>
      </dsp:txXfrm>
    </dsp:sp>
    <dsp:sp modelId="{92D88041-1CDA-4289-9845-92A98A6BF76F}">
      <dsp:nvSpPr>
        <dsp:cNvPr id="0" name=""/>
        <dsp:cNvSpPr/>
      </dsp:nvSpPr>
      <dsp:spPr>
        <a:xfrm>
          <a:off x="1520445" y="2783467"/>
          <a:ext cx="6786917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/>
            <a:t>Module 4:  Tour Management</a:t>
          </a:r>
          <a:endParaRPr lang="en-ZA" sz="3200" kern="1200"/>
        </a:p>
      </dsp:txBody>
      <dsp:txXfrm>
        <a:off x="1544306" y="2807328"/>
        <a:ext cx="5702842" cy="766951"/>
      </dsp:txXfrm>
    </dsp:sp>
    <dsp:sp modelId="{5AC01C4B-1029-4CB1-A299-4FF11422105F}">
      <dsp:nvSpPr>
        <dsp:cNvPr id="0" name=""/>
        <dsp:cNvSpPr/>
      </dsp:nvSpPr>
      <dsp:spPr>
        <a:xfrm>
          <a:off x="2027261" y="3711289"/>
          <a:ext cx="6786917" cy="8146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smtClean="0"/>
            <a:t>Module 5:  Leadership</a:t>
          </a:r>
          <a:endParaRPr lang="en-ZA" sz="3200" kern="1200"/>
        </a:p>
      </dsp:txBody>
      <dsp:txXfrm>
        <a:off x="2051122" y="3735150"/>
        <a:ext cx="5702842" cy="766951"/>
      </dsp:txXfrm>
    </dsp:sp>
    <dsp:sp modelId="{78D08821-9762-47BB-B510-ADB6FB6F8A7C}">
      <dsp:nvSpPr>
        <dsp:cNvPr id="0" name=""/>
        <dsp:cNvSpPr/>
      </dsp:nvSpPr>
      <dsp:spPr>
        <a:xfrm>
          <a:off x="6257380" y="595164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400" kern="1200"/>
        </a:p>
      </dsp:txBody>
      <dsp:txXfrm>
        <a:off x="6376526" y="595164"/>
        <a:ext cx="291245" cy="398477"/>
      </dsp:txXfrm>
    </dsp:sp>
    <dsp:sp modelId="{3AA88579-72FD-4614-969B-629A6818D7A3}">
      <dsp:nvSpPr>
        <dsp:cNvPr id="0" name=""/>
        <dsp:cNvSpPr/>
      </dsp:nvSpPr>
      <dsp:spPr>
        <a:xfrm>
          <a:off x="6764195" y="1522986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675274"/>
            <a:satOff val="-1459"/>
            <a:lumOff val="-2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1675274"/>
              <a:satOff val="-1459"/>
              <a:lumOff val="-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400" kern="1200"/>
        </a:p>
      </dsp:txBody>
      <dsp:txXfrm>
        <a:off x="6883341" y="1522986"/>
        <a:ext cx="291245" cy="398477"/>
      </dsp:txXfrm>
    </dsp:sp>
    <dsp:sp modelId="{1484ED04-6E37-4657-8305-1199261C6906}">
      <dsp:nvSpPr>
        <dsp:cNvPr id="0" name=""/>
        <dsp:cNvSpPr/>
      </dsp:nvSpPr>
      <dsp:spPr>
        <a:xfrm>
          <a:off x="7271010" y="2437231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350547"/>
            <a:satOff val="-2919"/>
            <a:lumOff val="-4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3350547"/>
              <a:satOff val="-2919"/>
              <a:lumOff val="-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400" kern="1200"/>
        </a:p>
      </dsp:txBody>
      <dsp:txXfrm>
        <a:off x="7390156" y="2437231"/>
        <a:ext cx="291245" cy="398477"/>
      </dsp:txXfrm>
    </dsp:sp>
    <dsp:sp modelId="{93C2DED1-E55B-4F71-A03C-394205A5E67E}">
      <dsp:nvSpPr>
        <dsp:cNvPr id="0" name=""/>
        <dsp:cNvSpPr/>
      </dsp:nvSpPr>
      <dsp:spPr>
        <a:xfrm>
          <a:off x="7777826" y="3374105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2400" kern="1200"/>
        </a:p>
      </dsp:txBody>
      <dsp:txXfrm>
        <a:off x="7896972" y="3374105"/>
        <a:ext cx="291245" cy="3984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4AED6F-6CA5-4859-A39F-3BBE85EC304C}">
      <dsp:nvSpPr>
        <dsp:cNvPr id="0" name=""/>
        <dsp:cNvSpPr/>
      </dsp:nvSpPr>
      <dsp:spPr>
        <a:xfrm>
          <a:off x="2051713" y="1257486"/>
          <a:ext cx="1992573" cy="154902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Solutions</a:t>
          </a:r>
          <a:endParaRPr lang="en-ZA" sz="2800" b="1" kern="1200" dirty="0"/>
        </a:p>
      </dsp:txBody>
      <dsp:txXfrm>
        <a:off x="2343519" y="1484336"/>
        <a:ext cx="1408961" cy="1095326"/>
      </dsp:txXfrm>
    </dsp:sp>
    <dsp:sp modelId="{1C72FB7D-6420-46A9-A9CA-BC360B673561}">
      <dsp:nvSpPr>
        <dsp:cNvPr id="0" name=""/>
        <dsp:cNvSpPr/>
      </dsp:nvSpPr>
      <dsp:spPr>
        <a:xfrm rot="16200000">
          <a:off x="2986205" y="1179167"/>
          <a:ext cx="123588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23588" y="1652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3044910" y="1192602"/>
        <a:ext cx="6179" cy="6179"/>
      </dsp:txXfrm>
    </dsp:sp>
    <dsp:sp modelId="{931FA260-BDD5-461C-8CA2-5EE41E122DF8}">
      <dsp:nvSpPr>
        <dsp:cNvPr id="0" name=""/>
        <dsp:cNvSpPr/>
      </dsp:nvSpPr>
      <dsp:spPr>
        <a:xfrm>
          <a:off x="2488348" y="14594"/>
          <a:ext cx="1119303" cy="111930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/>
            <a:t>1</a:t>
          </a:r>
          <a:endParaRPr lang="en-ZA" sz="5100" kern="1200" dirty="0"/>
        </a:p>
      </dsp:txBody>
      <dsp:txXfrm>
        <a:off x="2652266" y="178512"/>
        <a:ext cx="791467" cy="791467"/>
      </dsp:txXfrm>
    </dsp:sp>
    <dsp:sp modelId="{5223166D-0B32-424A-A7E2-8C463C6BF048}">
      <dsp:nvSpPr>
        <dsp:cNvPr id="0" name=""/>
        <dsp:cNvSpPr/>
      </dsp:nvSpPr>
      <dsp:spPr>
        <a:xfrm rot="21548241">
          <a:off x="4044085" y="1998542"/>
          <a:ext cx="256939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256939" y="1652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4166131" y="2008643"/>
        <a:ext cx="12846" cy="12846"/>
      </dsp:txXfrm>
    </dsp:sp>
    <dsp:sp modelId="{601AFEE0-469B-4168-97A8-6A6E5BA41DEF}">
      <dsp:nvSpPr>
        <dsp:cNvPr id="0" name=""/>
        <dsp:cNvSpPr/>
      </dsp:nvSpPr>
      <dsp:spPr>
        <a:xfrm>
          <a:off x="4300946" y="1445055"/>
          <a:ext cx="1119303" cy="1119303"/>
        </a:xfrm>
        <a:prstGeom prst="ellipse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/>
            <a:t>2</a:t>
          </a:r>
          <a:endParaRPr lang="en-ZA" sz="5100" kern="1200" dirty="0"/>
        </a:p>
      </dsp:txBody>
      <dsp:txXfrm>
        <a:off x="4464864" y="1608973"/>
        <a:ext cx="791467" cy="791467"/>
      </dsp:txXfrm>
    </dsp:sp>
    <dsp:sp modelId="{A4B6A690-CE63-4F3E-9819-C25B81DBB2AC}">
      <dsp:nvSpPr>
        <dsp:cNvPr id="0" name=""/>
        <dsp:cNvSpPr/>
      </dsp:nvSpPr>
      <dsp:spPr>
        <a:xfrm rot="5400000">
          <a:off x="2986205" y="2851782"/>
          <a:ext cx="123588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23588" y="1652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3044910" y="2865217"/>
        <a:ext cx="6179" cy="6179"/>
      </dsp:txXfrm>
    </dsp:sp>
    <dsp:sp modelId="{9C84FFD4-8BEE-4878-AAEF-4597D8A884EB}">
      <dsp:nvSpPr>
        <dsp:cNvPr id="0" name=""/>
        <dsp:cNvSpPr/>
      </dsp:nvSpPr>
      <dsp:spPr>
        <a:xfrm>
          <a:off x="2488348" y="2930101"/>
          <a:ext cx="1119303" cy="1119303"/>
        </a:xfrm>
        <a:prstGeom prst="ellipse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/>
            <a:t>3</a:t>
          </a:r>
          <a:endParaRPr lang="en-ZA" sz="5100" kern="1200" dirty="0"/>
        </a:p>
      </dsp:txBody>
      <dsp:txXfrm>
        <a:off x="2652266" y="3094019"/>
        <a:ext cx="791467" cy="791467"/>
      </dsp:txXfrm>
    </dsp:sp>
    <dsp:sp modelId="{8F4A0FE4-EE36-4C34-99CF-CCB5E6294673}">
      <dsp:nvSpPr>
        <dsp:cNvPr id="0" name=""/>
        <dsp:cNvSpPr/>
      </dsp:nvSpPr>
      <dsp:spPr>
        <a:xfrm rot="10800000">
          <a:off x="1849644" y="2015474"/>
          <a:ext cx="202068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202068" y="1652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 rot="10800000">
        <a:off x="1945627" y="2026948"/>
        <a:ext cx="10103" cy="10103"/>
      </dsp:txXfrm>
    </dsp:sp>
    <dsp:sp modelId="{7C04AD3C-2CF0-4982-9581-A970C74BB7B0}">
      <dsp:nvSpPr>
        <dsp:cNvPr id="0" name=""/>
        <dsp:cNvSpPr/>
      </dsp:nvSpPr>
      <dsp:spPr>
        <a:xfrm>
          <a:off x="730340" y="1472348"/>
          <a:ext cx="1119303" cy="1119303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/>
            <a:t>4</a:t>
          </a:r>
          <a:endParaRPr lang="en-ZA" sz="5100" kern="1200" dirty="0"/>
        </a:p>
      </dsp:txBody>
      <dsp:txXfrm>
        <a:off x="894258" y="1636266"/>
        <a:ext cx="791467" cy="79146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B46457-2BCC-40B5-B904-C11611489C25}">
      <dsp:nvSpPr>
        <dsp:cNvPr id="0" name=""/>
        <dsp:cNvSpPr/>
      </dsp:nvSpPr>
      <dsp:spPr>
        <a:xfrm>
          <a:off x="1004" y="1233661"/>
          <a:ext cx="3917900" cy="235074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5500" b="1" kern="1200" smtClean="0"/>
            <a:t>Call Operations!</a:t>
          </a:r>
          <a:endParaRPr lang="en-ZA" sz="5500" kern="1200" dirty="0"/>
        </a:p>
      </dsp:txBody>
      <dsp:txXfrm>
        <a:off x="1004" y="1233661"/>
        <a:ext cx="3917900" cy="2350740"/>
      </dsp:txXfrm>
    </dsp:sp>
    <dsp:sp modelId="{4DCCB6D8-D36F-4043-9A20-C6CBD57DA7EC}">
      <dsp:nvSpPr>
        <dsp:cNvPr id="0" name=""/>
        <dsp:cNvSpPr/>
      </dsp:nvSpPr>
      <dsp:spPr>
        <a:xfrm>
          <a:off x="4310695" y="1233661"/>
          <a:ext cx="3917900" cy="2350740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5500" b="1" kern="1200" smtClean="0"/>
            <a:t>Keep clients informed!</a:t>
          </a:r>
          <a:endParaRPr lang="en-ZA" sz="5500" kern="1200" dirty="0"/>
        </a:p>
      </dsp:txBody>
      <dsp:txXfrm>
        <a:off x="4310695" y="1233661"/>
        <a:ext cx="3917900" cy="23507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DBEEF9-D176-4C56-A097-79F8A8A7157C}">
      <dsp:nvSpPr>
        <dsp:cNvPr id="0" name=""/>
        <dsp:cNvSpPr/>
      </dsp:nvSpPr>
      <dsp:spPr>
        <a:xfrm>
          <a:off x="0" y="781556"/>
          <a:ext cx="8200030" cy="131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2F1A84-F7AD-4C48-8E8A-57637517E582}">
      <dsp:nvSpPr>
        <dsp:cNvPr id="0" name=""/>
        <dsp:cNvSpPr/>
      </dsp:nvSpPr>
      <dsp:spPr>
        <a:xfrm>
          <a:off x="410001" y="14036"/>
          <a:ext cx="7439182" cy="1535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6959" tIns="0" rIns="216959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6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YOU</a:t>
          </a:r>
          <a:r>
            <a:rPr lang="en-ZA" sz="3600" kern="1200" dirty="0" smtClean="0"/>
            <a:t> control tour – the tour group members don’t control it</a:t>
          </a:r>
          <a:endParaRPr lang="en-ZA" sz="3600" kern="1200" dirty="0"/>
        </a:p>
      </dsp:txBody>
      <dsp:txXfrm>
        <a:off x="484935" y="88970"/>
        <a:ext cx="7289314" cy="1385172"/>
      </dsp:txXfrm>
    </dsp:sp>
    <dsp:sp modelId="{906F4452-A46A-43C7-AA01-EB9937C20244}">
      <dsp:nvSpPr>
        <dsp:cNvPr id="0" name=""/>
        <dsp:cNvSpPr/>
      </dsp:nvSpPr>
      <dsp:spPr>
        <a:xfrm>
          <a:off x="0" y="3140276"/>
          <a:ext cx="8200030" cy="131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7069AD-9143-425C-B708-9250DE930FEE}">
      <dsp:nvSpPr>
        <dsp:cNvPr id="0" name=""/>
        <dsp:cNvSpPr/>
      </dsp:nvSpPr>
      <dsp:spPr>
        <a:xfrm>
          <a:off x="410001" y="2372756"/>
          <a:ext cx="7439182" cy="153504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6959" tIns="0" rIns="216959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32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Ask</a:t>
          </a:r>
          <a:r>
            <a:rPr lang="en-ZA" sz="3200" kern="1200" dirty="0" smtClean="0"/>
            <a:t> </a:t>
          </a:r>
          <a:r>
            <a:rPr lang="en-ZA" sz="32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for help </a:t>
          </a:r>
          <a:r>
            <a:rPr lang="en-ZA" sz="3200" kern="1200" dirty="0" smtClean="0"/>
            <a:t>or </a:t>
          </a:r>
          <a:r>
            <a:rPr lang="en-ZA" sz="3200" b="1" kern="1200" dirty="0" smtClean="0">
              <a:latin typeface="Verdana" pitchFamily="34" charset="0"/>
              <a:ea typeface="Verdana" pitchFamily="34" charset="0"/>
              <a:cs typeface="Verdana" pitchFamily="34" charset="0"/>
            </a:rPr>
            <a:t>back-up</a:t>
          </a:r>
          <a:r>
            <a:rPr lang="en-ZA" sz="3200" kern="1200" dirty="0" smtClean="0"/>
            <a:t> from management, other staff or security if you need it</a:t>
          </a:r>
          <a:endParaRPr lang="en-ZA" sz="3200" kern="1200" dirty="0"/>
        </a:p>
      </dsp:txBody>
      <dsp:txXfrm>
        <a:off x="484935" y="2447690"/>
        <a:ext cx="7289314" cy="13851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423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9963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835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32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515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922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57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2539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782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538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88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901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647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9963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835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321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5157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922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57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2539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782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53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740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888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647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776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31905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9352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067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10128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317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9413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522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413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869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918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705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9299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018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772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84897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47182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207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843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5078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6019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11216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03847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91207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92993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01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772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8489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47182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20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5290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84353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6019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11216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03847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91207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92993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018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772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84897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471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1181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2078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84353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6019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11216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03847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91207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3618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7550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32533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46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1991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5002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97552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50233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704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017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3012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07478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0983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05050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589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671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911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025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2983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58697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09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03397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3888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43631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3703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852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3168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56837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401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08954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26953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18497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10250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5064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8536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9286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032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75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7474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8597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6070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5425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1234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75011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09854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06485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7873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48854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3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5275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153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5786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8485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3890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8493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01184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1184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60495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09514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78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9651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622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84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23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627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99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4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85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42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006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8597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40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9323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0724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40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280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803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24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54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01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098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168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9704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0789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630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5660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403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280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803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249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5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68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013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168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9704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0789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630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5660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403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280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803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24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490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547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013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168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9704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0789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630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5660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1999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478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356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169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854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9210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329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2073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582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787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361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4808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1999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47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720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3567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854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9210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329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2073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582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787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361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4808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19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297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478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3567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854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9210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329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2073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582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787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361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480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/>
              <a:pPr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29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18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1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1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41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0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1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3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2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9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6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3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3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3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5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5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612D-40AA-4597-A760-931A2BE298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0F499-55F0-4DD5-9DD6-F6FF6A379F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5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rkehrshaus.ch/en/museum/road-transpor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microsoft.com/office/2007/relationships/hdphoto" Target="../media/hdphoto1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za/url?sa=i&amp;rct=j&amp;q=&amp;esrc=s&amp;source=images&amp;cd=&amp;cad=rja&amp;uact=8&amp;ved=0CAcQjRxqFQoTCPyw5aKVkscCFYwllAodi1MNBQ&amp;url=http://strategicdiscipline.positioningsystems.com/bid/91281/Customer-Service-Complaints-Good-or-Bad&amp;ei=ch_CVfyvIIzL0ASLp7Uo&amp;bvm=bv.99261572,d.dGo&amp;psig=AFQjCNFGyt5kZpe9GgtlxktrAs4AXrdemw&amp;ust=143887177779948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za/url?sa=i&amp;rct=j&amp;q=&amp;esrc=s&amp;source=images&amp;cd=&amp;cad=rja&amp;uact=8&amp;ved=0CAcQjRxqFQoTCPyw5aKVkscCFYwllAodi1MNBQ&amp;url=http://strategicdiscipline.positioningsystems.com/bid/91281/Customer-Service-Complaints-Good-or-Bad&amp;ei=ch_CVfyvIIzL0ASLp7Uo&amp;bvm=bv.99261572,d.dGo&amp;psig=AFQjCNFGyt5kZpe9GgtlxktrAs4AXrdemw&amp;ust=143887177779948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5.xml"/><Relationship Id="rId7" Type="http://schemas.microsoft.com/office/2007/relationships/diagramDrawing" Target="../diagrams/drawing5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5.xml"/><Relationship Id="rId5" Type="http://schemas.openxmlformats.org/officeDocument/2006/relationships/diagramQuickStyle" Target="../diagrams/quickStyle55.xml"/><Relationship Id="rId4" Type="http://schemas.openxmlformats.org/officeDocument/2006/relationships/diagramLayout" Target="../diagrams/layout5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za/url?sa=i&amp;rct=j&amp;q=&amp;esrc=s&amp;source=images&amp;cd=&amp;cad=rja&amp;uact=8&amp;ved=0CAcQjRxqFQoTCIu4vajN-MYCFYRtjgodQvMCSw&amp;url=http://www.arredodesignonline.com/en/outdoor-patio-chair-laos.html&amp;ei=jbi0Vcu9J4TbuQTC5ovYBA&amp;bvm=bv.98717601,d.c2E&amp;psig=AFQjCNHEFyFjXHIEGfFCyn-xtMBivVB_4g&amp;ust=1437993479945127" TargetMode="External"/><Relationship Id="rId3" Type="http://schemas.openxmlformats.org/officeDocument/2006/relationships/image" Target="../media/image94.png"/><Relationship Id="rId7" Type="http://schemas.microsoft.com/office/2007/relationships/hdphoto" Target="../media/hdphoto1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hyperlink" Target="http://www.google.co.za/url?sa=i&amp;rct=j&amp;q=&amp;esrc=s&amp;source=images&amp;cd=&amp;cad=rja&amp;uact=8&amp;ved=0CAcQjRxqFQoTCM3Hq6_M-MYCFQoLjgod048Log&amp;url=http://www.dreamstime.com/royalty-free-stock-images-cold-drinks-image2999459&amp;ei=j7e0VY3EJIqWuATTn66QCg&amp;bvm=bv.98717601,d.c2E&amp;psig=AFQjCNHV-hav112bDsZ6WgsrwimPsmAElw&amp;ust=1437993203439496" TargetMode="External"/><Relationship Id="rId10" Type="http://schemas.microsoft.com/office/2007/relationships/hdphoto" Target="../media/hdphoto12.wdp"/><Relationship Id="rId4" Type="http://schemas.microsoft.com/office/2007/relationships/hdphoto" Target="../media/hdphoto10.wdp"/><Relationship Id="rId9" Type="http://schemas.openxmlformats.org/officeDocument/2006/relationships/image" Target="../media/image9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za/url?sa=i&amp;rct=j&amp;q=&amp;esrc=s&amp;source=images&amp;cd=&amp;cad=rja&amp;uact=8&amp;ved=0CAcQjRxqFQoTCKqg1rjP-MYCFcxYjgodvWYKZQ&amp;url=http://www.keepcalm-o-matic.co.uk/p/it-s-not-my-fault-but-it-is-my-problem/&amp;ei=yLq0VaqcHcyxuQS9zamoBg&amp;bvm=bv.98717601,d.c2E&amp;psig=AFQjCNEj0qgsCBApPKIM5KaOTSOOZKDhtw&amp;ust=1437994045620366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za/url?sa=i&amp;rct=j&amp;q=&amp;esrc=s&amp;source=images&amp;cd=&amp;cad=rja&amp;uact=8&amp;ved=0CAcQjRxqFQoTCIfRmsvP-MYCFUQDjgod_qUGVg&amp;url=http://www.dreamstime.com/royalty-free-stock-photo-arrow-signs-not-my-fault-shifting-blame-image18471565&amp;ei=77q0VcedFcSGuAT-y5qwBQ&amp;bvm=bv.98717601,d.c2E&amp;psig=AFQjCNEj0qgsCBApPKIM5KaOTSOOZKDhtw&amp;ust=1437994045620366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6.xml"/><Relationship Id="rId7" Type="http://schemas.microsoft.com/office/2007/relationships/diagramDrawing" Target="../diagrams/drawing5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6.xml"/><Relationship Id="rId5" Type="http://schemas.openxmlformats.org/officeDocument/2006/relationships/diagramQuickStyle" Target="../diagrams/quickStyle56.xml"/><Relationship Id="rId4" Type="http://schemas.openxmlformats.org/officeDocument/2006/relationships/diagramLayout" Target="../diagrams/layout5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7.xml"/><Relationship Id="rId7" Type="http://schemas.microsoft.com/office/2007/relationships/diagramDrawing" Target="../diagrams/drawing5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7.xml"/><Relationship Id="rId5" Type="http://schemas.openxmlformats.org/officeDocument/2006/relationships/diagramQuickStyle" Target="../diagrams/quickStyle57.xml"/><Relationship Id="rId4" Type="http://schemas.openxmlformats.org/officeDocument/2006/relationships/diagramLayout" Target="../diagrams/layout5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8.xml"/><Relationship Id="rId7" Type="http://schemas.microsoft.com/office/2007/relationships/diagramDrawing" Target="../diagrams/drawing5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8.xml"/><Relationship Id="rId5" Type="http://schemas.openxmlformats.org/officeDocument/2006/relationships/diagramQuickStyle" Target="../diagrams/quickStyle58.xml"/><Relationship Id="rId4" Type="http://schemas.openxmlformats.org/officeDocument/2006/relationships/diagramLayout" Target="../diagrams/layout5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9.xml"/><Relationship Id="rId7" Type="http://schemas.microsoft.com/office/2007/relationships/diagramDrawing" Target="../diagrams/drawing5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9.xml"/><Relationship Id="rId5" Type="http://schemas.openxmlformats.org/officeDocument/2006/relationships/diagramQuickStyle" Target="../diagrams/quickStyle59.xml"/><Relationship Id="rId4" Type="http://schemas.openxmlformats.org/officeDocument/2006/relationships/diagramLayout" Target="../diagrams/layout5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0.xml"/><Relationship Id="rId7" Type="http://schemas.microsoft.com/office/2007/relationships/diagramDrawing" Target="../diagrams/drawing60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0.xml"/><Relationship Id="rId5" Type="http://schemas.openxmlformats.org/officeDocument/2006/relationships/diagramQuickStyle" Target="../diagrams/quickStyle60.xml"/><Relationship Id="rId4" Type="http://schemas.openxmlformats.org/officeDocument/2006/relationships/diagramLayout" Target="../diagrams/layout6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1.xml"/><Relationship Id="rId7" Type="http://schemas.microsoft.com/office/2007/relationships/diagramDrawing" Target="../diagrams/drawing6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1.xml"/><Relationship Id="rId5" Type="http://schemas.openxmlformats.org/officeDocument/2006/relationships/diagramQuickStyle" Target="../diagrams/quickStyle61.xml"/><Relationship Id="rId4" Type="http://schemas.openxmlformats.org/officeDocument/2006/relationships/diagramLayout" Target="../diagrams/layout6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5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rkehrshaus.ch/en/museum/road-transport" TargetMode="External"/><Relationship Id="rId3" Type="http://schemas.openxmlformats.org/officeDocument/2006/relationships/diagramData" Target="../diagrams/data62.xml"/><Relationship Id="rId7" Type="http://schemas.microsoft.com/office/2007/relationships/diagramDrawing" Target="../diagrams/drawing6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9.xml"/><Relationship Id="rId6" Type="http://schemas.openxmlformats.org/officeDocument/2006/relationships/diagramColors" Target="../diagrams/colors62.xml"/><Relationship Id="rId5" Type="http://schemas.openxmlformats.org/officeDocument/2006/relationships/diagramQuickStyle" Target="../diagrams/quickStyle62.xml"/><Relationship Id="rId4" Type="http://schemas.openxmlformats.org/officeDocument/2006/relationships/diagramLayout" Target="../diagrams/layout62.xml"/><Relationship Id="rId9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3.xml"/><Relationship Id="rId7" Type="http://schemas.microsoft.com/office/2007/relationships/diagramDrawing" Target="../diagrams/drawing6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8.xml"/><Relationship Id="rId6" Type="http://schemas.openxmlformats.org/officeDocument/2006/relationships/diagramColors" Target="../diagrams/colors63.xml"/><Relationship Id="rId5" Type="http://schemas.openxmlformats.org/officeDocument/2006/relationships/diagramQuickStyle" Target="../diagrams/quickStyle63.xml"/><Relationship Id="rId4" Type="http://schemas.openxmlformats.org/officeDocument/2006/relationships/diagramLayout" Target="../diagrams/layout6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4.xml"/><Relationship Id="rId7" Type="http://schemas.microsoft.com/office/2007/relationships/diagramDrawing" Target="../diagrams/drawing64.xm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10.xml"/><Relationship Id="rId6" Type="http://schemas.openxmlformats.org/officeDocument/2006/relationships/diagramColors" Target="../diagrams/colors64.xml"/><Relationship Id="rId5" Type="http://schemas.openxmlformats.org/officeDocument/2006/relationships/diagramQuickStyle" Target="../diagrams/quickStyle64.xml"/><Relationship Id="rId4" Type="http://schemas.openxmlformats.org/officeDocument/2006/relationships/diagramLayout" Target="../diagrams/layout6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rkehrshaus.ch/en/museum/road-transpor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0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rkehrshaus.ch/en/museum/road-transport" TargetMode="Externa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://www.google.co.za/url?sa=i&amp;rct=j&amp;q=&amp;esrc=s&amp;source=images&amp;cd=&amp;cad=rja&amp;uact=8&amp;ved=0CAcQjRw&amp;url=http://cliparts.co/skull-and-crossbones-images-free&amp;ei=APCcVdq_G8Wv7AbnzqLYBQ&amp;bvm=bv.96952980,d.ZGU&amp;psig=AFQjCNG0pFHYwKCbormycA4iwiUb2xnrzA&amp;ust=1436434803299907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rkehrshaus.ch/en/museum/road-transport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za/url?sa=i&amp;rct=j&amp;q=&amp;esrc=s&amp;source=images&amp;cd=&amp;cad=rja&amp;uact=8&amp;ved=0CAcQjRw&amp;url=http://www.jhuapl.edu/weather/inational/index.html&amp;ei=WTGdVbe-M-LN7Qb9mb-YBg&amp;psig=AFQjCNF4Wr5SMaox-ggg5_X0vy7IsLkvRg&amp;ust=143645153557992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9.png"/><Relationship Id="rId4" Type="http://schemas.microsoft.com/office/2007/relationships/hdphoto" Target="../media/hdphoto3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hyperlink" Target="http://www.google.co.za/url?sa=i&amp;rct=j&amp;q=&amp;esrc=s&amp;source=images&amp;cd=&amp;cad=rja&amp;uact=8&amp;ved=0CAcQjRxqFQoTCKCplu6P9sYCFYRq2wodc7oJ0g&amp;url=http://www.centralmaine.com/2011/12/05/mekong-kayak-trip-basis-for-two-events_2011-12-04/&amp;ei=rWuzVeCeFITV7Qbz9KaQDQ&amp;bvm=bv.98717601,d.ZGU&amp;psig=AFQjCNE9nyx3cra8HwKF0P9s11pJlCLmzA&amp;ust=1437908229784940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hyperlink" Target="http://www.google.co.za/url?sa=i&amp;rct=j&amp;q=&amp;esrc=s&amp;source=images&amp;cd=&amp;cad=rja&amp;uact=8&amp;ved=0CAcQjRxqFQoTCP6u5cPD-MYCFUQKjgod59MIgQ&amp;url=http://www.suddenlyseemore.com/portfolioentry/danger-mines-danger-uxo/&amp;ei=Sq60Vf7hIsSUuATnp6OICA&amp;bvm=bv.98717601,d.c2E&amp;psig=AFQjCNG_bN-4d3784z-SwqB6xGnBdMeAxw&amp;ust=1437990837162411" TargetMode="External"/><Relationship Id="rId7" Type="http://schemas.openxmlformats.org/officeDocument/2006/relationships/hyperlink" Target="http://www.google.co.za/url?sa=i&amp;rct=j&amp;q=&amp;esrc=s&amp;source=images&amp;cd=&amp;cad=rja&amp;uact=8&amp;ved=0CAcQjRxqFQoTCJmAnLbE-MYCFRIkjgodf2UG4A&amp;url=http://www.apbc.org.uk/blog/fatal_dog_attacks&amp;ei=Oq-0VZn7IJLIuAT_ypmADg&amp;bvm=bv.98717601,d.c2E&amp;psig=AFQjCNH6KUOOv4Dj90z-MFqDyb6blhGEiw&amp;ust=1437991090854233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hyperlink" Target="http://www.google.co.za/url?sa=i&amp;rct=j&amp;q=&amp;esrc=s&amp;source=images&amp;cd=&amp;cad=rja&amp;uact=8&amp;ved=0CAcQjRxqFQoTCMahlOvD-MYCFc4Yjgodl8UB1g&amp;url=http://www.wvcbl.org/?page_id=158&amp;ei=na60VYbfB86xuASXi4ewDQ&amp;bvm=bv.98717601,d.c2E&amp;psig=AFQjCNG_bN-4d3784z-SwqB6xGnBdMeAxw&amp;ust=1437990837162411" TargetMode="External"/><Relationship Id="rId4" Type="http://schemas.openxmlformats.org/officeDocument/2006/relationships/image" Target="../media/image5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57.jpeg"/><Relationship Id="rId5" Type="http://schemas.openxmlformats.org/officeDocument/2006/relationships/hyperlink" Target="http://www.google.co.za/url?sa=i&amp;rct=j&amp;q=&amp;esrc=s&amp;source=images&amp;cd=&amp;cad=rja&amp;uact=8&amp;ved=0CAcQjRxqFQoTCI-Cnb2s-MYCFcKOjgodH4QJew&amp;url=http://www.ebay.co.uk/itm/Shred-Ready-AHM-Sport-Quality-Comfy-Safe-Water-Sports-and-Kayaking-Helmet-/380455425313&amp;ei=Hpa0VY_7L8KdugSfiKbYBw&amp;bvm=bv.98717601,d.ZGU&amp;psig=AFQjCNF8thSbuj9f5FjuLEhpE10NaF0ZMQ&amp;ust=1437984662579270" TargetMode="External"/><Relationship Id="rId4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microsoft.com/office/2007/relationships/hdphoto" Target="../media/hdphoto6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hyperlink" Target="https://www.google.co.za/url?sa=i&amp;rct=j&amp;q=&amp;esrc=s&amp;source=images&amp;cd=&amp;cad=rja&amp;uact=8&amp;ved=0CAcQjRxqFQoTCMiikMiu-MYCFZZbjgodB0EH7A&amp;url=https://commons.wikimedia.org/wiki/File:Canada_Stop_sign.svg&amp;ei=Tpi0VcjDH5a3uQSHgp3gDg&amp;bvm=bv.98717601,d.ZGU&amp;psig=AFQjCNEN4LqabOdnAsO6wYc0YPs8dX5rfA&amp;ust=1437985226676969" TargetMode="External"/><Relationship Id="rId4" Type="http://schemas.microsoft.com/office/2007/relationships/hdphoto" Target="../media/hdphoto5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za/url?sa=i&amp;rct=j&amp;q=&amp;esrc=s&amp;source=images&amp;cd=&amp;cad=rja&amp;uact=8&amp;ved=0CAcQjRxqFQoTCKCplu6P9sYCFYRq2wodc7oJ0g&amp;url=http://www.centralmaine.com/2011/12/05/mekong-kayak-trip-basis-for-two-events_2011-12-04/&amp;ei=rWuzVeCeFITV7Qbz9KaQDQ&amp;bvm=bv.98717601,d.ZGU&amp;psig=AFQjCNE9nyx3cra8HwKF0P9s11pJlCLmzA&amp;ust=1437908229784940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rkehrshaus.ch/en/museum/road-transport" TargetMode="External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Relationship Id="rId9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za/url?sa=i&amp;rct=j&amp;q=&amp;esrc=s&amp;source=images&amp;cd=&amp;cad=rja&amp;uact=8&amp;ved=0CAcQjRxqFQoTCJassrKQ9sYCFSMJ2wod9DYPpw&amp;url=https://commons.wikimedia.org/wiki/File:Buddhist_monks_collecting_alms,_Laos.jpg&amp;ei=PGyzVZaeGKOS7Ab07by4Cg&amp;bvm=bv.98717601,d.ZGU&amp;psig=AFQjCNGnmpA9lzA-30E9KA1vy0fGkcyxFg&amp;ust=1437908398342642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.za/url?sa=i&amp;rct=j&amp;q=&amp;esrc=s&amp;source=images&amp;cd=&amp;cad=rja&amp;uact=8&amp;ved=0CAcQjRxqFQoTCJassrKQ9sYCFSMJ2wod9DYPpw&amp;url=https://commons.wikimedia.org/wiki/File:Buddhist_monks_collecting_alms,_Laos.jpg&amp;ei=PGyzVZaeGKOS7Ab07by4Cg&amp;bvm=bv.98717601,d.ZGU&amp;psig=AFQjCNGnmpA9lzA-30E9KA1vy0fGkcyxFg&amp;ust=1437908398342642" TargetMode="External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Relationship Id="rId9" Type="http://schemas.openxmlformats.org/officeDocument/2006/relationships/image" Target="../media/image7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za/url?sa=i&amp;rct=j&amp;q=&amp;esrc=s&amp;source=images&amp;cd=&amp;cad=rja&amp;uact=8&amp;ved=0CAcQjRxqFQoTCPni8qOw-MYCFc0JjgodviwIWQ&amp;url=http://www.theguardian.com/world/2012/apr/07/vang-vieng-laos-party-town&amp;ei=G5q0VbnpGM2TuAS-2aDIBQ&amp;bvm=bv.98717601,d.c2E&amp;psig=AFQjCNG0YCqZVWLyRwd8ZftE5cMH-QTT6g&amp;ust=1437985664134916" TargetMode="External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Relationship Id="rId9" Type="http://schemas.openxmlformats.org/officeDocument/2006/relationships/image" Target="../media/image7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.za/url?sa=i&amp;rct=j&amp;q=&amp;esrc=s&amp;source=images&amp;cd=&amp;cad=rja&amp;uact=8&amp;ved=0CAcQjRxqFQoTCJassrKQ9sYCFSMJ2wod9DYPpw&amp;url=https://commons.wikimedia.org/wiki/File:Buddhist_monks_collecting_alms,_Laos.jpg&amp;ei=PGyzVZaeGKOS7Ab07by4Cg&amp;bvm=bv.98717601,d.ZGU&amp;psig=AFQjCNGnmpA9lzA-30E9KA1vy0fGkcyxFg&amp;ust=1437908398342642" TargetMode="External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Relationship Id="rId9" Type="http://schemas.openxmlformats.org/officeDocument/2006/relationships/image" Target="../media/image7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4" Type="http://schemas.openxmlformats.org/officeDocument/2006/relationships/diagramLayout" Target="../diagrams/layout38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Data" Target="../diagrams/data39.xml"/><Relationship Id="rId7" Type="http://schemas.microsoft.com/office/2007/relationships/diagramDrawing" Target="../diagrams/drawing3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4" Type="http://schemas.openxmlformats.org/officeDocument/2006/relationships/diagramLayout" Target="../diagrams/layout39.xml"/><Relationship Id="rId9" Type="http://schemas.microsoft.com/office/2007/relationships/hdphoto" Target="../media/hdphoto5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0.xml"/><Relationship Id="rId7" Type="http://schemas.microsoft.com/office/2007/relationships/diagramDrawing" Target="../diagrams/drawing40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0.xml"/><Relationship Id="rId5" Type="http://schemas.openxmlformats.org/officeDocument/2006/relationships/diagramQuickStyle" Target="../diagrams/quickStyle40.xml"/><Relationship Id="rId4" Type="http://schemas.openxmlformats.org/officeDocument/2006/relationships/diagramLayout" Target="../diagrams/layout4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1.xml"/><Relationship Id="rId7" Type="http://schemas.microsoft.com/office/2007/relationships/diagramDrawing" Target="../diagrams/drawing4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1.xml"/><Relationship Id="rId5" Type="http://schemas.openxmlformats.org/officeDocument/2006/relationships/diagramQuickStyle" Target="../diagrams/quickStyle41.xml"/><Relationship Id="rId4" Type="http://schemas.openxmlformats.org/officeDocument/2006/relationships/diagramLayout" Target="../diagrams/layout4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2.xml"/><Relationship Id="rId7" Type="http://schemas.microsoft.com/office/2007/relationships/diagramDrawing" Target="../diagrams/drawing4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2.xml"/><Relationship Id="rId5" Type="http://schemas.openxmlformats.org/officeDocument/2006/relationships/diagramQuickStyle" Target="../diagrams/quickStyle42.xml"/><Relationship Id="rId4" Type="http://schemas.openxmlformats.org/officeDocument/2006/relationships/diagramLayout" Target="../diagrams/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3.xml"/><Relationship Id="rId7" Type="http://schemas.microsoft.com/office/2007/relationships/diagramDrawing" Target="../diagrams/drawing4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3.xml"/><Relationship Id="rId5" Type="http://schemas.openxmlformats.org/officeDocument/2006/relationships/diagramQuickStyle" Target="../diagrams/quickStyle43.xml"/><Relationship Id="rId4" Type="http://schemas.openxmlformats.org/officeDocument/2006/relationships/diagramLayout" Target="../diagrams/layout4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4.xml"/><Relationship Id="rId7" Type="http://schemas.microsoft.com/office/2007/relationships/diagramDrawing" Target="../diagrams/drawing4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4.xml"/><Relationship Id="rId5" Type="http://schemas.openxmlformats.org/officeDocument/2006/relationships/diagramQuickStyle" Target="../diagrams/quickStyle44.xml"/><Relationship Id="rId4" Type="http://schemas.openxmlformats.org/officeDocument/2006/relationships/diagramLayout" Target="../diagrams/layout4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5.xml"/><Relationship Id="rId7" Type="http://schemas.microsoft.com/office/2007/relationships/diagramDrawing" Target="../diagrams/drawing4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5.xml"/><Relationship Id="rId5" Type="http://schemas.openxmlformats.org/officeDocument/2006/relationships/diagramQuickStyle" Target="../diagrams/quickStyle45.xml"/><Relationship Id="rId4" Type="http://schemas.openxmlformats.org/officeDocument/2006/relationships/diagramLayout" Target="../diagrams/layout4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diagramData" Target="../diagrams/data46.xml"/><Relationship Id="rId7" Type="http://schemas.microsoft.com/office/2007/relationships/diagramDrawing" Target="../diagrams/drawing4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6.xml"/><Relationship Id="rId5" Type="http://schemas.openxmlformats.org/officeDocument/2006/relationships/diagramQuickStyle" Target="../diagrams/quickStyle46.xml"/><Relationship Id="rId4" Type="http://schemas.openxmlformats.org/officeDocument/2006/relationships/diagramLayout" Target="../diagrams/layout46.xml"/><Relationship Id="rId9" Type="http://schemas.microsoft.com/office/2007/relationships/hdphoto" Target="../media/hdphoto7.wd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7.xml"/><Relationship Id="rId7" Type="http://schemas.microsoft.com/office/2007/relationships/diagramDrawing" Target="../diagrams/drawing4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47.xml"/><Relationship Id="rId5" Type="http://schemas.openxmlformats.org/officeDocument/2006/relationships/diagramQuickStyle" Target="../diagrams/quickStyle47.xml"/><Relationship Id="rId4" Type="http://schemas.openxmlformats.org/officeDocument/2006/relationships/diagramLayout" Target="../diagrams/layout4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8.xml"/><Relationship Id="rId7" Type="http://schemas.microsoft.com/office/2007/relationships/diagramDrawing" Target="../diagrams/drawing4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48.xml"/><Relationship Id="rId5" Type="http://schemas.openxmlformats.org/officeDocument/2006/relationships/diagramQuickStyle" Target="../diagrams/quickStyle48.xml"/><Relationship Id="rId4" Type="http://schemas.openxmlformats.org/officeDocument/2006/relationships/diagramLayout" Target="../diagrams/layout4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9.xml"/><Relationship Id="rId7" Type="http://schemas.microsoft.com/office/2007/relationships/diagramDrawing" Target="../diagrams/drawing4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7.xml"/><Relationship Id="rId6" Type="http://schemas.openxmlformats.org/officeDocument/2006/relationships/diagramColors" Target="../diagrams/colors49.xml"/><Relationship Id="rId5" Type="http://schemas.openxmlformats.org/officeDocument/2006/relationships/diagramQuickStyle" Target="../diagrams/quickStyle49.xml"/><Relationship Id="rId4" Type="http://schemas.openxmlformats.org/officeDocument/2006/relationships/diagramLayout" Target="../diagrams/layout4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7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rkehrshaus.ch/en/museum/road-transport" TargetMode="External"/><Relationship Id="rId3" Type="http://schemas.openxmlformats.org/officeDocument/2006/relationships/diagramData" Target="../diagrams/data50.xml"/><Relationship Id="rId7" Type="http://schemas.microsoft.com/office/2007/relationships/diagramDrawing" Target="../diagrams/drawing50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0.xml"/><Relationship Id="rId5" Type="http://schemas.openxmlformats.org/officeDocument/2006/relationships/diagramQuickStyle" Target="../diagrams/quickStyle50.xml"/><Relationship Id="rId4" Type="http://schemas.openxmlformats.org/officeDocument/2006/relationships/diagramLayout" Target="../diagrams/layout50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1.xml"/><Relationship Id="rId7" Type="http://schemas.microsoft.com/office/2007/relationships/diagramDrawing" Target="../diagrams/drawing5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1.xml"/><Relationship Id="rId5" Type="http://schemas.openxmlformats.org/officeDocument/2006/relationships/diagramQuickStyle" Target="../diagrams/quickStyle51.xml"/><Relationship Id="rId4" Type="http://schemas.openxmlformats.org/officeDocument/2006/relationships/diagramLayout" Target="../diagrams/layout5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2.xml"/><Relationship Id="rId7" Type="http://schemas.microsoft.com/office/2007/relationships/diagramDrawing" Target="../diagrams/drawing5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2.xml"/><Relationship Id="rId5" Type="http://schemas.openxmlformats.org/officeDocument/2006/relationships/diagramQuickStyle" Target="../diagrams/quickStyle52.xml"/><Relationship Id="rId4" Type="http://schemas.openxmlformats.org/officeDocument/2006/relationships/diagramLayout" Target="../diagrams/layout5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diagramData" Target="../diagrams/data53.xml"/><Relationship Id="rId7" Type="http://schemas.microsoft.com/office/2007/relationships/diagramDrawing" Target="../diagrams/drawing5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3.xml"/><Relationship Id="rId5" Type="http://schemas.openxmlformats.org/officeDocument/2006/relationships/diagramQuickStyle" Target="../diagrams/quickStyle53.xml"/><Relationship Id="rId4" Type="http://schemas.openxmlformats.org/officeDocument/2006/relationships/diagramLayout" Target="../diagrams/layout53.xml"/><Relationship Id="rId9" Type="http://schemas.microsoft.com/office/2007/relationships/hdphoto" Target="../media/hdphoto8.wd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4.xml"/><Relationship Id="rId7" Type="http://schemas.microsoft.com/office/2007/relationships/diagramDrawing" Target="../diagrams/drawing5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4.xml"/><Relationship Id="rId5" Type="http://schemas.openxmlformats.org/officeDocument/2006/relationships/diagramQuickStyle" Target="../diagrams/quickStyle54.xml"/><Relationship Id="rId4" Type="http://schemas.openxmlformats.org/officeDocument/2006/relationships/diagramLayout" Target="../diagrams/layout5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hyperlink" Target="http://www.google.co.za/url?sa=i&amp;rct=j&amp;q=&amp;esrc=s&amp;source=images&amp;cd=&amp;cad=rja&amp;uact=8&amp;ved=0CAcQjRxqFQoTCPyw5aKVkscCFYwllAodi1MNBQ&amp;url=http://strategicdiscipline.positioningsystems.com/bid/91281/Customer-Service-Complaints-Good-or-Bad&amp;ei=ch_CVfyvIIzL0ASLp7Uo&amp;bvm=bv.99261572,d.dGo&amp;psig=AFQjCNFGyt5kZpe9GgtlxktrAs4AXrdemw&amp;ust=1438871777799484" TargetMode="Externa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170597" y="2256040"/>
            <a:ext cx="30480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l-PH" sz="2800" b="1" dirty="0">
                <a:solidFill>
                  <a:srgbClr val="C49500"/>
                </a:solidFill>
                <a:latin typeface="Coming Home" pitchFamily="2" charset="-18"/>
              </a:rPr>
              <a:t>Module </a:t>
            </a:r>
            <a:r>
              <a:rPr lang="fil-PH" sz="2800" b="1" dirty="0" smtClean="0">
                <a:solidFill>
                  <a:srgbClr val="C49500"/>
                </a:solidFill>
                <a:latin typeface="Coming Home" pitchFamily="2" charset="-18"/>
              </a:rPr>
              <a:t>Five</a:t>
            </a:r>
            <a:endParaRPr lang="fil-PH" sz="2800" b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170597" y="3200399"/>
            <a:ext cx="4992806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spc="110" dirty="0" smtClean="0">
                <a:solidFill>
                  <a:prstClr val="white"/>
                </a:solidFill>
                <a:latin typeface="Coming Home" pitchFamily="2" charset="-18"/>
              </a:rPr>
              <a:t>Leadership</a:t>
            </a:r>
          </a:p>
        </p:txBody>
      </p:sp>
      <p:pic>
        <p:nvPicPr>
          <p:cNvPr id="4" name="Picture 3" descr="https://www.verkehrshaus.ch/sites/default/files/styles/partner-logobox/public/partner/logo_swisscontact.png?itok=TciAnHu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97" y="5403280"/>
            <a:ext cx="2177669" cy="72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1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218941" y="457200"/>
            <a:ext cx="7477259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2.  Think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of a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few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possible solutions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10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818063"/>
          </a:xfrm>
        </p:spPr>
        <p:txBody>
          <a:bodyPr/>
          <a:lstStyle/>
          <a:p>
            <a:pPr marL="0" lvl="0" indent="0">
              <a:buNone/>
            </a:pPr>
            <a:r>
              <a:rPr lang="en-ZA" dirty="0" smtClean="0"/>
              <a:t>The </a:t>
            </a:r>
            <a:r>
              <a:rPr lang="en-ZA" dirty="0"/>
              <a:t>more 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solutions</a:t>
            </a:r>
            <a:r>
              <a:rPr lang="en-ZA" dirty="0"/>
              <a:t> you can think about, the better your chance </a:t>
            </a:r>
            <a:r>
              <a:rPr lang="en-ZA" dirty="0" smtClean="0"/>
              <a:t>to solve </a:t>
            </a:r>
            <a:r>
              <a:rPr lang="en-ZA" dirty="0"/>
              <a:t>the problem</a:t>
            </a:r>
            <a:r>
              <a:rPr lang="en-ZA" dirty="0" smtClean="0"/>
              <a:t>.</a:t>
            </a:r>
          </a:p>
          <a:p>
            <a:pPr lvl="0"/>
            <a:endParaRPr lang="en-US" dirty="0"/>
          </a:p>
          <a:p>
            <a:pPr lvl="0"/>
            <a:endParaRPr lang="en-ZA" dirty="0"/>
          </a:p>
          <a:p>
            <a:endParaRPr lang="en-ZA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014924779"/>
              </p:ext>
            </p:extLst>
          </p:nvPr>
        </p:nvGraphicFramePr>
        <p:xfrm>
          <a:off x="3367795" y="236209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91" r="985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05560"/>
            <a:ext cx="4312693" cy="3046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63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Why are complaints a good thing?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100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8180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ZA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Complaints</a:t>
            </a:r>
            <a:r>
              <a:rPr lang="en-ZA" dirty="0"/>
              <a:t> </a:t>
            </a:r>
            <a:r>
              <a:rPr lang="en-ZA" dirty="0" smtClean="0"/>
              <a:t>= </a:t>
            </a:r>
          </a:p>
          <a:p>
            <a:r>
              <a:rPr lang="en-ZA" dirty="0"/>
              <a:t>O</a:t>
            </a:r>
            <a:r>
              <a:rPr lang="en-ZA" dirty="0" smtClean="0"/>
              <a:t>pportunity </a:t>
            </a:r>
            <a:r>
              <a:rPr lang="en-ZA" dirty="0"/>
              <a:t>to </a:t>
            </a:r>
            <a:r>
              <a:rPr lang="en-ZA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delight</a:t>
            </a:r>
            <a:r>
              <a:rPr lang="en-ZA" dirty="0"/>
              <a:t> </a:t>
            </a:r>
            <a:r>
              <a:rPr lang="en-ZA" dirty="0" smtClean="0"/>
              <a:t>&amp; </a:t>
            </a:r>
            <a:r>
              <a:rPr lang="en-ZA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impress</a:t>
            </a:r>
            <a:r>
              <a:rPr lang="en-ZA" dirty="0" smtClean="0"/>
              <a:t> customers with how </a:t>
            </a:r>
            <a:r>
              <a:rPr lang="en-ZA" dirty="0"/>
              <a:t>well we respond!  </a:t>
            </a:r>
          </a:p>
        </p:txBody>
      </p:sp>
      <p:pic>
        <p:nvPicPr>
          <p:cNvPr id="1026" name="Picture 2" descr="http://cdn2.hubspot.net/hub/78084/file-43510917-png/images/complaint-resized-600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470" y="2954337"/>
            <a:ext cx="3876675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457200" y="2919649"/>
            <a:ext cx="5519951" cy="4818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dirty="0" smtClean="0"/>
              <a:t>Way to make a </a:t>
            </a:r>
            <a:r>
              <a:rPr lang="en-ZA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good impression</a:t>
            </a:r>
            <a:r>
              <a:rPr lang="en-ZA" dirty="0" smtClean="0"/>
              <a:t>.</a:t>
            </a:r>
          </a:p>
          <a:p>
            <a:r>
              <a:rPr lang="en-ZA" dirty="0" smtClean="0"/>
              <a:t>Let us know there’s a </a:t>
            </a:r>
            <a:r>
              <a:rPr lang="en-ZA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problem</a:t>
            </a:r>
            <a:r>
              <a:rPr lang="en-ZA" dirty="0" smtClean="0"/>
              <a:t> </a:t>
            </a:r>
          </a:p>
          <a:p>
            <a:r>
              <a:rPr lang="en-ZA" dirty="0" smtClean="0"/>
              <a:t>Opportunity to </a:t>
            </a:r>
            <a:r>
              <a:rPr lang="en-ZA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create loyal repeat customers</a:t>
            </a:r>
          </a:p>
        </p:txBody>
      </p:sp>
    </p:spTree>
    <p:extLst>
      <p:ext uri="{BB962C8B-B14F-4D97-AF65-F5344CB8AC3E}">
        <p14:creationId xmlns:p14="http://schemas.microsoft.com/office/powerpoint/2010/main" val="368121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Why are complaints a good thing?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101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8180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ZA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Complaints</a:t>
            </a:r>
            <a:r>
              <a:rPr lang="en-ZA" dirty="0"/>
              <a:t> </a:t>
            </a:r>
            <a:r>
              <a:rPr lang="en-ZA" dirty="0" smtClean="0"/>
              <a:t>= an opportunity:</a:t>
            </a:r>
          </a:p>
          <a:p>
            <a:pPr marL="0" lvl="0" indent="0">
              <a:buNone/>
            </a:pPr>
            <a:endParaRPr lang="en-ZA" dirty="0" smtClean="0"/>
          </a:p>
          <a:p>
            <a:pPr marL="0" indent="0" algn="ctr">
              <a:buNone/>
            </a:pPr>
            <a:r>
              <a:rPr lang="en-ZA" dirty="0" smtClean="0"/>
              <a:t>From </a:t>
            </a:r>
            <a:r>
              <a:rPr lang="en-ZA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OUCH!!! </a:t>
            </a:r>
            <a:r>
              <a:rPr lang="en-ZA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To </a:t>
            </a:r>
            <a:r>
              <a:rPr lang="en-US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WOW</a:t>
            </a:r>
            <a:r>
              <a:rPr lang="en-US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!!!</a:t>
            </a:r>
            <a:endParaRPr lang="en-ZA" b="1" dirty="0">
              <a:solidFill>
                <a:srgbClr val="AF69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ZA" b="1" dirty="0">
              <a:solidFill>
                <a:srgbClr val="AF69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1026" name="Picture 2" descr="http://cdn2.hubspot.net/hub/78084/file-43510917-png/images/complaint-resized-600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258" y="3281883"/>
            <a:ext cx="4739327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80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How do we know about complaints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102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6085590"/>
              </p:ext>
            </p:extLst>
          </p:nvPr>
        </p:nvGraphicFramePr>
        <p:xfrm>
          <a:off x="457200" y="1132764"/>
          <a:ext cx="8229600" cy="5668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1936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Helpful hints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103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6663"/>
            <a:ext cx="8229600" cy="4749421"/>
          </a:xfrm>
        </p:spPr>
        <p:txBody>
          <a:bodyPr>
            <a:normAutofit/>
          </a:bodyPr>
          <a:lstStyle/>
          <a:p>
            <a:pPr lvl="0"/>
            <a:r>
              <a:rPr lang="en-ZA" dirty="0" smtClean="0"/>
              <a:t>It’s </a:t>
            </a:r>
            <a:r>
              <a:rPr lang="en-ZA" dirty="0"/>
              <a:t>not </a:t>
            </a:r>
            <a:r>
              <a:rPr lang="en-ZA" sz="31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what</a:t>
            </a:r>
            <a:r>
              <a:rPr lang="en-ZA" dirty="0"/>
              <a:t> you say - but </a:t>
            </a:r>
            <a:r>
              <a:rPr lang="en-ZA" sz="31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how</a:t>
            </a:r>
            <a:r>
              <a:rPr lang="en-ZA" dirty="0"/>
              <a:t> you say it</a:t>
            </a:r>
            <a:r>
              <a:rPr lang="en-ZA" dirty="0" smtClean="0"/>
              <a:t>!</a:t>
            </a:r>
          </a:p>
          <a:p>
            <a:pPr lvl="0"/>
            <a:endParaRPr lang="en-ZA" dirty="0"/>
          </a:p>
          <a:p>
            <a:pPr lvl="0"/>
            <a:r>
              <a:rPr lang="en-ZA" dirty="0" smtClean="0"/>
              <a:t>Be </a:t>
            </a:r>
            <a:r>
              <a:rPr lang="en-ZA" sz="31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respectful</a:t>
            </a:r>
            <a:r>
              <a:rPr lang="en-ZA" dirty="0" smtClean="0"/>
              <a:t> </a:t>
            </a:r>
            <a:r>
              <a:rPr lang="en-ZA" dirty="0"/>
              <a:t>and </a:t>
            </a:r>
            <a:r>
              <a:rPr lang="en-ZA" sz="31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dignified</a:t>
            </a:r>
          </a:p>
          <a:p>
            <a:pPr lvl="0"/>
            <a:endParaRPr lang="en-ZA" sz="3100" b="1" dirty="0">
              <a:solidFill>
                <a:srgbClr val="AF69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en-ZA" sz="31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Move </a:t>
            </a:r>
            <a:r>
              <a:rPr lang="en-ZA" dirty="0" smtClean="0"/>
              <a:t>angry </a:t>
            </a:r>
            <a:r>
              <a:rPr lang="en-ZA" dirty="0"/>
              <a:t>customers </a:t>
            </a:r>
            <a:r>
              <a:rPr lang="en-ZA" dirty="0" smtClean="0"/>
              <a:t>away from </a:t>
            </a:r>
            <a:r>
              <a:rPr lang="en-ZA" dirty="0"/>
              <a:t>a group </a:t>
            </a:r>
            <a:endParaRPr lang="en-ZA" dirty="0" smtClean="0"/>
          </a:p>
          <a:p>
            <a:pPr lvl="0"/>
            <a:endParaRPr lang="en-ZA" dirty="0" smtClean="0"/>
          </a:p>
          <a:p>
            <a:pPr lvl="0"/>
            <a:r>
              <a:rPr lang="en-ZA" dirty="0" smtClean="0"/>
              <a:t>Keep a </a:t>
            </a:r>
            <a:r>
              <a:rPr lang="en-ZA" sz="31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safe</a:t>
            </a:r>
            <a:r>
              <a:rPr lang="en-ZA" dirty="0"/>
              <a:t> </a:t>
            </a:r>
            <a:r>
              <a:rPr lang="en-ZA" sz="31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distance</a:t>
            </a:r>
            <a:r>
              <a:rPr lang="en-ZA" dirty="0" smtClean="0"/>
              <a:t> </a:t>
            </a:r>
            <a:r>
              <a:rPr lang="en-ZA" dirty="0"/>
              <a:t>between you </a:t>
            </a:r>
            <a:r>
              <a:rPr lang="en-ZA" dirty="0" smtClean="0"/>
              <a:t>and customer (</a:t>
            </a:r>
            <a:r>
              <a:rPr lang="en-ZA" b="1" dirty="0" smtClean="0"/>
              <a:t>1- </a:t>
            </a:r>
            <a:r>
              <a:rPr lang="en-ZA" b="1" dirty="0"/>
              <a:t>2 </a:t>
            </a:r>
            <a:r>
              <a:rPr lang="en-ZA" dirty="0"/>
              <a:t>metres</a:t>
            </a:r>
            <a:r>
              <a:rPr lang="en-ZA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61251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Helpful hints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104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96216" y="1140676"/>
            <a:ext cx="7477262" cy="907066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en-ZA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Don’t 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make fun </a:t>
            </a:r>
            <a:r>
              <a:rPr lang="en-ZA" sz="2800" dirty="0"/>
              <a:t>of the problem/customer but stay </a:t>
            </a:r>
            <a:r>
              <a:rPr lang="en-ZA" sz="2800" dirty="0" smtClean="0"/>
              <a:t>in a good mood</a:t>
            </a:r>
            <a:endParaRPr lang="en-ZA" sz="2800" dirty="0"/>
          </a:p>
        </p:txBody>
      </p:sp>
      <p:pic>
        <p:nvPicPr>
          <p:cNvPr id="6" name="Picture 5" descr="http://img04.deviantart.net/74a1/i/2008/321/5/4/happy_sad_masks_by_lenazelaya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1" b="96279" l="1667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3" r="1990" b="2962"/>
          <a:stretch/>
        </p:blipFill>
        <p:spPr bwMode="auto">
          <a:xfrm>
            <a:off x="1771650" y="2112137"/>
            <a:ext cx="5234457" cy="34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0247" y="5636833"/>
            <a:ext cx="74772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Humour</a:t>
            </a:r>
            <a:r>
              <a:rPr lang="en-ZA" sz="2800" dirty="0"/>
              <a:t> can help in tough situations, but </a:t>
            </a:r>
            <a:r>
              <a:rPr lang="en-ZA" sz="2800" dirty="0" smtClean="0"/>
              <a:t>make sure it </a:t>
            </a:r>
            <a:r>
              <a:rPr lang="en-ZA" sz="2800" dirty="0"/>
              <a:t>is appropriate</a:t>
            </a:r>
          </a:p>
        </p:txBody>
      </p:sp>
    </p:spTree>
    <p:extLst>
      <p:ext uri="{BB962C8B-B14F-4D97-AF65-F5344CB8AC3E}">
        <p14:creationId xmlns:p14="http://schemas.microsoft.com/office/powerpoint/2010/main" val="241218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Helpful hints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105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8180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ZA" dirty="0" smtClean="0"/>
              <a:t>If tourist has </a:t>
            </a:r>
            <a:r>
              <a:rPr lang="en-ZA" dirty="0"/>
              <a:t>to wait while the problem is </a:t>
            </a:r>
            <a:r>
              <a:rPr lang="en-ZA" dirty="0" smtClean="0"/>
              <a:t>fixed, </a:t>
            </a:r>
            <a:r>
              <a:rPr lang="en-ZA" dirty="0" smtClean="0"/>
              <a:t>keep them happy!  Offer: </a:t>
            </a:r>
          </a:p>
          <a:p>
            <a:pPr lvl="0"/>
            <a:endParaRPr lang="en-ZA" dirty="0" smtClean="0"/>
          </a:p>
          <a:p>
            <a:pPr lvl="0"/>
            <a:r>
              <a:rPr lang="en-ZA" dirty="0" smtClean="0"/>
              <a:t>a 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magazine</a:t>
            </a:r>
            <a:r>
              <a:rPr lang="en-ZA" sz="2800" dirty="0"/>
              <a:t> </a:t>
            </a:r>
            <a:r>
              <a:rPr lang="en-ZA" dirty="0"/>
              <a:t>to read or </a:t>
            </a:r>
            <a:endParaRPr lang="en-ZA" dirty="0" smtClean="0"/>
          </a:p>
          <a:p>
            <a:pPr lvl="0"/>
            <a:endParaRPr lang="en-ZA" dirty="0" smtClean="0"/>
          </a:p>
          <a:p>
            <a:pPr lvl="0"/>
            <a:r>
              <a:rPr lang="en-ZA" dirty="0" smtClean="0"/>
              <a:t>something </a:t>
            </a:r>
            <a:r>
              <a:rPr lang="en-ZA" dirty="0"/>
              <a:t>to 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drink</a:t>
            </a:r>
            <a:r>
              <a:rPr lang="en-ZA" dirty="0"/>
              <a:t> and </a:t>
            </a:r>
            <a:r>
              <a:rPr lang="en-ZA" dirty="0" smtClean="0"/>
              <a:t>a</a:t>
            </a:r>
          </a:p>
          <a:p>
            <a:pPr lvl="0"/>
            <a:endParaRPr lang="en-ZA" dirty="0" smtClean="0"/>
          </a:p>
          <a:p>
            <a:pPr lvl="0"/>
            <a:r>
              <a:rPr lang="en-ZA" dirty="0" smtClean="0"/>
              <a:t>comfortable 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place to wait</a:t>
            </a:r>
            <a:r>
              <a:rPr lang="en-ZA" dirty="0" smtClean="0"/>
              <a:t>.</a:t>
            </a:r>
          </a:p>
          <a:p>
            <a:pPr lvl="0"/>
            <a:endParaRPr lang="en-ZA" dirty="0"/>
          </a:p>
          <a:p>
            <a:endParaRPr lang="en-ZA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7425">
            <a:off x="4780804" y="2047519"/>
            <a:ext cx="3139286" cy="162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 descr="http://thumbs.dreamstime.com/z/cold-drinks-2999459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" b="97615" l="2784" r="873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122" y="3302759"/>
            <a:ext cx="1310751" cy="175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://www.arredodesignonline.com/media/catalog/product/cache/2/image/f32a6ddaf0c8fdcc717bbac9f9acaf0a/s/e/sedia-laos-con-schienale-ampio-colore-caffe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88" l="0" r="898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1757" y="3919129"/>
            <a:ext cx="2118815" cy="280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6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Tips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106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3022979" cy="48180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Very important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Do not feel hurt or upset by a complaint!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</a:t>
            </a: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difficult </a:t>
            </a:r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client is usually not </a:t>
            </a: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angry with </a:t>
            </a:r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YOU!</a:t>
            </a:r>
            <a:endParaRPr lang="en-ZA" sz="2800" b="1" dirty="0">
              <a:solidFill>
                <a:srgbClr val="AF69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826" y="1308100"/>
            <a:ext cx="5035974" cy="5035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17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Tips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107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308100"/>
            <a:ext cx="5456754" cy="496987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Even if customer refers to the company as ‘you’, and you know you personally weren’t cause of the problem, remember that customer sees you as the company!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 represent the company!</a:t>
            </a: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 are responsible for the reputation of the company</a:t>
            </a:r>
          </a:p>
          <a:p>
            <a:endParaRPr lang="en-US" dirty="0"/>
          </a:p>
          <a:p>
            <a:endParaRPr lang="en-US" dirty="0" smtClean="0"/>
          </a:p>
          <a:p>
            <a:endParaRPr lang="en-ZA" dirty="0"/>
          </a:p>
        </p:txBody>
      </p:sp>
      <p:pic>
        <p:nvPicPr>
          <p:cNvPr id="7" name="Picture 2" descr="C:\A SwissContact\Laos Tour Guide Training\Materials\Module 2 Building Rapport\Pictures\Singthong-Travel-Indochina-guide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8" t="17723" r="24817"/>
          <a:stretch/>
        </p:blipFill>
        <p:spPr bwMode="auto">
          <a:xfrm>
            <a:off x="5913953" y="1106380"/>
            <a:ext cx="3077647" cy="2977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A SwissContact\Laos Tour Guide Training\Materials\Module 1 Professionalism\Pictures\Picture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" t="11482" r="12994" b="19271"/>
          <a:stretch/>
        </p:blipFill>
        <p:spPr bwMode="auto">
          <a:xfrm>
            <a:off x="6060703" y="4722122"/>
            <a:ext cx="2784145" cy="144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7452776" y="3521123"/>
            <a:ext cx="1212092" cy="668740"/>
          </a:xfrm>
          <a:prstGeom prst="wedgeEllipseCallout">
            <a:avLst>
              <a:gd name="adj1" fmla="val -30967"/>
              <a:gd name="adj2" fmla="val 119643"/>
            </a:avLst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255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Tips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108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039100" cy="4818063"/>
          </a:xfrm>
        </p:spPr>
        <p:txBody>
          <a:bodyPr>
            <a:normAutofit/>
          </a:bodyPr>
          <a:lstStyle/>
          <a:p>
            <a:r>
              <a:rPr lang="en-US" dirty="0" smtClean="0"/>
              <a:t>Focus on solving the problem </a:t>
            </a:r>
          </a:p>
          <a:p>
            <a:r>
              <a:rPr lang="en-US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Don’t </a:t>
            </a:r>
            <a:r>
              <a:rPr lang="en-US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become defensive.</a:t>
            </a:r>
          </a:p>
        </p:txBody>
      </p:sp>
      <p:pic>
        <p:nvPicPr>
          <p:cNvPr id="23554" name="Picture 2" descr="http://sd.keepcalm-o-matic.co.uk/i/it-s-not-my-fault-but-it-is-my-problem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37" y="2479251"/>
            <a:ext cx="3597512" cy="4195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65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Tips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109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4024" y="5513696"/>
            <a:ext cx="8311486" cy="1185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Don’t blame others</a:t>
            </a:r>
            <a:r>
              <a:rPr lang="en-US" dirty="0" smtClean="0"/>
              <a:t>:</a:t>
            </a:r>
          </a:p>
          <a:p>
            <a:r>
              <a:rPr lang="en-US" dirty="0" smtClean="0"/>
              <a:t>That is </a:t>
            </a:r>
            <a:r>
              <a:rPr lang="en-US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very unprofessional</a:t>
            </a:r>
          </a:p>
          <a:p>
            <a:endParaRPr lang="en-ZA" dirty="0"/>
          </a:p>
        </p:txBody>
      </p:sp>
      <p:pic>
        <p:nvPicPr>
          <p:cNvPr id="23556" name="Picture 4" descr="http://thumbs.dreamstime.com/z/arrow-signs-not-my-fault-shifting-blame-18471565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"/>
          <a:stretch/>
        </p:blipFill>
        <p:spPr bwMode="auto">
          <a:xfrm>
            <a:off x="2315001" y="1138592"/>
            <a:ext cx="4175078" cy="4185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87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3.  Evaluate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the solutions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11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9576" y="1308100"/>
            <a:ext cx="7758753" cy="4818063"/>
          </a:xfrm>
        </p:spPr>
        <p:txBody>
          <a:bodyPr/>
          <a:lstStyle/>
          <a:p>
            <a:pPr marL="0" lvl="0" indent="0" algn="ctr">
              <a:buNone/>
            </a:pPr>
            <a:r>
              <a:rPr lang="en-ZA" dirty="0"/>
              <a:t>W</a:t>
            </a:r>
            <a:r>
              <a:rPr lang="en-ZA" dirty="0" smtClean="0"/>
              <a:t>hat </a:t>
            </a:r>
            <a:r>
              <a:rPr lang="en-ZA" dirty="0"/>
              <a:t>is 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good</a:t>
            </a:r>
            <a:r>
              <a:rPr lang="en-ZA" dirty="0"/>
              <a:t> </a:t>
            </a:r>
            <a:r>
              <a:rPr lang="en-ZA" dirty="0" smtClean="0"/>
              <a:t>(pros) or 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bad</a:t>
            </a:r>
            <a:r>
              <a:rPr lang="en-ZA" dirty="0"/>
              <a:t> </a:t>
            </a:r>
            <a:r>
              <a:rPr lang="en-ZA" dirty="0" smtClean="0"/>
              <a:t>(cons) about </a:t>
            </a:r>
            <a:r>
              <a:rPr lang="en-ZA" dirty="0"/>
              <a:t>each </a:t>
            </a:r>
            <a:r>
              <a:rPr lang="en-ZA" dirty="0" smtClean="0"/>
              <a:t>solution</a:t>
            </a:r>
          </a:p>
          <a:p>
            <a:pPr marL="0" lvl="0" indent="0">
              <a:buNone/>
            </a:pPr>
            <a:endParaRPr lang="en-ZA" dirty="0"/>
          </a:p>
          <a:p>
            <a:endParaRPr lang="en-ZA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273405"/>
              </p:ext>
            </p:extLst>
          </p:nvPr>
        </p:nvGraphicFramePr>
        <p:xfrm>
          <a:off x="639576" y="2354238"/>
          <a:ext cx="7758753" cy="3200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86251"/>
                <a:gridCol w="2586251"/>
                <a:gridCol w="258625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Options</a:t>
                      </a:r>
                      <a:endParaRPr lang="en-ZA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 smtClean="0"/>
                        <a:t>Pros  </a:t>
                      </a:r>
                      <a:endParaRPr lang="en-ZA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dirty="0" smtClean="0"/>
                        <a:t>Cons</a:t>
                      </a:r>
                      <a:endParaRPr lang="en-ZA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Solution 1</a:t>
                      </a:r>
                      <a:endParaRPr lang="en-ZA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sz="3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Solution 2</a:t>
                      </a:r>
                      <a:endParaRPr lang="en-ZA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sz="3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Solution 3</a:t>
                      </a:r>
                      <a:endParaRPr lang="en-ZA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sz="3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Solution 4</a:t>
                      </a:r>
                      <a:endParaRPr lang="en-ZA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sz="3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66219" y="2357649"/>
            <a:ext cx="667429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http://www.psdgraphics.com/wp-content/uploads/2013/01/round-rating-button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9334" y="2347280"/>
            <a:ext cx="719330" cy="644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498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Activity 8:  Flashcards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110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818063"/>
          </a:xfrm>
        </p:spPr>
        <p:txBody>
          <a:bodyPr/>
          <a:lstStyle/>
          <a:p>
            <a:r>
              <a:rPr lang="en-ZA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Take a flashcard</a:t>
            </a:r>
          </a:p>
          <a:p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 </a:t>
            </a:r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group, agree on the right order of the steps in the process to handle complaints.</a:t>
            </a:r>
          </a:p>
          <a:p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Put these </a:t>
            </a:r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out on a table or on the floor.</a:t>
            </a:r>
            <a:endParaRPr lang="en-ZA" b="1" dirty="0">
              <a:solidFill>
                <a:srgbClr val="C495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ZA" b="1" dirty="0">
              <a:solidFill>
                <a:srgbClr val="C495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006" y="4921286"/>
            <a:ext cx="1227987" cy="13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8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Steps to handle complaints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111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9333769"/>
              </p:ext>
            </p:extLst>
          </p:nvPr>
        </p:nvGraphicFramePr>
        <p:xfrm>
          <a:off x="457200" y="1308100"/>
          <a:ext cx="8229600" cy="4818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2391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457200" y="464457"/>
            <a:ext cx="70888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Step 1: What is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the problem?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112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3153968"/>
              </p:ext>
            </p:extLst>
          </p:nvPr>
        </p:nvGraphicFramePr>
        <p:xfrm>
          <a:off x="457200" y="1308100"/>
          <a:ext cx="8229600" cy="4818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9889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Complaints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113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7200" y="1308100"/>
            <a:ext cx="8229600" cy="4818063"/>
          </a:xfrm>
          <a:prstGeom prst="roundRect">
            <a:avLst/>
          </a:prstGeom>
          <a:solidFill>
            <a:srgbClr val="CC9B00"/>
          </a:solidFill>
          <a:ln>
            <a:solidFill>
              <a:srgbClr val="CC9B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400" b="1" dirty="0"/>
              <a:t>Remember</a:t>
            </a:r>
            <a:r>
              <a:rPr lang="en-ZA" sz="4400" dirty="0"/>
              <a:t>:  </a:t>
            </a:r>
          </a:p>
          <a:p>
            <a:pPr algn="ctr"/>
            <a:r>
              <a:rPr lang="en-ZA" sz="4400" dirty="0"/>
              <a:t>you can apologise for anything </a:t>
            </a:r>
            <a:r>
              <a:rPr lang="en-ZA" sz="4400" dirty="0" smtClean="0"/>
              <a:t>but apologise </a:t>
            </a:r>
            <a:r>
              <a:rPr lang="en-ZA" sz="4400" dirty="0"/>
              <a:t>the right way!</a:t>
            </a:r>
          </a:p>
        </p:txBody>
      </p:sp>
    </p:spTree>
    <p:extLst>
      <p:ext uri="{BB962C8B-B14F-4D97-AF65-F5344CB8AC3E}">
        <p14:creationId xmlns:p14="http://schemas.microsoft.com/office/powerpoint/2010/main" val="89752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457200" y="457200"/>
            <a:ext cx="72390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Step 2: What caused the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problem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114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505675"/>
              </p:ext>
            </p:extLst>
          </p:nvPr>
        </p:nvGraphicFramePr>
        <p:xfrm>
          <a:off x="154546" y="1184856"/>
          <a:ext cx="8837054" cy="4941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8767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309093" y="457200"/>
            <a:ext cx="7387107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Step 3: What can I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do to fix the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situation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115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2504825"/>
              </p:ext>
            </p:extLst>
          </p:nvPr>
        </p:nvGraphicFramePr>
        <p:xfrm>
          <a:off x="457200" y="1308100"/>
          <a:ext cx="8229600" cy="5549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3859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Step 4: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How can I build rapport?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116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pic>
        <p:nvPicPr>
          <p:cNvPr id="6146" name="Picture 2" descr="http://i.ytimg.com/vi/J2LBb9jV_3Y/maxres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28428" r="18604" b="26938"/>
          <a:stretch/>
        </p:blipFill>
        <p:spPr bwMode="auto">
          <a:xfrm>
            <a:off x="3215963" y="2675370"/>
            <a:ext cx="5640946" cy="233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owchart: Process 6"/>
          <p:cNvSpPr/>
          <p:nvPr/>
        </p:nvSpPr>
        <p:spPr>
          <a:xfrm>
            <a:off x="238261" y="1316252"/>
            <a:ext cx="3800901" cy="820951"/>
          </a:xfrm>
          <a:prstGeom prst="flowChartProcess">
            <a:avLst/>
          </a:prstGeom>
          <a:solidFill>
            <a:srgbClr val="A73E3B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ZA" sz="2000" dirty="0"/>
              <a:t>Thank the customer for allowing you to make things right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4854737" y="1316252"/>
            <a:ext cx="2891306" cy="820951"/>
          </a:xfrm>
          <a:prstGeom prst="flowChartProcess">
            <a:avLst/>
          </a:prstGeom>
          <a:solidFill>
            <a:srgbClr val="A73E3B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ZA" sz="2000" dirty="0"/>
              <a:t>Offer some </a:t>
            </a:r>
            <a:r>
              <a:rPr lang="en-ZA" sz="2000" dirty="0" smtClean="0"/>
              <a:t> </a:t>
            </a:r>
            <a:r>
              <a:rPr lang="en-ZA" sz="2000" dirty="0"/>
              <a:t>compensation or refund</a:t>
            </a:r>
          </a:p>
        </p:txBody>
      </p:sp>
      <p:sp>
        <p:nvSpPr>
          <p:cNvPr id="9" name="Flowchart: Process 8"/>
          <p:cNvSpPr/>
          <p:nvPr/>
        </p:nvSpPr>
        <p:spPr>
          <a:xfrm>
            <a:off x="4841858" y="5564607"/>
            <a:ext cx="4061673" cy="820951"/>
          </a:xfrm>
          <a:prstGeom prst="flowChartProcess">
            <a:avLst/>
          </a:prstGeom>
          <a:solidFill>
            <a:srgbClr val="A73E3B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ZA" sz="2000" dirty="0"/>
              <a:t>Once you have taken action, tell the client the progress to fix the problem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160987" y="2585218"/>
            <a:ext cx="2768957" cy="1664810"/>
          </a:xfrm>
          <a:prstGeom prst="flowChartProcess">
            <a:avLst/>
          </a:prstGeom>
          <a:solidFill>
            <a:srgbClr val="A73E3B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ZA" sz="2000" dirty="0"/>
              <a:t>Keep them informed of </a:t>
            </a:r>
            <a:r>
              <a:rPr lang="en-ZA" sz="2000" dirty="0" smtClean="0"/>
              <a:t>progress </a:t>
            </a:r>
            <a:r>
              <a:rPr lang="en-ZA" sz="2000" dirty="0" smtClean="0"/>
              <a:t>so </a:t>
            </a:r>
            <a:r>
              <a:rPr lang="en-ZA" sz="2000" dirty="0" smtClean="0"/>
              <a:t>they </a:t>
            </a:r>
            <a:r>
              <a:rPr lang="en-ZA" sz="2000" dirty="0"/>
              <a:t>know </a:t>
            </a:r>
            <a:r>
              <a:rPr lang="en-ZA" sz="2000" dirty="0" smtClean="0"/>
              <a:t>you’re </a:t>
            </a:r>
            <a:r>
              <a:rPr lang="en-ZA" sz="2000" dirty="0"/>
              <a:t>doing something to </a:t>
            </a:r>
            <a:r>
              <a:rPr lang="en-ZA" sz="2000" dirty="0" smtClean="0"/>
              <a:t>help</a:t>
            </a:r>
            <a:endParaRPr lang="en-ZA" sz="2000" dirty="0"/>
          </a:p>
        </p:txBody>
      </p:sp>
      <p:sp>
        <p:nvSpPr>
          <p:cNvPr id="11" name="Flowchart: Process 10"/>
          <p:cNvSpPr/>
          <p:nvPr/>
        </p:nvSpPr>
        <p:spPr>
          <a:xfrm>
            <a:off x="160987" y="5119354"/>
            <a:ext cx="4378817" cy="820951"/>
          </a:xfrm>
          <a:prstGeom prst="flowChartProcess">
            <a:avLst/>
          </a:prstGeom>
          <a:solidFill>
            <a:srgbClr val="A73E3B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ZA" sz="2000" dirty="0"/>
              <a:t>Check up later to see if all is </a:t>
            </a:r>
            <a:r>
              <a:rPr lang="en-ZA" sz="2000" dirty="0" smtClean="0"/>
              <a:t>fine with </a:t>
            </a:r>
            <a:r>
              <a:rPr lang="en-ZA" sz="2000" dirty="0"/>
              <a:t>the client and that they are happy again</a:t>
            </a:r>
          </a:p>
        </p:txBody>
      </p:sp>
    </p:spTree>
    <p:extLst>
      <p:ext uri="{BB962C8B-B14F-4D97-AF65-F5344CB8AC3E}">
        <p14:creationId xmlns:p14="http://schemas.microsoft.com/office/powerpoint/2010/main" val="300742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Step 5: What needs to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change?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117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8020173"/>
              </p:ext>
            </p:extLst>
          </p:nvPr>
        </p:nvGraphicFramePr>
        <p:xfrm>
          <a:off x="154548" y="1308100"/>
          <a:ext cx="8686800" cy="4818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8458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Activity 9:  Flashcards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118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818063"/>
          </a:xfrm>
        </p:spPr>
        <p:txBody>
          <a:bodyPr/>
          <a:lstStyle/>
          <a:p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Take one </a:t>
            </a:r>
            <a:r>
              <a:rPr lang="en-US" b="1" dirty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 </a:t>
            </a:r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two</a:t>
            </a:r>
            <a:r>
              <a:rPr lang="en-US" b="1" dirty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flashcards</a:t>
            </a:r>
          </a:p>
          <a:p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Work </a:t>
            </a:r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together, </a:t>
            </a:r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put these in </a:t>
            </a:r>
            <a:r>
              <a:rPr lang="en-US" b="1" dirty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 </a:t>
            </a:r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groups:</a:t>
            </a:r>
          </a:p>
          <a:p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one </a:t>
            </a:r>
            <a:r>
              <a:rPr lang="en-US" b="1" dirty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 things that guides MUST do when </a:t>
            </a:r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they handle </a:t>
            </a:r>
            <a:r>
              <a:rPr lang="en-US" b="1" dirty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complaints, and </a:t>
            </a:r>
            <a:endParaRPr lang="en-US" b="1" dirty="0" smtClean="0">
              <a:solidFill>
                <a:srgbClr val="C495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</a:t>
            </a:r>
            <a:r>
              <a:rPr lang="en-US" b="1" dirty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other of what guides MUST NOT do when </a:t>
            </a:r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they handle </a:t>
            </a:r>
            <a:r>
              <a:rPr lang="en-US" b="1" dirty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complaints.</a:t>
            </a:r>
            <a:endParaRPr lang="en-ZA" b="1" dirty="0">
              <a:solidFill>
                <a:srgbClr val="C495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006" y="4921286"/>
            <a:ext cx="1227987" cy="13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8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Handle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complaints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119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8632163"/>
              </p:ext>
            </p:extLst>
          </p:nvPr>
        </p:nvGraphicFramePr>
        <p:xfrm>
          <a:off x="523192" y="1161143"/>
          <a:ext cx="7822522" cy="506965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572290"/>
                <a:gridCol w="4250232"/>
              </a:tblGrid>
              <a:tr h="6805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ZA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ZA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4172957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ZA" sz="2400" b="0" dirty="0" smtClean="0">
                          <a:effectLst/>
                        </a:rPr>
                        <a:t>Be calm</a:t>
                      </a:r>
                      <a:endParaRPr lang="en-ZA" sz="2400" b="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ZA" sz="2400" b="0" dirty="0">
                          <a:effectLst/>
                        </a:rPr>
                        <a:t>Be professional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ZA" sz="2400" b="0" dirty="0">
                          <a:effectLst/>
                        </a:rPr>
                        <a:t>Be positive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ZA" sz="2400" b="0" dirty="0">
                          <a:effectLst/>
                        </a:rPr>
                        <a:t>Focus on a solution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ZA" sz="2400" b="0" dirty="0">
                          <a:effectLst/>
                        </a:rPr>
                        <a:t>Try hard to resolve </a:t>
                      </a:r>
                      <a:r>
                        <a:rPr lang="en-ZA" sz="2400" b="0" dirty="0" smtClean="0">
                          <a:effectLst/>
                        </a:rPr>
                        <a:t>complaint</a:t>
                      </a:r>
                      <a:endParaRPr lang="en-ZA" sz="2400" b="0" dirty="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ZA" sz="2400" b="0" dirty="0">
                          <a:effectLst/>
                        </a:rPr>
                        <a:t>Act as if </a:t>
                      </a:r>
                      <a:r>
                        <a:rPr lang="en-ZA" sz="2400" b="0" dirty="0" smtClean="0">
                          <a:effectLst/>
                        </a:rPr>
                        <a:t>you’re </a:t>
                      </a:r>
                      <a:r>
                        <a:rPr lang="en-ZA" sz="2400" b="0" dirty="0">
                          <a:effectLst/>
                        </a:rPr>
                        <a:t>in control of </a:t>
                      </a:r>
                      <a:r>
                        <a:rPr lang="en-ZA" sz="2400" b="0" dirty="0" smtClean="0">
                          <a:effectLst/>
                        </a:rPr>
                        <a:t>situation </a:t>
                      </a:r>
                      <a:r>
                        <a:rPr lang="en-ZA" sz="2400" b="0" dirty="0">
                          <a:effectLst/>
                        </a:rPr>
                        <a:t>(even if you don't feel it</a:t>
                      </a:r>
                      <a:r>
                        <a:rPr lang="en-ZA" sz="2400" b="0" dirty="0" smtClean="0">
                          <a:effectLst/>
                        </a:rPr>
                        <a:t>)</a:t>
                      </a:r>
                      <a:endParaRPr lang="en-ZA" sz="2400" b="0" dirty="0">
                        <a:effectLst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ZA" sz="2400" b="0" dirty="0">
                          <a:effectLst/>
                        </a:rPr>
                        <a:t>Deal with it quickly </a:t>
                      </a:r>
                      <a:r>
                        <a:rPr lang="en-ZA" sz="2400" b="0" dirty="0" smtClean="0">
                          <a:effectLst/>
                        </a:rPr>
                        <a:t>&amp; immediately</a:t>
                      </a:r>
                      <a:endParaRPr lang="en-ZA" sz="2400" b="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ZA" sz="2400" dirty="0">
                          <a:effectLst/>
                        </a:rPr>
                        <a:t> </a:t>
                      </a:r>
                      <a:endParaRPr lang="en-ZA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en-ZA" sz="2400" dirty="0" smtClean="0">
                          <a:effectLst/>
                        </a:rPr>
                        <a:t>Immediately defend </a:t>
                      </a:r>
                      <a:r>
                        <a:rPr lang="en-ZA" sz="2400" dirty="0">
                          <a:effectLst/>
                        </a:rPr>
                        <a:t>yourself or the </a:t>
                      </a:r>
                      <a:r>
                        <a:rPr lang="en-ZA" sz="2400" dirty="0" smtClean="0">
                          <a:effectLst/>
                        </a:rPr>
                        <a:t>company</a:t>
                      </a:r>
                      <a:endParaRPr lang="en-ZA" sz="2400" dirty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en-ZA" sz="2400" dirty="0">
                          <a:effectLst/>
                        </a:rPr>
                        <a:t>Deny anything about the complaint </a:t>
                      </a:r>
                      <a:endParaRPr lang="en-ZA" sz="2400" dirty="0" smtClean="0">
                        <a:effectLst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en-ZA" sz="2400" dirty="0" smtClean="0">
                          <a:effectLst/>
                        </a:rPr>
                        <a:t>Blame </a:t>
                      </a:r>
                      <a:r>
                        <a:rPr lang="en-ZA" sz="2400" dirty="0">
                          <a:effectLst/>
                        </a:rPr>
                        <a:t>someone else </a:t>
                      </a:r>
                      <a:r>
                        <a:rPr lang="en-ZA" sz="2400" dirty="0" smtClean="0">
                          <a:effectLst/>
                        </a:rPr>
                        <a:t>(e.g. customer </a:t>
                      </a:r>
                      <a:r>
                        <a:rPr lang="en-ZA" sz="2400" dirty="0">
                          <a:effectLst/>
                        </a:rPr>
                        <a:t>or </a:t>
                      </a:r>
                      <a:r>
                        <a:rPr lang="en-ZA" sz="2400" dirty="0" smtClean="0">
                          <a:effectLst/>
                        </a:rPr>
                        <a:t>travel </a:t>
                      </a:r>
                      <a:r>
                        <a:rPr lang="en-ZA" sz="2400" dirty="0">
                          <a:effectLst/>
                        </a:rPr>
                        <a:t>agent)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en-ZA" sz="2400" dirty="0" smtClean="0">
                          <a:effectLst/>
                        </a:rPr>
                        <a:t>Take </a:t>
                      </a:r>
                      <a:r>
                        <a:rPr lang="en-ZA" sz="2400" dirty="0">
                          <a:effectLst/>
                        </a:rPr>
                        <a:t>complaints personally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en-ZA" sz="2400" dirty="0">
                          <a:effectLst/>
                        </a:rPr>
                        <a:t>Get angry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en-ZA" sz="2400" dirty="0">
                          <a:effectLst/>
                        </a:rPr>
                        <a:t>Yell or </a:t>
                      </a:r>
                      <a:r>
                        <a:rPr lang="en-ZA" sz="2400" dirty="0" smtClean="0">
                          <a:effectLst/>
                        </a:rPr>
                        <a:t>shout</a:t>
                      </a:r>
                      <a:endParaRPr lang="en-ZA" sz="2400" dirty="0">
                        <a:effectLst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Picture 4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1920562" y="1170578"/>
            <a:ext cx="662901" cy="6546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http://www.psdgraphics.com/wp-content/uploads/2013/01/round-rating-button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5881690" y="1170578"/>
            <a:ext cx="649510" cy="6546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809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0" y="457200"/>
            <a:ext cx="80010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b="1" spc="110" dirty="0" smtClean="0">
                <a:solidFill>
                  <a:prstClr val="white"/>
                </a:solidFill>
                <a:latin typeface="Coming Home" pitchFamily="2" charset="-18"/>
              </a:rPr>
              <a:t>4.  Choose </a:t>
            </a:r>
            <a:r>
              <a:rPr lang="en-US" sz="3100" b="1" spc="110" dirty="0">
                <a:solidFill>
                  <a:prstClr val="white"/>
                </a:solidFill>
                <a:latin typeface="Coming Home" pitchFamily="2" charset="-18"/>
              </a:rPr>
              <a:t>the best solution </a:t>
            </a:r>
            <a:r>
              <a:rPr lang="en-US" sz="3100" b="1" spc="110" dirty="0" smtClean="0">
                <a:solidFill>
                  <a:prstClr val="white"/>
                </a:solidFill>
                <a:latin typeface="Coming Home" pitchFamily="2" charset="-18"/>
              </a:rPr>
              <a:t>for the </a:t>
            </a:r>
            <a:r>
              <a:rPr lang="en-US" sz="3100" b="1" spc="110" dirty="0">
                <a:solidFill>
                  <a:prstClr val="white"/>
                </a:solidFill>
                <a:latin typeface="Coming Home" pitchFamily="2" charset="-18"/>
              </a:rPr>
              <a:t>best </a:t>
            </a:r>
            <a:r>
              <a:rPr lang="en-US" sz="3100" b="1" spc="110" dirty="0" smtClean="0">
                <a:solidFill>
                  <a:prstClr val="white"/>
                </a:solidFill>
                <a:latin typeface="Coming Home" pitchFamily="2" charset="-18"/>
              </a:rPr>
              <a:t>result</a:t>
            </a:r>
            <a:endParaRPr lang="fil-PH" sz="31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12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818063"/>
          </a:xfrm>
        </p:spPr>
        <p:txBody>
          <a:bodyPr/>
          <a:lstStyle/>
          <a:p>
            <a:pPr lvl="0"/>
            <a:r>
              <a:rPr lang="en-ZA" dirty="0"/>
              <a:t>L</a:t>
            </a:r>
            <a:r>
              <a:rPr lang="en-ZA" dirty="0" smtClean="0"/>
              <a:t>ook </a:t>
            </a:r>
            <a:r>
              <a:rPr lang="en-ZA" dirty="0"/>
              <a:t>at the 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positives</a:t>
            </a:r>
            <a:r>
              <a:rPr lang="en-ZA" sz="2800" dirty="0">
                <a:solidFill>
                  <a:srgbClr val="AF6901"/>
                </a:solidFill>
              </a:rPr>
              <a:t> </a:t>
            </a:r>
            <a:r>
              <a:rPr lang="en-ZA" dirty="0"/>
              <a:t>and 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negatives</a:t>
            </a:r>
            <a:r>
              <a:rPr lang="en-ZA" dirty="0"/>
              <a:t> of each solution and choose the best </a:t>
            </a:r>
            <a:r>
              <a:rPr lang="en-ZA" dirty="0" smtClean="0"/>
              <a:t>one </a:t>
            </a:r>
          </a:p>
          <a:p>
            <a:pPr lvl="0"/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Call head office</a:t>
            </a:r>
          </a:p>
          <a:p>
            <a:pPr lvl="0"/>
            <a:r>
              <a:rPr lang="en-ZA" dirty="0" smtClean="0"/>
              <a:t>Get 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permission</a:t>
            </a:r>
            <a:r>
              <a:rPr lang="en-ZA" dirty="0" smtClean="0"/>
              <a:t> to do it</a:t>
            </a:r>
            <a:endParaRPr lang="en-ZA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7" b="21952"/>
          <a:stretch/>
        </p:blipFill>
        <p:spPr bwMode="auto">
          <a:xfrm>
            <a:off x="772009" y="3512457"/>
            <a:ext cx="7299967" cy="3091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74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Avoid Complaints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120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818063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 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04778623"/>
              </p:ext>
            </p:extLst>
          </p:nvPr>
        </p:nvGraphicFramePr>
        <p:xfrm>
          <a:off x="395514" y="1397000"/>
          <a:ext cx="8291286" cy="5018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084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231820" y="457200"/>
            <a:ext cx="746438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Activity 10:  Complaint handling role plays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121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818063"/>
          </a:xfrm>
        </p:spPr>
        <p:txBody>
          <a:bodyPr/>
          <a:lstStyle/>
          <a:p>
            <a:r>
              <a:rPr lang="en-ZA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Work in pairs, each take a scenario for a role play.</a:t>
            </a:r>
          </a:p>
          <a:p>
            <a:endParaRPr lang="en-US" b="1" dirty="0">
              <a:solidFill>
                <a:srgbClr val="C495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Use </a:t>
            </a:r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skills you have learned, </a:t>
            </a:r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act out </a:t>
            </a:r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scene </a:t>
            </a:r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for your </a:t>
            </a:r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classmates.</a:t>
            </a:r>
            <a:endParaRPr lang="en-ZA" b="1" dirty="0">
              <a:solidFill>
                <a:srgbClr val="C495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ZA" b="1" dirty="0">
              <a:solidFill>
                <a:srgbClr val="C495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006" y="4921286"/>
            <a:ext cx="1227987" cy="13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8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/>
          </p:cNvSpPr>
          <p:nvPr/>
        </p:nvSpPr>
        <p:spPr>
          <a:xfrm>
            <a:off x="1219200" y="1363727"/>
            <a:ext cx="2819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Conclusion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50023718"/>
              </p:ext>
            </p:extLst>
          </p:nvPr>
        </p:nvGraphicFramePr>
        <p:xfrm>
          <a:off x="2628900" y="2430526"/>
          <a:ext cx="5086772" cy="3478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https://www.verkehrshaus.ch/sites/default/files/styles/partner-logobox/public/partner/logo_swisscontact.png?itok=TciAnHuh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1564" y="1325626"/>
            <a:ext cx="2246498" cy="74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53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Module Programme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123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568938"/>
              </p:ext>
            </p:extLst>
          </p:nvPr>
        </p:nvGraphicFramePr>
        <p:xfrm>
          <a:off x="457200" y="1320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7274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23531"/>
              </p:ext>
            </p:extLst>
          </p:nvPr>
        </p:nvGraphicFramePr>
        <p:xfrm>
          <a:off x="177421" y="1600200"/>
          <a:ext cx="8814179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Course Programme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E6246"/>
                </a:solidFill>
                <a:latin typeface="Coming Home" pitchFamily="2" charset="-18"/>
              </a:rPr>
              <a:t>124</a:t>
            </a:r>
            <a:endParaRPr lang="en-US" sz="2800" b="1" i="1" dirty="0">
              <a:solidFill>
                <a:srgbClr val="CE6246"/>
              </a:solidFill>
              <a:latin typeface="Coming Home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15058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 txBox="1">
            <a:spLocks/>
          </p:cNvSpPr>
          <p:nvPr/>
        </p:nvSpPr>
        <p:spPr>
          <a:xfrm>
            <a:off x="170596" y="3200399"/>
            <a:ext cx="5188803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spc="110" dirty="0" smtClean="0">
                <a:solidFill>
                  <a:prstClr val="white"/>
                </a:solidFill>
                <a:latin typeface="Coming Home" pitchFamily="2" charset="-18"/>
              </a:rPr>
              <a:t>Thank You!  Kop Chai!</a:t>
            </a:r>
          </a:p>
        </p:txBody>
      </p:sp>
      <p:pic>
        <p:nvPicPr>
          <p:cNvPr id="4" name="Picture 3" descr="https://www.verkehrshaus.ch/sites/default/files/styles/partner-logobox/public/partner/logo_swisscontact.png?itok=TciAnHu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97" y="5403280"/>
            <a:ext cx="2177669" cy="72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90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5.  Implement/ do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the solution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13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8628" y="1308100"/>
            <a:ext cx="7736115" cy="4818063"/>
          </a:xfrm>
        </p:spPr>
        <p:txBody>
          <a:bodyPr/>
          <a:lstStyle/>
          <a:p>
            <a:pPr marL="0" lvl="0" indent="0">
              <a:buNone/>
            </a:pPr>
            <a:r>
              <a:rPr lang="en-ZA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 the</a:t>
            </a:r>
            <a:r>
              <a:rPr lang="en-ZA" dirty="0" smtClean="0"/>
              <a:t> 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plan</a:t>
            </a:r>
            <a:r>
              <a:rPr lang="en-ZA" dirty="0"/>
              <a:t> that you </a:t>
            </a:r>
            <a:r>
              <a:rPr lang="en-ZA" dirty="0" smtClean="0"/>
              <a:t>chose</a:t>
            </a:r>
            <a:endParaRPr lang="en-ZA" dirty="0"/>
          </a:p>
        </p:txBody>
      </p:sp>
      <p:pic>
        <p:nvPicPr>
          <p:cNvPr id="10242" name="Picture 2" descr="Image result for a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28" y="3018971"/>
            <a:ext cx="7364434" cy="2665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51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6.  Check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if the solution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works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14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8812" y="1476916"/>
            <a:ext cx="8721969" cy="4818063"/>
          </a:xfrm>
        </p:spPr>
        <p:txBody>
          <a:bodyPr/>
          <a:lstStyle/>
          <a:p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Check</a:t>
            </a:r>
            <a:r>
              <a:rPr lang="en-ZA" dirty="0" smtClean="0"/>
              <a:t> </a:t>
            </a:r>
            <a:r>
              <a:rPr lang="en-ZA" dirty="0"/>
              <a:t>with </a:t>
            </a:r>
            <a:endParaRPr lang="en-ZA" dirty="0" smtClean="0"/>
          </a:p>
          <a:p>
            <a:pPr marL="857250" lvl="1" indent="-457200"/>
            <a:r>
              <a:rPr lang="en-ZA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tourists</a:t>
            </a:r>
            <a:r>
              <a:rPr lang="en-ZA" dirty="0" smtClean="0"/>
              <a:t> </a:t>
            </a:r>
            <a:r>
              <a:rPr lang="en-ZA" dirty="0"/>
              <a:t>or </a:t>
            </a:r>
            <a:endParaRPr lang="en-ZA" dirty="0" smtClean="0"/>
          </a:p>
          <a:p>
            <a:pPr marL="857250" lvl="1" indent="-457200"/>
            <a:r>
              <a:rPr lang="en-ZA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service </a:t>
            </a:r>
            <a:r>
              <a:rPr lang="en-ZA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providers </a:t>
            </a:r>
            <a:r>
              <a:rPr lang="en-ZA" dirty="0"/>
              <a:t>that </a:t>
            </a:r>
            <a:r>
              <a:rPr lang="en-ZA" dirty="0" smtClean="0"/>
              <a:t>help </a:t>
            </a:r>
            <a:r>
              <a:rPr lang="en-ZA" dirty="0"/>
              <a:t>to fix the </a:t>
            </a:r>
            <a:r>
              <a:rPr lang="en-ZA" dirty="0" smtClean="0"/>
              <a:t>problem</a:t>
            </a:r>
          </a:p>
          <a:p>
            <a:r>
              <a:rPr lang="en-ZA" dirty="0" smtClean="0"/>
              <a:t>Check that </a:t>
            </a:r>
            <a:r>
              <a:rPr lang="en-ZA" dirty="0"/>
              <a:t>e</a:t>
            </a:r>
            <a:r>
              <a:rPr lang="en-ZA" dirty="0" smtClean="0"/>
              <a:t>verything </a:t>
            </a:r>
            <a:r>
              <a:rPr lang="en-ZA" dirty="0"/>
              <a:t>is </a:t>
            </a:r>
            <a:r>
              <a:rPr lang="en-ZA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going as planned </a:t>
            </a:r>
            <a:r>
              <a:rPr lang="en-ZA" dirty="0"/>
              <a:t>and in the process of 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being </a:t>
            </a:r>
            <a:r>
              <a:rPr lang="en-ZA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fixed</a:t>
            </a:r>
            <a:endParaRPr lang="en-ZA" dirty="0" smtClean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5694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Always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15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1808337"/>
              </p:ext>
            </p:extLst>
          </p:nvPr>
        </p:nvGraphicFramePr>
        <p:xfrm>
          <a:off x="457200" y="1308100"/>
          <a:ext cx="8229600" cy="4818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3726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186106" y="463639"/>
            <a:ext cx="76962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Activity 2:  Problem Solving Case Studies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16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67543"/>
            <a:ext cx="8229600" cy="45586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Divide into small </a:t>
            </a:r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groups</a:t>
            </a:r>
            <a:endParaRPr lang="en-US" sz="2800" b="1" dirty="0">
              <a:solidFill>
                <a:srgbClr val="AF69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Read the problem solving scenario </a:t>
            </a:r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that your group got</a:t>
            </a:r>
            <a:endParaRPr lang="en-US" sz="2800" b="1" dirty="0">
              <a:solidFill>
                <a:srgbClr val="AF69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Use </a:t>
            </a: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problem solving </a:t>
            </a:r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process to </a:t>
            </a: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solve the </a:t>
            </a:r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problem</a:t>
            </a:r>
            <a:endParaRPr lang="en-US" sz="2800" b="1" dirty="0">
              <a:solidFill>
                <a:srgbClr val="AF69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Shortly explain </a:t>
            </a: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problem and your solution to the </a:t>
            </a:r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class</a:t>
            </a:r>
            <a:endParaRPr lang="en-US" sz="2800" b="1" dirty="0">
              <a:solidFill>
                <a:srgbClr val="AF69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en-ZA" sz="2800" b="1" dirty="0">
              <a:solidFill>
                <a:srgbClr val="B086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13" y="4790657"/>
            <a:ext cx="1227987" cy="13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7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148803" y="457200"/>
            <a:ext cx="769620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Handle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problems with tour group members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17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2647" y="1308100"/>
            <a:ext cx="8656749" cy="4818063"/>
          </a:xfrm>
        </p:spPr>
        <p:txBody>
          <a:bodyPr/>
          <a:lstStyle/>
          <a:p>
            <a:pPr marL="0" indent="0">
              <a:buNone/>
            </a:pPr>
            <a:r>
              <a:rPr lang="en-ZA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When you deal 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with problems </a:t>
            </a:r>
            <a:r>
              <a:rPr lang="en-ZA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remember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pPr marL="0" indent="0">
              <a:buNone/>
            </a:pPr>
            <a:endParaRPr lang="en-ZA" sz="2800" b="1" dirty="0">
              <a:solidFill>
                <a:srgbClr val="AF69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ZA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69656363"/>
              </p:ext>
            </p:extLst>
          </p:nvPr>
        </p:nvGraphicFramePr>
        <p:xfrm>
          <a:off x="486770" y="2074460"/>
          <a:ext cx="8200030" cy="4464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800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167425" y="457200"/>
            <a:ext cx="7833575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Handle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problems with tour group members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18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1556" y="1300573"/>
            <a:ext cx="5840569" cy="1293431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ZA" dirty="0"/>
              <a:t>Problems </a:t>
            </a:r>
            <a:r>
              <a:rPr lang="en-ZA" dirty="0" smtClean="0"/>
              <a:t>don’t </a:t>
            </a:r>
            <a:r>
              <a:rPr lang="en-ZA" dirty="0"/>
              <a:t>fix </a:t>
            </a:r>
            <a:r>
              <a:rPr lang="en-ZA" dirty="0" smtClean="0"/>
              <a:t>themselves:  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</a:t>
            </a:r>
            <a:r>
              <a:rPr lang="en-ZA" dirty="0" smtClean="0"/>
              <a:t> have to fix them!</a:t>
            </a:r>
          </a:p>
          <a:p>
            <a:pPr marL="0" lvl="0" indent="0" algn="ctr">
              <a:buNone/>
            </a:pPr>
            <a:endParaRPr lang="en-ZA" dirty="0" smtClean="0"/>
          </a:p>
        </p:txBody>
      </p:sp>
      <p:pic>
        <p:nvPicPr>
          <p:cNvPr id="1026" name="Picture 2" descr="https://media.licdn.com/mpr/mpr/p/4/005/085/12f/11cf8d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84" b="100000" l="600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30" t="12975" r="12037" b="16399"/>
          <a:stretch/>
        </p:blipFill>
        <p:spPr bwMode="auto">
          <a:xfrm>
            <a:off x="6115853" y="1043440"/>
            <a:ext cx="2192629" cy="195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05516" y="2928752"/>
            <a:ext cx="57568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/>
              <a:t>Give reasons for them to stop wrong </a:t>
            </a:r>
            <a:r>
              <a:rPr lang="en-US" sz="2800" dirty="0" err="1" smtClean="0"/>
              <a:t>behaviour</a:t>
            </a:r>
            <a:r>
              <a:rPr lang="en-US" sz="2800" dirty="0" smtClean="0"/>
              <a:t>:</a:t>
            </a:r>
          </a:p>
          <a:p>
            <a:pPr marL="457200" lvl="0" indent="-457200">
              <a:buClr>
                <a:srgbClr val="CE6246"/>
              </a:buClr>
              <a:buFont typeface="Wingdings" pitchFamily="2" charset="2"/>
              <a:buChar char="v"/>
            </a:pPr>
            <a:r>
              <a:rPr lang="en-US" sz="24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Safety</a:t>
            </a:r>
            <a:r>
              <a:rPr lang="en-US" sz="2800" dirty="0" smtClean="0"/>
              <a:t>:  it may not be safe</a:t>
            </a:r>
          </a:p>
          <a:p>
            <a:pPr marL="457200" lvl="0" indent="-457200">
              <a:buClr>
                <a:srgbClr val="CE6246"/>
              </a:buClr>
              <a:buFont typeface="Wingdings" pitchFamily="2" charset="2"/>
              <a:buChar char="v"/>
            </a:pPr>
            <a:r>
              <a:rPr lang="en-US" sz="2800" dirty="0" smtClean="0"/>
              <a:t>It stops the </a:t>
            </a:r>
            <a:r>
              <a:rPr lang="en-US" sz="24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enjoyment</a:t>
            </a:r>
            <a:r>
              <a:rPr lang="en-US" sz="2400" dirty="0" smtClean="0"/>
              <a:t> </a:t>
            </a:r>
            <a:r>
              <a:rPr lang="en-US" sz="2800" dirty="0" smtClean="0"/>
              <a:t>of the whole group</a:t>
            </a:r>
            <a:endParaRPr lang="en-ZA" sz="2800" dirty="0"/>
          </a:p>
        </p:txBody>
      </p:sp>
      <p:pic>
        <p:nvPicPr>
          <p:cNvPr id="1028" name="Picture 4" descr="https://pbs.twimg.com/profile_images/1650881356/safely-twit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84" y="2310511"/>
            <a:ext cx="2472745" cy="247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5003" y="5147233"/>
            <a:ext cx="80712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ZA" sz="3200" dirty="0" smtClean="0"/>
              <a:t>If you show </a:t>
            </a:r>
            <a:r>
              <a:rPr lang="en-ZA" sz="3200" dirty="0"/>
              <a:t>people what they </a:t>
            </a:r>
            <a:r>
              <a:rPr lang="en-ZA" sz="3200" dirty="0" smtClean="0"/>
              <a:t>do </a:t>
            </a:r>
            <a:r>
              <a:rPr lang="en-ZA" sz="3200" dirty="0"/>
              <a:t>is not </a:t>
            </a:r>
            <a:r>
              <a:rPr lang="en-ZA" sz="3200" dirty="0" smtClean="0"/>
              <a:t>safe, they may listen </a:t>
            </a:r>
            <a:r>
              <a:rPr lang="en-ZA" sz="3200" dirty="0"/>
              <a:t>and respond </a:t>
            </a:r>
            <a:r>
              <a:rPr lang="en-ZA" sz="3200" dirty="0" smtClean="0"/>
              <a:t>better</a:t>
            </a:r>
            <a:endParaRPr lang="en-ZA" sz="2800" b="1" dirty="0">
              <a:solidFill>
                <a:srgbClr val="AF69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81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167425" y="457200"/>
            <a:ext cx="7833575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Handle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problems with tour group members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19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94332" y="1437863"/>
            <a:ext cx="2848857" cy="523220"/>
          </a:xfrm>
          <a:prstGeom prst="rect">
            <a:avLst/>
          </a:prstGeom>
          <a:solidFill>
            <a:srgbClr val="CC9B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en-ZA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Be respectful</a:t>
            </a:r>
            <a:endParaRPr lang="en-ZA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 descr="http://www.pickthebrain.com/blog/wp-content/uploads/2013/08/Conflict-phot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3759" r="2260" b="3960"/>
          <a:stretch/>
        </p:blipFill>
        <p:spPr bwMode="auto">
          <a:xfrm>
            <a:off x="2766708" y="2425260"/>
            <a:ext cx="3928057" cy="296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7085" y="3541689"/>
            <a:ext cx="2662908" cy="523220"/>
          </a:xfrm>
          <a:prstGeom prst="rect">
            <a:avLst/>
          </a:prstGeom>
          <a:solidFill>
            <a:srgbClr val="CC9B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ZA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Talk politely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32701" y="3280079"/>
            <a:ext cx="2156360" cy="523220"/>
          </a:xfrm>
          <a:prstGeom prst="rect">
            <a:avLst/>
          </a:prstGeom>
          <a:solidFill>
            <a:srgbClr val="CC9B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ZA" sz="2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Stay calm</a:t>
            </a:r>
          </a:p>
        </p:txBody>
      </p:sp>
    </p:spTree>
    <p:extLst>
      <p:ext uri="{BB962C8B-B14F-4D97-AF65-F5344CB8AC3E}">
        <p14:creationId xmlns:p14="http://schemas.microsoft.com/office/powerpoint/2010/main" val="273352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Module Programme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2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5803659"/>
              </p:ext>
            </p:extLst>
          </p:nvPr>
        </p:nvGraphicFramePr>
        <p:xfrm>
          <a:off x="457200" y="1320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601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167425" y="457200"/>
            <a:ext cx="7833575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Handle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problems with tour group members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20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5097" y="1322009"/>
            <a:ext cx="8075054" cy="523220"/>
          </a:xfrm>
          <a:prstGeom prst="rect">
            <a:avLst/>
          </a:prstGeom>
          <a:solidFill>
            <a:srgbClr val="CC9B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ZA" sz="2800" b="1" dirty="0" smtClean="0"/>
              <a:t>Choose words carefully - NOT a personal ‘attack’ </a:t>
            </a:r>
          </a:p>
        </p:txBody>
      </p:sp>
      <p:sp>
        <p:nvSpPr>
          <p:cNvPr id="5" name="Rectangle 4"/>
          <p:cNvSpPr/>
          <p:nvPr/>
        </p:nvSpPr>
        <p:spPr>
          <a:xfrm>
            <a:off x="375097" y="3658763"/>
            <a:ext cx="8075053" cy="584775"/>
          </a:xfrm>
          <a:prstGeom prst="rect">
            <a:avLst/>
          </a:prstGeom>
          <a:solidFill>
            <a:srgbClr val="CC9B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ZA" sz="3200" b="1" dirty="0"/>
              <a:t>Ask, don’t tell!  </a:t>
            </a:r>
            <a:endParaRPr lang="en-ZA" sz="3200" b="1" dirty="0" smtClean="0"/>
          </a:p>
        </p:txBody>
      </p:sp>
      <p:grpSp>
        <p:nvGrpSpPr>
          <p:cNvPr id="19" name="Group 18"/>
          <p:cNvGrpSpPr/>
          <p:nvPr/>
        </p:nvGrpSpPr>
        <p:grpSpPr>
          <a:xfrm>
            <a:off x="86197" y="2207317"/>
            <a:ext cx="2732996" cy="654698"/>
            <a:chOff x="86197" y="1910959"/>
            <a:chExt cx="2732996" cy="654698"/>
          </a:xfrm>
        </p:grpSpPr>
        <p:pic>
          <p:nvPicPr>
            <p:cNvPr id="10" name="Picture 9" descr="http://www.psdgraphics.com/wp-content/uploads/2013/01/round-rating-buttons.jp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84" t="19214" r="3607" b="20524"/>
            <a:stretch/>
          </p:blipFill>
          <p:spPr bwMode="auto">
            <a:xfrm>
              <a:off x="86197" y="1910959"/>
              <a:ext cx="649510" cy="65469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777672" y="2022864"/>
              <a:ext cx="2041521" cy="43088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ZA" sz="2200" dirty="0" smtClean="0"/>
                <a:t>“Don’t do that!”</a:t>
              </a:r>
              <a:endParaRPr lang="en-US" sz="22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097091" y="2149944"/>
            <a:ext cx="4141769" cy="769441"/>
            <a:chOff x="4115159" y="1853587"/>
            <a:chExt cx="4141769" cy="769441"/>
          </a:xfrm>
        </p:grpSpPr>
        <p:sp>
          <p:nvSpPr>
            <p:cNvPr id="12" name="Rectangle 11"/>
            <p:cNvSpPr/>
            <p:nvPr/>
          </p:nvSpPr>
          <p:spPr>
            <a:xfrm>
              <a:off x="4816697" y="1853587"/>
              <a:ext cx="3440231" cy="769441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/>
              <a:r>
                <a:rPr lang="en-ZA" sz="2200" dirty="0"/>
                <a:t>“We prefer not to do things like that </a:t>
              </a:r>
              <a:r>
                <a:rPr lang="en-ZA" sz="2200" dirty="0" smtClean="0"/>
                <a:t>on tour/here”</a:t>
              </a:r>
              <a:endParaRPr lang="en-ZA" sz="2200" dirty="0"/>
            </a:p>
          </p:txBody>
        </p:sp>
        <p:pic>
          <p:nvPicPr>
            <p:cNvPr id="13" name="Picture 12" descr="http://www.psdgraphics.com/wp-content/uploads/2013/01/round-rating-buttons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5" t="18777" r="50492" b="19651"/>
            <a:stretch/>
          </p:blipFill>
          <p:spPr bwMode="auto">
            <a:xfrm>
              <a:off x="4115159" y="1909988"/>
              <a:ext cx="662901" cy="65469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735707" y="4698441"/>
            <a:ext cx="2820585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ZA" sz="2200" dirty="0"/>
              <a:t>“You must not do that</a:t>
            </a:r>
            <a:r>
              <a:rPr lang="en-ZA" sz="2200" dirty="0" smtClean="0"/>
              <a:t>” </a:t>
            </a:r>
            <a:endParaRPr lang="en-US" sz="2200" dirty="0"/>
          </a:p>
        </p:txBody>
      </p:sp>
      <p:pic>
        <p:nvPicPr>
          <p:cNvPr id="16" name="Picture 15" descr="http://www.psdgraphics.com/wp-content/uploads/2013/01/round-rating-button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4" t="19214" r="3607" b="20524"/>
          <a:stretch/>
        </p:blipFill>
        <p:spPr bwMode="auto">
          <a:xfrm>
            <a:off x="73318" y="4545380"/>
            <a:ext cx="649510" cy="6546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699694" y="4529163"/>
            <a:ext cx="4306410" cy="11079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ZA" sz="2200" dirty="0"/>
              <a:t>“Could I please ask you not to do that because it </a:t>
            </a:r>
            <a:r>
              <a:rPr lang="en-ZA" sz="2200" dirty="0" smtClean="0"/>
              <a:t>is disrespectful to the local people?”</a:t>
            </a:r>
            <a:endParaRPr lang="en-ZA" sz="2200" dirty="0"/>
          </a:p>
        </p:txBody>
      </p:sp>
      <p:pic>
        <p:nvPicPr>
          <p:cNvPr id="18" name="Picture 17" descr="http://www.psdgraphics.com/wp-content/uploads/2013/01/round-rating-button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18777" r="50492" b="19651"/>
          <a:stretch/>
        </p:blipFill>
        <p:spPr bwMode="auto">
          <a:xfrm>
            <a:off x="3991382" y="4592390"/>
            <a:ext cx="662901" cy="6546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62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195561" y="457200"/>
            <a:ext cx="7833575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Handle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problems with tour group members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21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04345" y="1851207"/>
            <a:ext cx="588725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Try to see things as they do. </a:t>
            </a:r>
            <a:endParaRPr lang="en-ZA" sz="2800" b="1" dirty="0" smtClean="0">
              <a:solidFill>
                <a:srgbClr val="AF69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/>
            <a:endParaRPr lang="en-ZA" sz="3200" dirty="0" smtClean="0"/>
          </a:p>
          <a:p>
            <a:pPr lvl="0" algn="ctr"/>
            <a:r>
              <a:rPr lang="en-ZA" sz="3200" dirty="0" smtClean="0"/>
              <a:t>Consider saying:</a:t>
            </a:r>
            <a:endParaRPr lang="en-ZA" sz="3200" dirty="0"/>
          </a:p>
        </p:txBody>
      </p:sp>
      <p:sp>
        <p:nvSpPr>
          <p:cNvPr id="7" name="Rectangle 6"/>
          <p:cNvSpPr/>
          <p:nvPr/>
        </p:nvSpPr>
        <p:spPr>
          <a:xfrm>
            <a:off x="567698" y="4222921"/>
            <a:ext cx="78137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ZA" sz="2800" dirty="0"/>
              <a:t>“I can see you are tired and I know we </a:t>
            </a:r>
            <a:r>
              <a:rPr lang="en-ZA" sz="2800" dirty="0" smtClean="0"/>
              <a:t>walked </a:t>
            </a:r>
            <a:r>
              <a:rPr lang="en-ZA" sz="2800" dirty="0"/>
              <a:t>quite a long way and it is hot, but I need you to know it is not </a:t>
            </a:r>
            <a:r>
              <a:rPr lang="en-ZA" sz="2800" dirty="0" smtClean="0"/>
              <a:t>acceptable/good </a:t>
            </a:r>
            <a:r>
              <a:rPr lang="en-ZA" sz="2800" dirty="0"/>
              <a:t>for the safety of </a:t>
            </a:r>
            <a:r>
              <a:rPr lang="en-ZA" sz="2800" dirty="0" smtClean="0"/>
              <a:t>the </a:t>
            </a:r>
            <a:r>
              <a:rPr lang="en-ZA" sz="2800" dirty="0" err="1" smtClean="0"/>
              <a:t>pax</a:t>
            </a:r>
            <a:r>
              <a:rPr lang="en-ZA" sz="2800" dirty="0" smtClean="0"/>
              <a:t> if you wander </a:t>
            </a:r>
            <a:r>
              <a:rPr lang="en-ZA" sz="2800" dirty="0"/>
              <a:t>off on your own to have a rest”</a:t>
            </a:r>
          </a:p>
        </p:txBody>
      </p:sp>
      <p:pic>
        <p:nvPicPr>
          <p:cNvPr id="4098" name="Picture 2" descr="http://1.bp.blogspot.com/_6iifp1LS9ng/TJiwKMoWCYI/AAAAAAAAADY/hLrQC65lMvw/s320/cartoon+on+being+in+someone+else's+sho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97" y="1159360"/>
            <a:ext cx="28575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30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193183" y="457200"/>
            <a:ext cx="7920507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Handle problems with tour group members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22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pic>
        <p:nvPicPr>
          <p:cNvPr id="6" name="Picture 5" descr="http://www.sustainable.org/images/stories/CreatingCommunity_Conflict_02_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3" t="2299" r="18103" b="5748"/>
          <a:stretch/>
        </p:blipFill>
        <p:spPr bwMode="auto">
          <a:xfrm>
            <a:off x="2500642" y="2396785"/>
            <a:ext cx="4012939" cy="29604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6126" y="1223795"/>
            <a:ext cx="7353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ZA" sz="2800" dirty="0"/>
              <a:t>Take both parties </a:t>
            </a:r>
            <a:r>
              <a:rPr lang="en-ZA" sz="2800" dirty="0" smtClean="0"/>
              <a:t>away and </a:t>
            </a:r>
            <a:r>
              <a:rPr lang="en-ZA" sz="2800" dirty="0"/>
              <a:t>talk to them together</a:t>
            </a:r>
          </a:p>
        </p:txBody>
      </p:sp>
      <p:sp>
        <p:nvSpPr>
          <p:cNvPr id="7" name="Rectangle 6"/>
          <p:cNvSpPr/>
          <p:nvPr/>
        </p:nvSpPr>
        <p:spPr>
          <a:xfrm>
            <a:off x="122350" y="2415426"/>
            <a:ext cx="242390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ZA" sz="2800" dirty="0"/>
              <a:t>Ask what the problem is: </a:t>
            </a:r>
            <a:endParaRPr lang="en-ZA" sz="2800" dirty="0" smtClean="0"/>
          </a:p>
          <a:p>
            <a:pPr lvl="0" algn="ctr"/>
            <a:r>
              <a:rPr lang="en-ZA" sz="2800" dirty="0" smtClean="0"/>
              <a:t>It helps you to </a:t>
            </a:r>
            <a:r>
              <a:rPr lang="en-ZA" sz="2800" dirty="0"/>
              <a:t>understand and </a:t>
            </a:r>
            <a:r>
              <a:rPr lang="en-ZA" sz="2800" dirty="0" smtClean="0"/>
              <a:t>for parties </a:t>
            </a:r>
            <a:r>
              <a:rPr lang="en-ZA" sz="2800" dirty="0"/>
              <a:t>to </a:t>
            </a:r>
            <a:r>
              <a:rPr lang="en-ZA" sz="2800" dirty="0" smtClean="0"/>
              <a:t>talk about it</a:t>
            </a:r>
            <a:endParaRPr lang="en-ZA" sz="2800" dirty="0"/>
          </a:p>
        </p:txBody>
      </p:sp>
      <p:sp>
        <p:nvSpPr>
          <p:cNvPr id="8" name="Rectangle 7"/>
          <p:cNvSpPr/>
          <p:nvPr/>
        </p:nvSpPr>
        <p:spPr>
          <a:xfrm>
            <a:off x="6516175" y="2156540"/>
            <a:ext cx="21384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ZA" sz="24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Long tour:  </a:t>
            </a:r>
          </a:p>
          <a:p>
            <a:pPr lvl="0" algn="ctr"/>
            <a:r>
              <a:rPr lang="en-ZA" sz="2400" dirty="0"/>
              <a:t>T</a:t>
            </a:r>
            <a:r>
              <a:rPr lang="en-ZA" sz="2400" dirty="0" smtClean="0"/>
              <a:t>ry </a:t>
            </a:r>
            <a:r>
              <a:rPr lang="en-ZA" sz="2400" dirty="0"/>
              <a:t>to </a:t>
            </a:r>
            <a:r>
              <a:rPr lang="en-ZA" sz="2400" dirty="0" smtClean="0"/>
              <a:t>solve the reason for the problem</a:t>
            </a:r>
            <a:endParaRPr lang="en-ZA" sz="2400" dirty="0"/>
          </a:p>
        </p:txBody>
      </p:sp>
      <p:sp>
        <p:nvSpPr>
          <p:cNvPr id="9" name="Rectangle 8"/>
          <p:cNvSpPr/>
          <p:nvPr/>
        </p:nvSpPr>
        <p:spPr>
          <a:xfrm>
            <a:off x="6443241" y="3851910"/>
            <a:ext cx="2475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ZA" sz="24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Short </a:t>
            </a:r>
            <a:r>
              <a:rPr lang="en-ZA" sz="24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tour: </a:t>
            </a:r>
          </a:p>
          <a:p>
            <a:pPr lvl="0" algn="ctr"/>
            <a:r>
              <a:rPr lang="en-ZA" sz="2400" dirty="0"/>
              <a:t>T</a:t>
            </a:r>
            <a:r>
              <a:rPr lang="en-ZA" sz="2400" dirty="0" smtClean="0"/>
              <a:t>ry a quick solution until </a:t>
            </a:r>
            <a:r>
              <a:rPr lang="en-ZA" sz="2400" dirty="0"/>
              <a:t>the tour ends</a:t>
            </a:r>
          </a:p>
        </p:txBody>
      </p:sp>
    </p:spTree>
    <p:extLst>
      <p:ext uri="{BB962C8B-B14F-4D97-AF65-F5344CB8AC3E}">
        <p14:creationId xmlns:p14="http://schemas.microsoft.com/office/powerpoint/2010/main" val="101556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132356" y="457200"/>
            <a:ext cx="7606048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Handle problems with tour group members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23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pic>
        <p:nvPicPr>
          <p:cNvPr id="5122" name="Picture 2" descr="http://disputeover.com.au/images/figures2.pn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7" t="7141" r="10059" b="6496"/>
          <a:stretch/>
        </p:blipFill>
        <p:spPr bwMode="auto">
          <a:xfrm>
            <a:off x="2043943" y="1339404"/>
            <a:ext cx="4958712" cy="415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0304" y="1100100"/>
            <a:ext cx="1860998" cy="923330"/>
          </a:xfrm>
          <a:prstGeom prst="rect">
            <a:avLst/>
          </a:prstGeom>
          <a:solidFill>
            <a:srgbClr val="CC9B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ZA" b="1" dirty="0"/>
              <a:t>Explain </a:t>
            </a:r>
            <a:r>
              <a:rPr lang="en-ZA" b="1" dirty="0" smtClean="0"/>
              <a:t>how bad action stops </a:t>
            </a:r>
            <a:r>
              <a:rPr lang="en-ZA" b="1" dirty="0" err="1" smtClean="0"/>
              <a:t>pax</a:t>
            </a:r>
            <a:r>
              <a:rPr lang="en-ZA" b="1" dirty="0" smtClean="0"/>
              <a:t> enjoyment</a:t>
            </a:r>
            <a:endParaRPr lang="en-ZA" b="1" dirty="0"/>
          </a:p>
        </p:txBody>
      </p:sp>
      <p:sp>
        <p:nvSpPr>
          <p:cNvPr id="12" name="Rectangle 11"/>
          <p:cNvSpPr/>
          <p:nvPr/>
        </p:nvSpPr>
        <p:spPr>
          <a:xfrm>
            <a:off x="180304" y="2188458"/>
            <a:ext cx="1860998" cy="923330"/>
          </a:xfrm>
          <a:prstGeom prst="rect">
            <a:avLst/>
          </a:prstGeom>
          <a:solidFill>
            <a:srgbClr val="CC9B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b="1" dirty="0" smtClean="0"/>
              <a:t>Ask them to </a:t>
            </a:r>
            <a:r>
              <a:rPr lang="en-US" b="1" dirty="0"/>
              <a:t>stop </a:t>
            </a:r>
            <a:r>
              <a:rPr lang="en-US" b="1" dirty="0" smtClean="0"/>
              <a:t>the thing that disrupts </a:t>
            </a:r>
            <a:r>
              <a:rPr lang="en-US" b="1" dirty="0"/>
              <a:t>the tour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340" y="3400746"/>
            <a:ext cx="2041302" cy="369332"/>
          </a:xfrm>
          <a:prstGeom prst="rect">
            <a:avLst/>
          </a:prstGeom>
          <a:solidFill>
            <a:srgbClr val="CC9B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ZA" b="1" dirty="0" smtClean="0"/>
              <a:t>Give solution ideas </a:t>
            </a:r>
            <a:endParaRPr lang="en-ZA" b="1" dirty="0"/>
          </a:p>
        </p:txBody>
      </p:sp>
      <p:sp>
        <p:nvSpPr>
          <p:cNvPr id="14" name="Rectangle 13"/>
          <p:cNvSpPr/>
          <p:nvPr/>
        </p:nvSpPr>
        <p:spPr>
          <a:xfrm>
            <a:off x="1812088" y="5310319"/>
            <a:ext cx="2408210" cy="923330"/>
          </a:xfrm>
          <a:prstGeom prst="rect">
            <a:avLst/>
          </a:prstGeom>
          <a:solidFill>
            <a:srgbClr val="CC9B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b="1" dirty="0" smtClean="0"/>
              <a:t>Let people sit in different places (away from each other)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4087" y="4122836"/>
            <a:ext cx="2107555" cy="923330"/>
          </a:xfrm>
          <a:prstGeom prst="rect">
            <a:avLst/>
          </a:prstGeom>
          <a:solidFill>
            <a:srgbClr val="CC9B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b="1" dirty="0"/>
              <a:t>Ask parents to </a:t>
            </a:r>
            <a:r>
              <a:rPr lang="en-US" b="1" dirty="0" smtClean="0"/>
              <a:t>look after children </a:t>
            </a:r>
            <a:r>
              <a:rPr lang="en-US" b="1" dirty="0"/>
              <a:t>more </a:t>
            </a:r>
            <a:r>
              <a:rPr lang="en-US" b="1" dirty="0" smtClean="0"/>
              <a:t>closely/better</a:t>
            </a:r>
            <a:endParaRPr lang="en-ZA" b="1" dirty="0"/>
          </a:p>
        </p:txBody>
      </p:sp>
      <p:sp>
        <p:nvSpPr>
          <p:cNvPr id="16" name="Rectangle 15"/>
          <p:cNvSpPr/>
          <p:nvPr/>
        </p:nvSpPr>
        <p:spPr>
          <a:xfrm>
            <a:off x="4523299" y="5487645"/>
            <a:ext cx="4468301" cy="646331"/>
          </a:xfrm>
          <a:prstGeom prst="rect">
            <a:avLst/>
          </a:prstGeom>
          <a:solidFill>
            <a:srgbClr val="CC9B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ZA" b="1" dirty="0" smtClean="0"/>
              <a:t>Put people in different </a:t>
            </a:r>
            <a:r>
              <a:rPr lang="en-ZA" b="1" dirty="0"/>
              <a:t>groups so </a:t>
            </a:r>
            <a:r>
              <a:rPr lang="en-ZA" b="1" dirty="0" smtClean="0"/>
              <a:t>there is less conflict in </a:t>
            </a:r>
            <a:r>
              <a:rPr lang="en-ZA" b="1" dirty="0"/>
              <a:t>viewing, activities, </a:t>
            </a:r>
            <a:r>
              <a:rPr lang="en-ZA" b="1" dirty="0" smtClean="0"/>
              <a:t>dining etc.</a:t>
            </a:r>
            <a:endParaRPr lang="en-ZA" b="1" dirty="0"/>
          </a:p>
        </p:txBody>
      </p:sp>
      <p:sp>
        <p:nvSpPr>
          <p:cNvPr id="17" name="Rectangle 16"/>
          <p:cNvSpPr/>
          <p:nvPr/>
        </p:nvSpPr>
        <p:spPr>
          <a:xfrm>
            <a:off x="6946004" y="4602690"/>
            <a:ext cx="1860998" cy="646331"/>
          </a:xfrm>
          <a:prstGeom prst="rect">
            <a:avLst/>
          </a:prstGeom>
          <a:solidFill>
            <a:srgbClr val="CC9B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ZA" b="1" dirty="0" smtClean="0"/>
              <a:t>Keeping looking at the situation </a:t>
            </a:r>
            <a:endParaRPr lang="en-ZA" b="1" dirty="0"/>
          </a:p>
        </p:txBody>
      </p:sp>
      <p:sp>
        <p:nvSpPr>
          <p:cNvPr id="18" name="Rectangle 17"/>
          <p:cNvSpPr/>
          <p:nvPr/>
        </p:nvSpPr>
        <p:spPr>
          <a:xfrm>
            <a:off x="6853706" y="3376580"/>
            <a:ext cx="2045595" cy="923330"/>
          </a:xfrm>
          <a:prstGeom prst="rect">
            <a:avLst/>
          </a:prstGeom>
          <a:solidFill>
            <a:srgbClr val="CC9B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b="1" dirty="0"/>
              <a:t>Ask </a:t>
            </a:r>
            <a:r>
              <a:rPr lang="en-US" b="1" dirty="0" smtClean="0"/>
              <a:t>again for them to behave in a different way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6790385" y="2051754"/>
            <a:ext cx="2201215" cy="1200329"/>
          </a:xfrm>
          <a:prstGeom prst="rect">
            <a:avLst/>
          </a:prstGeom>
          <a:solidFill>
            <a:srgbClr val="CC9B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b="1" dirty="0" smtClean="0"/>
              <a:t>Give ideas for other </a:t>
            </a:r>
            <a:r>
              <a:rPr lang="en-US" b="1" dirty="0"/>
              <a:t>solutions </a:t>
            </a:r>
            <a:r>
              <a:rPr lang="en-US" b="1" dirty="0" smtClean="0"/>
              <a:t>– allow </a:t>
            </a:r>
            <a:r>
              <a:rPr lang="en-US" b="1" dirty="0"/>
              <a:t>them to choose </a:t>
            </a:r>
            <a:r>
              <a:rPr lang="en-US" b="1" dirty="0" smtClean="0"/>
              <a:t>the option they like best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6882683" y="1157957"/>
            <a:ext cx="1860998" cy="646331"/>
          </a:xfrm>
          <a:prstGeom prst="rect">
            <a:avLst/>
          </a:prstGeom>
          <a:solidFill>
            <a:srgbClr val="CC9B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b="1" dirty="0"/>
              <a:t>Thank people for their cooperation</a:t>
            </a:r>
          </a:p>
        </p:txBody>
      </p:sp>
    </p:spTree>
    <p:extLst>
      <p:ext uri="{BB962C8B-B14F-4D97-AF65-F5344CB8AC3E}">
        <p14:creationId xmlns:p14="http://schemas.microsoft.com/office/powerpoint/2010/main" val="288517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206062" y="457200"/>
            <a:ext cx="7490138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Activity 3: Cross Cultural  Problem Solving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24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67543"/>
            <a:ext cx="8229600" cy="45586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Each participant must take 1 problem </a:t>
            </a:r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scenario </a:t>
            </a: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 come up with </a:t>
            </a:r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solutions</a:t>
            </a:r>
            <a:endParaRPr lang="en-US" sz="2800" b="1" dirty="0">
              <a:solidFill>
                <a:srgbClr val="AF69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800" b="1" dirty="0">
              <a:solidFill>
                <a:srgbClr val="AF69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Tell </a:t>
            </a:r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class </a:t>
            </a: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what the problem is, and </a:t>
            </a:r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give ideas on how </a:t>
            </a: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 handle </a:t>
            </a:r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it</a:t>
            </a:r>
            <a:endParaRPr lang="en-US" sz="2800" b="1" dirty="0">
              <a:solidFill>
                <a:srgbClr val="AF69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en-ZA" sz="2800" b="1" dirty="0">
              <a:solidFill>
                <a:srgbClr val="B086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13" y="4790657"/>
            <a:ext cx="1227987" cy="13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990600" y="715370"/>
            <a:ext cx="2514600" cy="838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srgbClr val="CC9B00"/>
                </a:solidFill>
                <a:latin typeface="Coming Home" pitchFamily="2" charset="-18"/>
              </a:rPr>
              <a:t>Topic Two</a:t>
            </a:r>
            <a:endParaRPr lang="en-US" sz="2800" b="1" dirty="0">
              <a:solidFill>
                <a:srgbClr val="CC9B00"/>
              </a:solidFill>
              <a:latin typeface="Coming Home" pitchFamily="2" charset="-18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1219200" y="1363727"/>
            <a:ext cx="2819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Identify and Manage Risks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05817814"/>
              </p:ext>
            </p:extLst>
          </p:nvPr>
        </p:nvGraphicFramePr>
        <p:xfrm>
          <a:off x="2628900" y="2430526"/>
          <a:ext cx="5086772" cy="3478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https://www.verkehrshaus.ch/sites/default/files/styles/partner-logobox/public/partner/logo_swisscontact.png?itok=TciAnHuh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1564" y="1325626"/>
            <a:ext cx="2246498" cy="74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1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Activity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4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:  Cell Search:  ‘Risk’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26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7874000" cy="481806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Use </a:t>
            </a: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your mobile phones, look </a:t>
            </a:r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for the meaning of the </a:t>
            </a: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word “risk”</a:t>
            </a:r>
          </a:p>
          <a:p>
            <a:endParaRPr lang="en-US" sz="2800" b="1" dirty="0">
              <a:solidFill>
                <a:srgbClr val="AF69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Give a </a:t>
            </a: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short explanation of what a risk </a:t>
            </a:r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is</a:t>
            </a:r>
            <a:endParaRPr lang="en-US" sz="2800" b="1" dirty="0">
              <a:solidFill>
                <a:srgbClr val="AF69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sz="2800" b="1" dirty="0">
              <a:solidFill>
                <a:srgbClr val="AF69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Give at </a:t>
            </a: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least 5 risks that you can recognise in the tours you </a:t>
            </a:r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guide</a:t>
            </a:r>
            <a:endParaRPr lang="en-US" sz="2800" b="1" dirty="0">
              <a:solidFill>
                <a:srgbClr val="AF69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en-ZA" sz="2800" b="1" dirty="0">
              <a:solidFill>
                <a:srgbClr val="AF69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13" y="5051914"/>
            <a:ext cx="1227987" cy="13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7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What is a “Risk”?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27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95421" y="1308100"/>
            <a:ext cx="8539089" cy="4818063"/>
          </a:xfrm>
          <a:prstGeom prst="roundRect">
            <a:avLst/>
          </a:prstGeom>
          <a:solidFill>
            <a:srgbClr val="CC9B00"/>
          </a:solidFill>
          <a:ln>
            <a:solidFill>
              <a:srgbClr val="CC9B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3200" b="1" dirty="0"/>
              <a:t>A risk is:  </a:t>
            </a:r>
          </a:p>
          <a:p>
            <a:pPr algn="ctr"/>
            <a:r>
              <a:rPr lang="en-ZA" sz="3200" b="1" dirty="0" smtClean="0"/>
              <a:t>A </a:t>
            </a:r>
            <a:r>
              <a:rPr lang="en-ZA" sz="3200" b="1" dirty="0"/>
              <a:t>situation </a:t>
            </a:r>
            <a:r>
              <a:rPr lang="en-ZA" sz="3200" b="1" dirty="0" smtClean="0"/>
              <a:t>where there is possible  </a:t>
            </a:r>
            <a:r>
              <a:rPr lang="en-ZA" sz="3200" b="1" dirty="0"/>
              <a:t>danger</a:t>
            </a:r>
            <a:r>
              <a:rPr lang="en-ZA" sz="3200" dirty="0"/>
              <a:t> </a:t>
            </a:r>
          </a:p>
          <a:p>
            <a:pPr algn="ctr"/>
            <a:r>
              <a:rPr lang="en-ZA" sz="3200" b="1" dirty="0"/>
              <a:t> </a:t>
            </a:r>
            <a:endParaRPr lang="en-ZA" sz="3200" dirty="0"/>
          </a:p>
          <a:p>
            <a:pPr algn="ctr"/>
            <a:r>
              <a:rPr lang="en-ZA" sz="3200" dirty="0"/>
              <a:t>A </a:t>
            </a:r>
            <a:r>
              <a:rPr lang="en-ZA" sz="3200" dirty="0" smtClean="0"/>
              <a:t>probability (may happen) </a:t>
            </a:r>
            <a:r>
              <a:rPr lang="en-ZA" sz="3200" dirty="0"/>
              <a:t>or threat of damage, injury</a:t>
            </a:r>
            <a:r>
              <a:rPr lang="en-ZA" sz="3200" dirty="0" smtClean="0"/>
              <a:t>, </a:t>
            </a:r>
            <a:r>
              <a:rPr lang="en-ZA" sz="3200" dirty="0"/>
              <a:t>loss, or any other negative </a:t>
            </a:r>
            <a:r>
              <a:rPr lang="en-ZA" sz="3200" dirty="0" smtClean="0"/>
              <a:t>things that are </a:t>
            </a:r>
            <a:r>
              <a:rPr lang="en-ZA" sz="3200" dirty="0"/>
              <a:t>caused by external or internal </a:t>
            </a:r>
            <a:r>
              <a:rPr lang="en-ZA" sz="3200" dirty="0" smtClean="0"/>
              <a:t>weakness, </a:t>
            </a:r>
            <a:r>
              <a:rPr lang="en-ZA" sz="3200" dirty="0"/>
              <a:t>and that </a:t>
            </a:r>
            <a:r>
              <a:rPr lang="en-ZA" sz="3200" dirty="0" smtClean="0"/>
              <a:t>could </a:t>
            </a:r>
            <a:r>
              <a:rPr lang="en-ZA" sz="3200" dirty="0"/>
              <a:t>be </a:t>
            </a:r>
            <a:r>
              <a:rPr lang="en-ZA" sz="3200" dirty="0" smtClean="0"/>
              <a:t>stopped with proactive (before it happens) action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236560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What is a “Risk”?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28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9015682"/>
              </p:ext>
            </p:extLst>
          </p:nvPr>
        </p:nvGraphicFramePr>
        <p:xfrm>
          <a:off x="494162" y="1248231"/>
          <a:ext cx="8213740" cy="4945377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4106427"/>
                <a:gridCol w="4107313"/>
              </a:tblGrid>
              <a:tr h="5789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2400" dirty="0">
                          <a:effectLst/>
                        </a:rPr>
                        <a:t>Part of the definition</a:t>
                      </a:r>
                      <a:endParaRPr lang="en-ZA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ZA" sz="2400">
                          <a:effectLst/>
                        </a:rPr>
                        <a:t>What it means:</a:t>
                      </a:r>
                      <a:endParaRPr lang="en-ZA" sz="24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802147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ZA" sz="2400">
                          <a:effectLst/>
                        </a:rPr>
                        <a:t>A probability or threat of</a:t>
                      </a:r>
                      <a:endParaRPr lang="en-ZA" sz="24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ZA" sz="2400" dirty="0">
                          <a:effectLst/>
                        </a:rPr>
                        <a:t>Something bad </a:t>
                      </a:r>
                      <a:r>
                        <a:rPr lang="en-ZA" sz="2400" dirty="0" smtClean="0">
                          <a:effectLst/>
                        </a:rPr>
                        <a:t>can easily</a:t>
                      </a:r>
                      <a:r>
                        <a:rPr lang="en-ZA" sz="2400" baseline="0" dirty="0" smtClean="0">
                          <a:effectLst/>
                        </a:rPr>
                        <a:t> </a:t>
                      </a:r>
                      <a:r>
                        <a:rPr lang="en-ZA" sz="2400" dirty="0" smtClean="0">
                          <a:effectLst/>
                        </a:rPr>
                        <a:t>happen</a:t>
                      </a:r>
                      <a:endParaRPr lang="en-ZA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1203220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ZA" sz="2400">
                          <a:effectLst/>
                        </a:rPr>
                        <a:t>Damage, injury, liability, loss, or any other negative effect</a:t>
                      </a:r>
                      <a:endParaRPr lang="en-ZA" sz="24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 startAt="2"/>
                      </a:pPr>
                      <a:r>
                        <a:rPr lang="en-ZA" sz="2400" dirty="0">
                          <a:effectLst/>
                        </a:rPr>
                        <a:t>This </a:t>
                      </a:r>
                      <a:r>
                        <a:rPr lang="en-ZA" sz="2400" dirty="0" smtClean="0">
                          <a:effectLst/>
                        </a:rPr>
                        <a:t>harm </a:t>
                      </a:r>
                      <a:r>
                        <a:rPr lang="en-ZA" sz="2400" dirty="0">
                          <a:effectLst/>
                        </a:rPr>
                        <a:t>to people or </a:t>
                      </a:r>
                      <a:r>
                        <a:rPr lang="en-ZA" sz="2400" dirty="0" smtClean="0">
                          <a:effectLst/>
                        </a:rPr>
                        <a:t>property in some way</a:t>
                      </a:r>
                      <a:endParaRPr lang="en-ZA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1203220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 startAt="2"/>
                      </a:pPr>
                      <a:r>
                        <a:rPr lang="en-ZA" sz="2400" dirty="0">
                          <a:effectLst/>
                        </a:rPr>
                        <a:t>caused by external or internal </a:t>
                      </a:r>
                      <a:r>
                        <a:rPr lang="en-ZA" sz="2400" dirty="0" smtClean="0">
                          <a:effectLst/>
                        </a:rPr>
                        <a:t>weakness</a:t>
                      </a:r>
                      <a:endParaRPr lang="en-ZA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 startAt="3"/>
                      </a:pPr>
                      <a:r>
                        <a:rPr lang="en-ZA" sz="2400" dirty="0">
                          <a:effectLst/>
                        </a:rPr>
                        <a:t>It </a:t>
                      </a:r>
                      <a:r>
                        <a:rPr lang="en-ZA" sz="2400" dirty="0" smtClean="0">
                          <a:effectLst/>
                        </a:rPr>
                        <a:t>will happen because </a:t>
                      </a:r>
                      <a:r>
                        <a:rPr lang="en-ZA" sz="2400" dirty="0">
                          <a:effectLst/>
                        </a:rPr>
                        <a:t>there is not enough protection against the threat</a:t>
                      </a:r>
                      <a:endParaRPr lang="en-ZA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578930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 startAt="3"/>
                      </a:pPr>
                      <a:r>
                        <a:rPr lang="en-ZA" sz="2400">
                          <a:effectLst/>
                        </a:rPr>
                        <a:t>May be avoided by taking</a:t>
                      </a:r>
                      <a:endParaRPr lang="en-ZA" sz="240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 startAt="4"/>
                      </a:pPr>
                      <a:r>
                        <a:rPr lang="en-ZA" sz="2400" dirty="0">
                          <a:effectLst/>
                        </a:rPr>
                        <a:t>It can be </a:t>
                      </a:r>
                      <a:r>
                        <a:rPr lang="en-ZA" sz="2400" dirty="0" smtClean="0">
                          <a:effectLst/>
                        </a:rPr>
                        <a:t>avoided/stopped  </a:t>
                      </a:r>
                      <a:r>
                        <a:rPr lang="en-ZA" sz="2400" dirty="0">
                          <a:effectLst/>
                        </a:rPr>
                        <a:t>IF</a:t>
                      </a:r>
                      <a:endParaRPr lang="en-ZA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578930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 startAt="4"/>
                      </a:pPr>
                      <a:r>
                        <a:rPr lang="en-ZA" sz="2400" dirty="0" smtClean="0">
                          <a:effectLst/>
                        </a:rPr>
                        <a:t>Pro-active action</a:t>
                      </a:r>
                      <a:endParaRPr lang="en-ZA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arabicPeriod" startAt="5"/>
                      </a:pPr>
                      <a:r>
                        <a:rPr lang="en-ZA" sz="2400" dirty="0">
                          <a:effectLst/>
                        </a:rPr>
                        <a:t>Take steps to </a:t>
                      </a:r>
                      <a:r>
                        <a:rPr lang="en-ZA" sz="2400" dirty="0" smtClean="0">
                          <a:effectLst/>
                        </a:rPr>
                        <a:t>avoid/stop </a:t>
                      </a:r>
                      <a:r>
                        <a:rPr lang="en-ZA" sz="2400" dirty="0">
                          <a:effectLst/>
                        </a:rPr>
                        <a:t>it</a:t>
                      </a:r>
                      <a:endParaRPr lang="en-ZA" sz="2400" dirty="0">
                        <a:effectLst/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164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Your job as a tour guide is to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29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4962202"/>
              </p:ext>
            </p:extLst>
          </p:nvPr>
        </p:nvGraphicFramePr>
        <p:xfrm>
          <a:off x="457200" y="1308100"/>
          <a:ext cx="8229600" cy="4818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331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Activity 1:  Problem Solving Games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3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818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 the problem solving puzzles in your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</a:t>
            </a:r>
            <a:r>
              <a:rPr lang="en-US" sz="2800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earner book.</a:t>
            </a:r>
          </a:p>
          <a:p>
            <a:pPr marL="0" indent="0">
              <a:buNone/>
            </a:pPr>
            <a:endParaRPr lang="en-ZA" sz="2800" b="1" dirty="0">
              <a:solidFill>
                <a:srgbClr val="B086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13" y="4790657"/>
            <a:ext cx="1227987" cy="1335506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1" y="2591933"/>
            <a:ext cx="4962525" cy="364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073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Why manage risks?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30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818063"/>
          </a:xfrm>
        </p:spPr>
        <p:txBody>
          <a:bodyPr>
            <a:normAutofit/>
          </a:bodyPr>
          <a:lstStyle/>
          <a:p>
            <a:pPr lvl="0"/>
            <a:r>
              <a:rPr lang="en-ZA" sz="30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Avoid legal action</a:t>
            </a:r>
            <a:r>
              <a:rPr lang="en-ZA" dirty="0" smtClean="0"/>
              <a:t>: sued </a:t>
            </a:r>
            <a:r>
              <a:rPr lang="en-ZA" dirty="0"/>
              <a:t>for damages</a:t>
            </a:r>
          </a:p>
          <a:p>
            <a:pPr lvl="0"/>
            <a:r>
              <a:rPr lang="en-ZA" dirty="0"/>
              <a:t>Protect the </a:t>
            </a:r>
            <a:r>
              <a:rPr lang="en-ZA" sz="30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safety</a:t>
            </a:r>
            <a:r>
              <a:rPr lang="en-ZA" dirty="0"/>
              <a:t> of </a:t>
            </a:r>
            <a:r>
              <a:rPr lang="en-ZA" dirty="0" smtClean="0"/>
              <a:t>tourists, staff, public and community</a:t>
            </a:r>
            <a:endParaRPr lang="en-ZA" dirty="0"/>
          </a:p>
          <a:p>
            <a:pPr lvl="0"/>
            <a:r>
              <a:rPr lang="en-ZA" dirty="0" smtClean="0"/>
              <a:t>Prevent/stop </a:t>
            </a:r>
            <a:r>
              <a:rPr lang="en-ZA" sz="30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damage</a:t>
            </a:r>
            <a:r>
              <a:rPr lang="en-ZA" dirty="0" smtClean="0"/>
              <a:t> </a:t>
            </a:r>
            <a:r>
              <a:rPr lang="en-ZA" dirty="0"/>
              <a:t>to </a:t>
            </a:r>
            <a:r>
              <a:rPr lang="en-ZA" dirty="0" smtClean="0"/>
              <a:t>a site</a:t>
            </a:r>
            <a:endParaRPr lang="en-ZA" dirty="0"/>
          </a:p>
          <a:p>
            <a:pPr lvl="0"/>
            <a:r>
              <a:rPr lang="en-ZA" dirty="0"/>
              <a:t>Protect the </a:t>
            </a:r>
            <a:r>
              <a:rPr lang="en-ZA" sz="30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environment</a:t>
            </a:r>
          </a:p>
          <a:p>
            <a:pPr lvl="0"/>
            <a:r>
              <a:rPr lang="en-ZA" dirty="0"/>
              <a:t>Keep </a:t>
            </a:r>
            <a:r>
              <a:rPr lang="en-ZA" sz="30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property safe</a:t>
            </a:r>
          </a:p>
          <a:p>
            <a:pPr lvl="0"/>
            <a:r>
              <a:rPr lang="en-ZA" sz="30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Run activities safely</a:t>
            </a:r>
          </a:p>
          <a:p>
            <a:pPr lvl="0"/>
            <a:r>
              <a:rPr lang="en-ZA" dirty="0" smtClean="0"/>
              <a:t>Protect the </a:t>
            </a:r>
            <a:r>
              <a:rPr lang="en-ZA" sz="30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reputation</a:t>
            </a:r>
            <a:r>
              <a:rPr lang="en-ZA" dirty="0" smtClean="0"/>
              <a:t> </a:t>
            </a:r>
            <a:r>
              <a:rPr lang="en-ZA" dirty="0"/>
              <a:t>of the Tour Operator</a:t>
            </a:r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8738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Types of risks depend on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31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898035"/>
              </p:ext>
            </p:extLst>
          </p:nvPr>
        </p:nvGraphicFramePr>
        <p:xfrm>
          <a:off x="457200" y="1308100"/>
          <a:ext cx="8229600" cy="5382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1530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Types of risks depend on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49500"/>
                </a:solidFill>
                <a:latin typeface="Coming Home" pitchFamily="2" charset="-18"/>
              </a:rPr>
              <a:t>3</a:t>
            </a:r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2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3612435"/>
              </p:ext>
            </p:extLst>
          </p:nvPr>
        </p:nvGraphicFramePr>
        <p:xfrm>
          <a:off x="457200" y="1308100"/>
          <a:ext cx="8229600" cy="5382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4440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How to manage risks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33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8929899"/>
              </p:ext>
            </p:extLst>
          </p:nvPr>
        </p:nvGraphicFramePr>
        <p:xfrm>
          <a:off x="457200" y="1308100"/>
          <a:ext cx="8229600" cy="4818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0807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1.  Identify Risks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34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08260" y="950495"/>
            <a:ext cx="7578540" cy="517566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AU" sz="30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Ask yourself:</a:t>
            </a:r>
            <a:endParaRPr lang="en-ZA" sz="3000" b="1" dirty="0">
              <a:solidFill>
                <a:srgbClr val="AF69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lvl="0" indent="0">
              <a:buNone/>
            </a:pPr>
            <a:r>
              <a:rPr lang="en-US" dirty="0" smtClean="0"/>
              <a:t>What can go </a:t>
            </a:r>
            <a:r>
              <a:rPr lang="en-US" sz="30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wrong</a:t>
            </a:r>
            <a:r>
              <a:rPr lang="en-US" dirty="0" smtClean="0"/>
              <a:t>?</a:t>
            </a:r>
          </a:p>
          <a:p>
            <a:pPr lvl="0"/>
            <a:endParaRPr lang="en-ZA" dirty="0"/>
          </a:p>
          <a:p>
            <a:pPr marL="0" lvl="0" indent="0">
              <a:buNone/>
            </a:pPr>
            <a:r>
              <a:rPr lang="en-US" dirty="0"/>
              <a:t>Are there </a:t>
            </a:r>
            <a:r>
              <a:rPr lang="en-US" sz="30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dangers</a:t>
            </a:r>
            <a:r>
              <a:rPr lang="en-US" dirty="0" smtClean="0"/>
              <a:t> </a:t>
            </a:r>
            <a:r>
              <a:rPr lang="en-US" dirty="0"/>
              <a:t>or </a:t>
            </a:r>
            <a:r>
              <a:rPr lang="en-US" sz="30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hazards</a:t>
            </a:r>
            <a:r>
              <a:rPr lang="en-US" dirty="0" smtClean="0"/>
              <a:t>?</a:t>
            </a:r>
          </a:p>
          <a:p>
            <a:pPr lvl="0"/>
            <a:endParaRPr lang="en-ZA" dirty="0"/>
          </a:p>
          <a:p>
            <a:pPr marL="0" lvl="0" indent="0">
              <a:buNone/>
            </a:pPr>
            <a:r>
              <a:rPr lang="en-US" dirty="0"/>
              <a:t>Have you ever been in a </a:t>
            </a:r>
            <a:r>
              <a:rPr lang="en-US" sz="30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similar </a:t>
            </a:r>
            <a:r>
              <a:rPr lang="en-US" sz="30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situation  </a:t>
            </a:r>
            <a:r>
              <a:rPr lang="en-US" dirty="0"/>
              <a:t>(like it) </a:t>
            </a:r>
            <a:r>
              <a:rPr lang="en-US" dirty="0" smtClean="0"/>
              <a:t>before</a:t>
            </a:r>
            <a:r>
              <a:rPr lang="en-US" dirty="0"/>
              <a:t>?  What happened?  </a:t>
            </a:r>
            <a:endParaRPr lang="en-US" dirty="0" smtClean="0"/>
          </a:p>
          <a:p>
            <a:pPr lvl="0"/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Can </a:t>
            </a:r>
            <a:r>
              <a:rPr lang="en-US" dirty="0"/>
              <a:t>you </a:t>
            </a:r>
            <a:r>
              <a:rPr lang="en-US" sz="30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learn</a:t>
            </a:r>
            <a:r>
              <a:rPr lang="en-US" dirty="0"/>
              <a:t> from </a:t>
            </a:r>
            <a:r>
              <a:rPr lang="en-US" dirty="0" smtClean="0"/>
              <a:t>other incidents or similar situations?</a:t>
            </a:r>
            <a:endParaRPr lang="en-ZA" dirty="0"/>
          </a:p>
          <a:p>
            <a:endParaRPr lang="en-ZA" dirty="0"/>
          </a:p>
        </p:txBody>
      </p:sp>
      <p:pic>
        <p:nvPicPr>
          <p:cNvPr id="6" name="Picture 2" descr="http://www.selfadvocacyonline.org/research/jobs/images/how_many_people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3" t="15441" r="61350" b="17932"/>
          <a:stretch/>
        </p:blipFill>
        <p:spPr bwMode="auto">
          <a:xfrm>
            <a:off x="427130" y="2451721"/>
            <a:ext cx="651060" cy="1269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selfadvocacyonline.org/research/jobs/images/how_many_people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3" t="15441" r="61350" b="17932"/>
          <a:stretch/>
        </p:blipFill>
        <p:spPr bwMode="auto">
          <a:xfrm>
            <a:off x="428171" y="1273790"/>
            <a:ext cx="651060" cy="1269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selfadvocacyonline.org/research/jobs/images/how_many_people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3" t="15441" r="61350" b="17932"/>
          <a:stretch/>
        </p:blipFill>
        <p:spPr bwMode="auto">
          <a:xfrm>
            <a:off x="376330" y="3531407"/>
            <a:ext cx="651060" cy="1269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selfadvocacyonline.org/research/jobs/images/how_many_people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3" t="15441" r="61350" b="17932"/>
          <a:stretch/>
        </p:blipFill>
        <p:spPr bwMode="auto">
          <a:xfrm>
            <a:off x="387102" y="4814717"/>
            <a:ext cx="651060" cy="1269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cliparts.co/cliparts/8TE/jyn/8TEjynpGc.png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331" y="1124639"/>
            <a:ext cx="1512570" cy="1454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21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128789" y="457200"/>
            <a:ext cx="7567411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1.  Identify Risks:  Environmental Conditions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35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6303844"/>
              </p:ext>
            </p:extLst>
          </p:nvPr>
        </p:nvGraphicFramePr>
        <p:xfrm>
          <a:off x="457200" y="1066800"/>
          <a:ext cx="8229600" cy="543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267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193183" y="457200"/>
            <a:ext cx="7503017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1.  Identify Risks:  Environmental Conditions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36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0315770"/>
              </p:ext>
            </p:extLst>
          </p:nvPr>
        </p:nvGraphicFramePr>
        <p:xfrm>
          <a:off x="457200" y="1066800"/>
          <a:ext cx="8229600" cy="543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6526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180304" y="457200"/>
            <a:ext cx="7515896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1.  Identify Risks:  Group Characteristics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37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4976841"/>
              </p:ext>
            </p:extLst>
          </p:nvPr>
        </p:nvGraphicFramePr>
        <p:xfrm>
          <a:off x="457200" y="1066800"/>
          <a:ext cx="8229600" cy="543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1838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Activity 5:  Identify and Manage Risks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38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818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Read the tour description</a:t>
            </a:r>
          </a:p>
          <a:p>
            <a:endParaRPr lang="en-ZA" b="1" dirty="0" smtClean="0">
              <a:solidFill>
                <a:srgbClr val="C495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Look for any risk that could happen with tour members on this tour.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How can you manage these risks?</a:t>
            </a:r>
            <a:endParaRPr lang="en-ZA" b="1" dirty="0">
              <a:solidFill>
                <a:srgbClr val="C495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006" y="4921286"/>
            <a:ext cx="1227987" cy="13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5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2.  Assess Risk:  How bad is the risk??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39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1501902"/>
              </p:ext>
            </p:extLst>
          </p:nvPr>
        </p:nvGraphicFramePr>
        <p:xfrm>
          <a:off x="457200" y="1308100"/>
          <a:ext cx="8229600" cy="4818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3867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990600" y="715370"/>
            <a:ext cx="2514600" cy="838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srgbClr val="CC9B00"/>
                </a:solidFill>
                <a:latin typeface="Coming Home" pitchFamily="2" charset="-18"/>
              </a:rPr>
              <a:t>Topic One</a:t>
            </a:r>
            <a:endParaRPr lang="en-US" sz="2800" b="1" dirty="0">
              <a:solidFill>
                <a:srgbClr val="CC9B00"/>
              </a:solidFill>
              <a:latin typeface="Coming Home" pitchFamily="2" charset="-18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291458" y="1363727"/>
            <a:ext cx="369087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Solve Problems and Make Decisions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45375649"/>
              </p:ext>
            </p:extLst>
          </p:nvPr>
        </p:nvGraphicFramePr>
        <p:xfrm>
          <a:off x="2628900" y="2430526"/>
          <a:ext cx="5086772" cy="3478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https://www.verkehrshaus.ch/sites/default/files/styles/partner-logobox/public/partner/logo_swisscontact.png?itok=TciAnHuh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1564" y="1325626"/>
            <a:ext cx="2246498" cy="74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00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2.  Assess Risk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: Risk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Impact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40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6700" y="1192190"/>
            <a:ext cx="8229600" cy="4818063"/>
          </a:xfrm>
        </p:spPr>
        <p:txBody>
          <a:bodyPr/>
          <a:lstStyle/>
          <a:p>
            <a:pPr marL="0" lvl="0" indent="0">
              <a:buNone/>
            </a:pP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impact:  </a:t>
            </a:r>
            <a:r>
              <a:rPr lang="en-US" dirty="0"/>
              <a:t>what</a:t>
            </a:r>
            <a:r>
              <a:rPr lang="en-US" dirty="0" smtClean="0"/>
              <a:t> </a:t>
            </a:r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happen</a:t>
            </a:r>
            <a:r>
              <a:rPr lang="en-US" dirty="0" smtClean="0"/>
              <a:t>?  </a:t>
            </a:r>
          </a:p>
          <a:p>
            <a:pPr lvl="0"/>
            <a:r>
              <a:rPr lang="en-US" dirty="0" smtClean="0"/>
              <a:t>How </a:t>
            </a: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serious</a:t>
            </a:r>
            <a:r>
              <a:rPr lang="en-US" dirty="0"/>
              <a:t> will the effect be? </a:t>
            </a:r>
            <a:endParaRPr lang="en-US" dirty="0" smtClean="0"/>
          </a:p>
          <a:p>
            <a:pPr lvl="0"/>
            <a:r>
              <a:rPr lang="en-US" dirty="0" smtClean="0"/>
              <a:t>How </a:t>
            </a: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bad</a:t>
            </a:r>
            <a:r>
              <a:rPr lang="en-US" dirty="0" smtClean="0"/>
              <a:t>?</a:t>
            </a:r>
          </a:p>
          <a:p>
            <a:pPr lvl="0"/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Injuries</a:t>
            </a:r>
            <a:r>
              <a:rPr lang="en-US" dirty="0" smtClean="0"/>
              <a:t>?  </a:t>
            </a:r>
          </a:p>
          <a:p>
            <a:pPr lvl="0"/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Death</a:t>
            </a:r>
            <a:r>
              <a:rPr lang="en-US" dirty="0" smtClean="0"/>
              <a:t>? </a:t>
            </a:r>
          </a:p>
          <a:p>
            <a:pPr lvl="0"/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Damage</a:t>
            </a:r>
            <a:r>
              <a:rPr lang="en-US" dirty="0" smtClean="0"/>
              <a:t> to property?</a:t>
            </a:r>
            <a:endParaRPr lang="en-ZA" dirty="0"/>
          </a:p>
          <a:p>
            <a:endParaRPr lang="en-ZA" dirty="0"/>
          </a:p>
        </p:txBody>
      </p:sp>
      <p:pic>
        <p:nvPicPr>
          <p:cNvPr id="5122" name="Picture 2" descr="https://fbcdn-sphotos-h-a.akamaihd.net/hphotos-ak-xpf1/v/t1.0-9/11215525_919038188159541_5034585002653323896_n.jpg?oh=9335fd874ec41efa6b1d5903de4d45fd&amp;oe=562D3BBB&amp;__gda__=1444313041_179e9f5e125b08c03f6dbfcc3fb231f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1939" y="3083775"/>
            <a:ext cx="4085166" cy="306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17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2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.  Assess Risk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: Risk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Likelihood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41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6700" y="1175658"/>
            <a:ext cx="8229600" cy="4950506"/>
          </a:xfrm>
        </p:spPr>
        <p:txBody>
          <a:bodyPr/>
          <a:lstStyle/>
          <a:p>
            <a:pPr marL="0" lvl="0" indent="0">
              <a:buNone/>
            </a:pP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</a:t>
            </a:r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likelihood (what’s the chance?)</a:t>
            </a:r>
            <a:r>
              <a:rPr lang="en-US" dirty="0" smtClean="0"/>
              <a:t>:  </a:t>
            </a:r>
          </a:p>
          <a:p>
            <a:pPr lvl="0"/>
            <a:r>
              <a:rPr lang="en-US" dirty="0" smtClean="0"/>
              <a:t>Will </a:t>
            </a:r>
            <a:r>
              <a:rPr lang="en-US" dirty="0"/>
              <a:t>it really </a:t>
            </a: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happen</a:t>
            </a:r>
            <a:r>
              <a:rPr lang="en-US" dirty="0"/>
              <a:t>? </a:t>
            </a:r>
            <a:endParaRPr lang="en-US" dirty="0" smtClean="0"/>
          </a:p>
          <a:p>
            <a:pPr lvl="0"/>
            <a:r>
              <a:rPr lang="en-US" dirty="0" smtClean="0"/>
              <a:t>What </a:t>
            </a:r>
            <a:r>
              <a:rPr lang="en-US" dirty="0"/>
              <a:t>is the </a:t>
            </a:r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possibility/chance</a:t>
            </a:r>
            <a:r>
              <a:rPr lang="en-US" dirty="0" smtClean="0"/>
              <a:t> </a:t>
            </a:r>
            <a:r>
              <a:rPr lang="en-US" dirty="0"/>
              <a:t>of it happening</a:t>
            </a:r>
            <a:r>
              <a:rPr lang="en-US" dirty="0" smtClean="0"/>
              <a:t>?</a:t>
            </a:r>
          </a:p>
          <a:p>
            <a:pPr lvl="0"/>
            <a:r>
              <a:rPr lang="en-US" dirty="0" smtClean="0"/>
              <a:t>How can you </a:t>
            </a: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predict</a:t>
            </a:r>
            <a:r>
              <a:rPr lang="en-US" dirty="0" smtClean="0"/>
              <a:t>?  </a:t>
            </a:r>
          </a:p>
          <a:p>
            <a:pPr marL="0" lvl="0" indent="0">
              <a:buNone/>
            </a:pPr>
            <a:r>
              <a:rPr lang="en-US" dirty="0" smtClean="0"/>
              <a:t>E.g. weather forecasts, </a:t>
            </a:r>
          </a:p>
          <a:p>
            <a:pPr marL="0" lvl="0" indent="0">
              <a:buNone/>
            </a:pPr>
            <a:r>
              <a:rPr lang="en-US" dirty="0" smtClean="0"/>
              <a:t>experience, etc.</a:t>
            </a:r>
            <a:endParaRPr lang="en-ZA" dirty="0"/>
          </a:p>
          <a:p>
            <a:endParaRPr lang="en-ZA" dirty="0"/>
          </a:p>
        </p:txBody>
      </p:sp>
      <p:pic>
        <p:nvPicPr>
          <p:cNvPr id="18434" name="Picture 2" descr="http://www.cnn.com/WEATHER/cnn.data/asia_forecast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3397608"/>
            <a:ext cx="4019762" cy="3014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08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2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.  Assess Risk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: Risk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Matrix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42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820497"/>
              </p:ext>
            </p:extLst>
          </p:nvPr>
        </p:nvGraphicFramePr>
        <p:xfrm>
          <a:off x="609599" y="1663700"/>
          <a:ext cx="7886700" cy="4152899"/>
        </p:xfrm>
        <a:graphic>
          <a:graphicData uri="http://schemas.openxmlformats.org/drawingml/2006/table">
            <a:tbl>
              <a:tblPr firstRow="1" firstCol="1" bandRow="1"/>
              <a:tblGrid>
                <a:gridCol w="1333501"/>
                <a:gridCol w="2019795"/>
                <a:gridCol w="2267719"/>
                <a:gridCol w="2265685"/>
              </a:tblGrid>
              <a:tr h="1234646">
                <a:tc>
                  <a:txBody>
                    <a:bodyPr/>
                    <a:lstStyle/>
                    <a:p>
                      <a:pPr marL="455295" indent="-228600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High</a:t>
                      </a:r>
                      <a:endParaRPr lang="en-ZA" sz="2000" dirty="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en-ZA" sz="200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Medium</a:t>
                      </a:r>
                      <a:endParaRPr lang="en-ZA" sz="200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en-ZA" sz="200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en-ZA" sz="200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High</a:t>
                      </a:r>
                      <a:endParaRPr lang="en-ZA" sz="200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en-ZA" sz="200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en-ZA" sz="2000" dirty="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Very serious</a:t>
                      </a:r>
                      <a:endParaRPr lang="en-ZA" sz="2000" dirty="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en-ZA" sz="2000" dirty="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1346886">
                <a:tc>
                  <a:txBody>
                    <a:bodyPr/>
                    <a:lstStyle/>
                    <a:p>
                      <a:pPr marL="455295" indent="-228600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Medium</a:t>
                      </a:r>
                      <a:endParaRPr lang="en-ZA" sz="200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en-ZA" sz="2000" dirty="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Low</a:t>
                      </a:r>
                      <a:endParaRPr lang="en-ZA" sz="2000" dirty="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en-ZA" sz="2000" dirty="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en-ZA" sz="200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Medium</a:t>
                      </a:r>
                      <a:endParaRPr lang="en-ZA" sz="200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en-ZA" sz="200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en-ZA" sz="200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High</a:t>
                      </a:r>
                      <a:endParaRPr lang="en-ZA" sz="200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en-ZA" sz="200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234646">
                <a:tc>
                  <a:txBody>
                    <a:bodyPr/>
                    <a:lstStyle/>
                    <a:p>
                      <a:pPr marL="455295" indent="-228600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Low </a:t>
                      </a:r>
                      <a:endParaRPr lang="en-ZA" sz="200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en-ZA" sz="200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Low</a:t>
                      </a:r>
                      <a:endParaRPr lang="en-ZA" sz="200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en-ZA" sz="200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en-ZA" sz="200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Low</a:t>
                      </a:r>
                      <a:endParaRPr lang="en-ZA" sz="200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en-ZA" sz="200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en-ZA" sz="2000" dirty="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Medium</a:t>
                      </a:r>
                      <a:endParaRPr lang="en-ZA" sz="2000" dirty="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en-ZA" sz="2000" dirty="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36721">
                <a:tc>
                  <a:txBody>
                    <a:bodyPr/>
                    <a:lstStyle/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en-ZA" sz="2000" dirty="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Low</a:t>
                      </a:r>
                      <a:endParaRPr lang="en-ZA" sz="200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Moderate</a:t>
                      </a:r>
                      <a:endParaRPr lang="en-ZA" sz="200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5295" indent="-22860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High</a:t>
                      </a:r>
                      <a:endParaRPr lang="en-ZA" sz="2000" dirty="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59138" y="7670800"/>
            <a:ext cx="414337" cy="140335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vert270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ZA" sz="1400" b="1">
                <a:effectLst/>
                <a:latin typeface="Calibri"/>
                <a:ea typeface="Times New Roman"/>
                <a:cs typeface="Calibri"/>
              </a:rPr>
              <a:t>Impact</a:t>
            </a:r>
            <a:endParaRPr lang="en-ZA" sz="1200">
              <a:effectLst/>
              <a:latin typeface="Calibri"/>
              <a:ea typeface="Times New Roman"/>
              <a:cs typeface="Calibri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827463" y="7672388"/>
            <a:ext cx="14287" cy="1679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79950" y="9672638"/>
            <a:ext cx="4135438" cy="269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789488" y="9821863"/>
            <a:ext cx="3698875" cy="2873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200" b="1">
                <a:effectLst/>
                <a:latin typeface="Calibri"/>
                <a:ea typeface="Times New Roman"/>
                <a:cs typeface="Calibri"/>
              </a:rPr>
              <a:t>Likelihood:  will it happen?</a:t>
            </a:r>
            <a:endParaRPr lang="en-ZA" sz="1200">
              <a:effectLst/>
              <a:latin typeface="Calibri"/>
              <a:ea typeface="Times New Roman"/>
              <a:cs typeface="Calibri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108200" y="27352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563813" y="3230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136" y="1905000"/>
            <a:ext cx="738664" cy="34544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600" b="1" dirty="0" smtClean="0"/>
              <a:t>Impact</a:t>
            </a:r>
            <a:endParaRPr lang="en-ZA" sz="3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563813" y="6045200"/>
            <a:ext cx="528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Likelihood</a:t>
            </a:r>
            <a:endParaRPr lang="en-ZA" sz="28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812800" y="1663700"/>
            <a:ext cx="0" cy="3848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968500" y="6045200"/>
            <a:ext cx="651986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35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2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.  Assess Risk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: Risk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Matrix Key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43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878719"/>
              </p:ext>
            </p:extLst>
          </p:nvPr>
        </p:nvGraphicFramePr>
        <p:xfrm>
          <a:off x="571500" y="1371601"/>
          <a:ext cx="7645400" cy="4860288"/>
        </p:xfrm>
        <a:graphic>
          <a:graphicData uri="http://schemas.openxmlformats.org/drawingml/2006/table">
            <a:tbl>
              <a:tblPr firstRow="1" firstCol="1" bandRow="1"/>
              <a:tblGrid>
                <a:gridCol w="7645400"/>
              </a:tblGrid>
              <a:tr h="1250905">
                <a:tc>
                  <a:txBody>
                    <a:bodyPr/>
                    <a:lstStyle/>
                    <a:p>
                      <a:pPr marL="455295" indent="-228600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Low Risk</a:t>
                      </a:r>
                      <a:r>
                        <a:rPr lang="en-US" sz="24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:  don’t worry too much, it probably will not happen, and if it does, there wont be too much damage</a:t>
                      </a:r>
                      <a:endParaRPr lang="en-ZA" sz="2400" dirty="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107573">
                <a:tc>
                  <a:txBody>
                    <a:bodyPr/>
                    <a:lstStyle/>
                    <a:p>
                      <a:pPr marL="455295" indent="-228600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Medium Risk</a:t>
                      </a:r>
                      <a:r>
                        <a:rPr lang="en-US" sz="2400" dirty="0"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:  there is a possibility that this will happen, and if it does, there will be some damage</a:t>
                      </a:r>
                      <a:endParaRPr lang="en-ZA" sz="2400" dirty="0"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250905">
                <a:tc>
                  <a:txBody>
                    <a:bodyPr/>
                    <a:lstStyle/>
                    <a:p>
                      <a:pPr marL="455295" indent="-228600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High Risk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:  there is a real possibility that this will happen, and if it does, there will be some nasty damage or injury.</a:t>
                      </a:r>
                      <a:endParaRPr lang="en-ZA" sz="2400" dirty="0">
                        <a:solidFill>
                          <a:schemeClr val="bg1"/>
                        </a:solidFill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250905">
                <a:tc>
                  <a:txBody>
                    <a:bodyPr/>
                    <a:lstStyle/>
                    <a:p>
                      <a:pPr marL="455295" indent="-228600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Critical Risk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:  the risk is very bad – and is going to happen  When it does there will be very bad damage, possibly death.</a:t>
                      </a:r>
                      <a:endParaRPr lang="en-ZA" sz="2400" dirty="0">
                        <a:solidFill>
                          <a:schemeClr val="bg1"/>
                        </a:solidFill>
                        <a:effectLst/>
                        <a:latin typeface="Helvetic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608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Activity 6:  Identify Risks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44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818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Work in groups</a:t>
            </a:r>
          </a:p>
          <a:p>
            <a:endParaRPr lang="en-ZA" b="1" dirty="0" smtClean="0">
              <a:solidFill>
                <a:srgbClr val="C495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Use the matrix and pictures </a:t>
            </a:r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that you get from the trainer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 </a:t>
            </a:r>
            <a:r>
              <a:rPr lang="en-US" b="1" dirty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risk assessment of the </a:t>
            </a:r>
            <a:r>
              <a:rPr lang="en-US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 situations in your workbook</a:t>
            </a:r>
            <a:endParaRPr lang="en-ZA" b="1" dirty="0">
              <a:solidFill>
                <a:srgbClr val="C495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006" y="4921286"/>
            <a:ext cx="1227987" cy="13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4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Communicate!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45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5056496" cy="5338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Remember</a:t>
            </a:r>
            <a:r>
              <a:rPr lang="en-ZA" dirty="0"/>
              <a:t>:  </a:t>
            </a:r>
            <a:r>
              <a:rPr lang="en-ZA" dirty="0" smtClean="0"/>
              <a:t>one </a:t>
            </a:r>
            <a:r>
              <a:rPr lang="en-ZA" dirty="0"/>
              <a:t>of the first things you need to do is 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explain the possible danger </a:t>
            </a:r>
            <a:r>
              <a:rPr lang="en-ZA" dirty="0"/>
              <a:t>to your </a:t>
            </a:r>
            <a:r>
              <a:rPr lang="en-ZA" dirty="0" smtClean="0"/>
              <a:t>group  </a:t>
            </a:r>
          </a:p>
          <a:p>
            <a:pPr marL="0" indent="0">
              <a:buNone/>
            </a:pPr>
            <a:endParaRPr lang="en-ZA" dirty="0" smtClean="0"/>
          </a:p>
          <a:p>
            <a:pPr marL="0" indent="0">
              <a:buNone/>
            </a:pPr>
            <a:r>
              <a:rPr lang="en-ZA" dirty="0" smtClean="0"/>
              <a:t>This </a:t>
            </a:r>
            <a:r>
              <a:rPr lang="en-ZA" dirty="0"/>
              <a:t>will help them to 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understand</a:t>
            </a:r>
            <a:r>
              <a:rPr lang="en-ZA" dirty="0"/>
              <a:t> what is going on, and that you have to 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make a decision </a:t>
            </a:r>
            <a:r>
              <a:rPr lang="en-ZA" dirty="0"/>
              <a:t>to keep everybody safe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432" y="1173707"/>
            <a:ext cx="3483168" cy="2612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fbcdn-sphotos-h-a.akamaihd.net/hphotos-ak-xpf1/v/t1.0-9/11215525_919038188159541_5034585002653323896_n.jpg?oh=9335fd874ec41efa6b1d5903de4d45fd&amp;oe=562D3BBB&amp;__gda__=1444313041_179e9f5e125b08c03f6dbfcc3fb231f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3696" y="4018141"/>
            <a:ext cx="3504425" cy="2628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91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Communicate!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46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73048800"/>
              </p:ext>
            </p:extLst>
          </p:nvPr>
        </p:nvGraphicFramePr>
        <p:xfrm>
          <a:off x="457200" y="1326675"/>
          <a:ext cx="8229600" cy="4799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060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2. Control Risk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47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6948350"/>
              </p:ext>
            </p:extLst>
          </p:nvPr>
        </p:nvGraphicFramePr>
        <p:xfrm>
          <a:off x="457200" y="1192190"/>
          <a:ext cx="8229600" cy="4818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303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Other people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48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372225"/>
              </p:ext>
            </p:extLst>
          </p:nvPr>
        </p:nvGraphicFramePr>
        <p:xfrm>
          <a:off x="457200" y="1308100"/>
          <a:ext cx="8229600" cy="4818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666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Procedures and Regulations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49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8055002"/>
              </p:ext>
            </p:extLst>
          </p:nvPr>
        </p:nvGraphicFramePr>
        <p:xfrm>
          <a:off x="457200" y="1308100"/>
          <a:ext cx="8229600" cy="5136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260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Follow protocols!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49500"/>
                </a:solidFill>
                <a:latin typeface="Coming Home" pitchFamily="2" charset="-18"/>
              </a:rPr>
              <a:t>5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0855784"/>
              </p:ext>
            </p:extLst>
          </p:nvPr>
        </p:nvGraphicFramePr>
        <p:xfrm>
          <a:off x="457200" y="2373627"/>
          <a:ext cx="8229600" cy="4252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457200" y="1308101"/>
            <a:ext cx="8229600" cy="869042"/>
          </a:xfrm>
          <a:prstGeom prst="roundRect">
            <a:avLst/>
          </a:prstGeom>
          <a:solidFill>
            <a:srgbClr val="CC9B00"/>
          </a:solidFill>
          <a:ln>
            <a:solidFill>
              <a:srgbClr val="CC9B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3600" b="1" dirty="0" smtClean="0"/>
          </a:p>
          <a:p>
            <a:pPr algn="ctr"/>
            <a:r>
              <a:rPr lang="en-ZA" sz="3600" b="1" dirty="0" smtClean="0"/>
              <a:t>Remember</a:t>
            </a:r>
            <a:r>
              <a:rPr lang="en-ZA" sz="3600" b="1" dirty="0"/>
              <a:t>:  Tour Operator </a:t>
            </a:r>
            <a:r>
              <a:rPr lang="en-ZA" sz="3600" b="1" dirty="0" smtClean="0"/>
              <a:t>Procedures</a:t>
            </a:r>
            <a:endParaRPr lang="en-ZA" sz="3600" dirty="0"/>
          </a:p>
          <a:p>
            <a:r>
              <a:rPr lang="en-ZA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3726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Control Risk:  What to do:  Options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50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4816477"/>
              </p:ext>
            </p:extLst>
          </p:nvPr>
        </p:nvGraphicFramePr>
        <p:xfrm>
          <a:off x="457200" y="1308100"/>
          <a:ext cx="8229600" cy="4818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1816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Remove the Risk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51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818063"/>
          </a:xfrm>
        </p:spPr>
        <p:txBody>
          <a:bodyPr/>
          <a:lstStyle/>
          <a:p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Remove the risk </a:t>
            </a:r>
            <a:r>
              <a:rPr lang="en-ZA" dirty="0"/>
              <a:t>hazard or </a:t>
            </a:r>
            <a:r>
              <a:rPr lang="en-ZA" dirty="0" smtClean="0"/>
              <a:t>threat/danger</a:t>
            </a:r>
            <a:r>
              <a:rPr lang="en-ZA" dirty="0"/>
              <a:t>:</a:t>
            </a:r>
          </a:p>
          <a:p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</a:t>
            </a:r>
            <a:r>
              <a:rPr lang="en-ZA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est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most effective and </a:t>
            </a:r>
            <a:r>
              <a:rPr lang="en-ZA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first choice </a:t>
            </a:r>
            <a:r>
              <a:rPr lang="en-ZA" dirty="0" smtClean="0"/>
              <a:t>to </a:t>
            </a:r>
            <a:r>
              <a:rPr lang="en-ZA" dirty="0"/>
              <a:t>manage/control </a:t>
            </a:r>
            <a:r>
              <a:rPr lang="en-ZA" dirty="0" smtClean="0"/>
              <a:t>risk</a:t>
            </a:r>
          </a:p>
          <a:p>
            <a:endParaRPr lang="en-US" dirty="0"/>
          </a:p>
          <a:p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9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89" y="2956145"/>
            <a:ext cx="2880364" cy="2895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239" y="2928009"/>
            <a:ext cx="4593041" cy="303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5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Replace the Risk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49500"/>
                </a:solidFill>
                <a:latin typeface="Coming Home" pitchFamily="2" charset="-18"/>
              </a:rPr>
              <a:t>5</a:t>
            </a:r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2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818063"/>
          </a:xfrm>
        </p:spPr>
        <p:txBody>
          <a:bodyPr/>
          <a:lstStyle/>
          <a:p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Replace</a:t>
            </a:r>
            <a:r>
              <a:rPr lang="en-ZA" dirty="0" smtClean="0"/>
              <a:t> </a:t>
            </a:r>
            <a:r>
              <a:rPr lang="en-ZA" dirty="0"/>
              <a:t>a dangerous activity with a safer one that still </a:t>
            </a:r>
            <a:r>
              <a:rPr lang="en-ZA" dirty="0" smtClean="0"/>
              <a:t>is a </a:t>
            </a:r>
            <a:r>
              <a:rPr lang="en-ZA" dirty="0"/>
              <a:t>similar experience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765" y="2952891"/>
            <a:ext cx="4489561" cy="3044484"/>
          </a:xfrm>
          <a:prstGeom prst="rect">
            <a:avLst/>
          </a:prstGeom>
        </p:spPr>
      </p:pic>
      <p:pic>
        <p:nvPicPr>
          <p:cNvPr id="6" name="Picture 2" descr="http://www.centralmaine.com/wp-content/uploads/2011/12/0kayak2Dec5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84" y="2952891"/>
            <a:ext cx="3834656" cy="3044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26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Isolate the Risk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53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23692"/>
            <a:ext cx="8229600" cy="4818063"/>
          </a:xfrm>
        </p:spPr>
        <p:txBody>
          <a:bodyPr/>
          <a:lstStyle/>
          <a:p>
            <a:pPr marL="0" indent="0">
              <a:buNone/>
            </a:pPr>
            <a:r>
              <a:rPr lang="en-ZA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Isolation:  </a:t>
            </a:r>
            <a:r>
              <a:rPr lang="en-ZA" dirty="0"/>
              <a:t>create</a:t>
            </a:r>
            <a:r>
              <a:rPr lang="en-ZA" dirty="0" smtClean="0"/>
              <a:t> </a:t>
            </a:r>
            <a:r>
              <a:rPr lang="en-ZA" dirty="0"/>
              <a:t>a distance between a danger and the </a:t>
            </a:r>
            <a:r>
              <a:rPr lang="en-ZA" dirty="0" smtClean="0"/>
              <a:t>tourists: e.g. </a:t>
            </a:r>
          </a:p>
          <a:p>
            <a:r>
              <a:rPr lang="en-ZA" dirty="0" smtClean="0"/>
              <a:t>move </a:t>
            </a:r>
            <a:r>
              <a:rPr lang="en-ZA" dirty="0"/>
              <a:t>them a safe distance </a:t>
            </a:r>
            <a:r>
              <a:rPr lang="en-ZA" dirty="0" smtClean="0"/>
              <a:t>away</a:t>
            </a:r>
          </a:p>
          <a:p>
            <a:r>
              <a:rPr lang="en-ZA" dirty="0" smtClean="0"/>
              <a:t>place </a:t>
            </a:r>
            <a:r>
              <a:rPr lang="en-ZA" dirty="0"/>
              <a:t>a protective barrier/shield between them and the risk source</a:t>
            </a:r>
          </a:p>
        </p:txBody>
      </p:sp>
      <p:pic>
        <p:nvPicPr>
          <p:cNvPr id="8194" name="Picture 2" descr="http://www.suddenlyseemore.com/wp-content/uploads/2012/04/Danger-Mines-sign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21" y="4128249"/>
            <a:ext cx="2204113" cy="2555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wvcbl.org/wp-content/uploads/2009/08/danger-sign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543" y="4109663"/>
            <a:ext cx="2013936" cy="2555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apbc.org.uk/system/files/imagecache/Story_Main/img_9144-fox-claire-794x800-297x300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891" y="4109663"/>
            <a:ext cx="2543276" cy="2573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33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Make Changes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54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6591851"/>
              </p:ext>
            </p:extLst>
          </p:nvPr>
        </p:nvGraphicFramePr>
        <p:xfrm>
          <a:off x="156949" y="1157974"/>
          <a:ext cx="8534400" cy="5447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1148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Use PPE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55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818063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Personal Protective Equipment</a:t>
            </a:r>
            <a:r>
              <a:rPr lang="en-US" dirty="0" smtClean="0"/>
              <a:t>:</a:t>
            </a:r>
          </a:p>
          <a:p>
            <a:r>
              <a:rPr lang="en-US" dirty="0" smtClean="0"/>
              <a:t>NB for Adventure Sports!</a:t>
            </a:r>
          </a:p>
          <a:p>
            <a:r>
              <a:rPr lang="en-ZA" dirty="0"/>
              <a:t>S</a:t>
            </a:r>
            <a:r>
              <a:rPr lang="en-ZA" dirty="0" smtClean="0"/>
              <a:t>upply </a:t>
            </a:r>
            <a:r>
              <a:rPr lang="en-ZA" dirty="0"/>
              <a:t>and use </a:t>
            </a:r>
            <a:r>
              <a:rPr lang="en-ZA" dirty="0" smtClean="0"/>
              <a:t>items </a:t>
            </a:r>
            <a:r>
              <a:rPr lang="en-ZA" dirty="0"/>
              <a:t>and clothing to </a:t>
            </a:r>
            <a:r>
              <a:rPr lang="en-ZA" sz="26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provide protection</a:t>
            </a:r>
            <a:r>
              <a:rPr lang="en-ZA" dirty="0" smtClean="0"/>
              <a:t>, e.g.  gloves, </a:t>
            </a:r>
            <a:r>
              <a:rPr lang="en-ZA" dirty="0"/>
              <a:t>footwear, eye protection, </a:t>
            </a:r>
            <a:r>
              <a:rPr lang="en-ZA" dirty="0" smtClean="0"/>
              <a:t>helmets, harnesses, etc.</a:t>
            </a: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4" b="15434"/>
          <a:stretch/>
        </p:blipFill>
        <p:spPr>
          <a:xfrm>
            <a:off x="419046" y="4369300"/>
            <a:ext cx="2854656" cy="2051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A SwissContact\Laos Tour Guide Training\Materials\Module 3 Interpretive Skills\Pictures\db_file_img_814_1020x765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077" y="4369300"/>
            <a:ext cx="2735031" cy="2051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ww.bluewatersports.com/shop/media/catalog/product/a/h/ahm_rental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40" y="4369301"/>
            <a:ext cx="2271424" cy="2051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58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General Risk Management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Guidelines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56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36011575"/>
              </p:ext>
            </p:extLst>
          </p:nvPr>
        </p:nvGraphicFramePr>
        <p:xfrm>
          <a:off x="131927" y="1214652"/>
          <a:ext cx="8711821" cy="215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3835021"/>
            <a:ext cx="8229600" cy="2291142"/>
          </a:xfrm>
        </p:spPr>
        <p:txBody>
          <a:bodyPr/>
          <a:lstStyle/>
          <a:p>
            <a:pPr lvl="0"/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Watch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check</a:t>
            </a:r>
            <a:r>
              <a:rPr lang="en-US" dirty="0" smtClean="0"/>
              <a:t> </a:t>
            </a:r>
            <a:r>
              <a:rPr lang="en-US" dirty="0" smtClean="0"/>
              <a:t>that your </a:t>
            </a:r>
            <a:r>
              <a:rPr lang="en-US" dirty="0"/>
              <a:t>instructions </a:t>
            </a:r>
            <a:r>
              <a:rPr lang="en-US" dirty="0" smtClean="0"/>
              <a:t>are followed </a:t>
            </a:r>
            <a:r>
              <a:rPr lang="en-US" dirty="0"/>
              <a:t>– e.g. </a:t>
            </a:r>
            <a:r>
              <a:rPr lang="en-US" dirty="0" smtClean="0"/>
              <a:t>keep </a:t>
            </a:r>
            <a:r>
              <a:rPr lang="en-US" dirty="0"/>
              <a:t>life jackets on at all times on the </a:t>
            </a:r>
            <a:r>
              <a:rPr lang="en-US" dirty="0" smtClean="0"/>
              <a:t>boat!</a:t>
            </a:r>
            <a:endParaRPr lang="en-ZA" dirty="0"/>
          </a:p>
          <a:p>
            <a:pPr lvl="0"/>
            <a:r>
              <a:rPr lang="en-US" dirty="0"/>
              <a:t>Give </a:t>
            </a:r>
            <a:r>
              <a:rPr lang="en-US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help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guidance</a:t>
            </a:r>
            <a:r>
              <a:rPr lang="en-US" dirty="0"/>
              <a:t> if </a:t>
            </a:r>
            <a:r>
              <a:rPr lang="en-US" dirty="0" smtClean="0"/>
              <a:t>it’s </a:t>
            </a:r>
            <a:r>
              <a:rPr lang="en-US" dirty="0"/>
              <a:t>needed</a:t>
            </a:r>
            <a:endParaRPr lang="en-ZA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9620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General Risk Management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Guidelines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57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92932366"/>
              </p:ext>
            </p:extLst>
          </p:nvPr>
        </p:nvGraphicFramePr>
        <p:xfrm>
          <a:off x="131927" y="1214651"/>
          <a:ext cx="8711821" cy="5399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6487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General Risk Management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Guidelines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58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5165271"/>
          </a:xfrm>
        </p:spPr>
        <p:txBody>
          <a:bodyPr>
            <a:normAutofit/>
          </a:bodyPr>
          <a:lstStyle/>
          <a:p>
            <a:pPr lvl="0"/>
            <a:r>
              <a:rPr lang="en-AU" dirty="0" smtClean="0"/>
              <a:t>Check </a:t>
            </a:r>
            <a:r>
              <a:rPr lang="en-AU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equipment</a:t>
            </a:r>
            <a:r>
              <a:rPr lang="en-AU" dirty="0"/>
              <a:t>, </a:t>
            </a:r>
            <a:r>
              <a:rPr lang="en-AU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places</a:t>
            </a:r>
            <a:r>
              <a:rPr lang="en-AU" dirty="0"/>
              <a:t> </a:t>
            </a:r>
            <a:r>
              <a:rPr lang="en-AU" dirty="0" smtClean="0"/>
              <a:t>you go, </a:t>
            </a:r>
            <a:r>
              <a:rPr lang="en-AU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facilities</a:t>
            </a:r>
            <a:r>
              <a:rPr lang="en-AU" dirty="0"/>
              <a:t> and </a:t>
            </a:r>
            <a:r>
              <a:rPr lang="en-AU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environment </a:t>
            </a:r>
            <a:r>
              <a:rPr lang="en-AU" dirty="0"/>
              <a:t>– before </a:t>
            </a:r>
            <a:r>
              <a:rPr lang="en-AU" dirty="0" smtClean="0"/>
              <a:t>use so you understand </a:t>
            </a:r>
            <a:r>
              <a:rPr lang="en-AU" dirty="0"/>
              <a:t>if there are </a:t>
            </a:r>
            <a:r>
              <a:rPr lang="en-AU" dirty="0" smtClean="0"/>
              <a:t>threats </a:t>
            </a:r>
            <a:r>
              <a:rPr lang="en-AU" dirty="0"/>
              <a:t>or </a:t>
            </a:r>
            <a:r>
              <a:rPr lang="en-AU" dirty="0" smtClean="0"/>
              <a:t>dangers. 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16" y="3500352"/>
            <a:ext cx="2175111" cy="2900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88" y="3500352"/>
            <a:ext cx="2175112" cy="2900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500352"/>
            <a:ext cx="2954137" cy="290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586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General Risk Management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Guidelines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59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5165271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AU" dirty="0" smtClean="0"/>
              <a:t>Know </a:t>
            </a:r>
            <a:r>
              <a:rPr lang="en-AU" dirty="0"/>
              <a:t>your </a:t>
            </a:r>
            <a:r>
              <a:rPr lang="en-AU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emergency responses </a:t>
            </a:r>
            <a:r>
              <a:rPr lang="en-AU" dirty="0"/>
              <a:t>to </a:t>
            </a:r>
            <a:r>
              <a:rPr lang="en-AU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different emergency situations </a:t>
            </a:r>
            <a:r>
              <a:rPr lang="en-AU" dirty="0"/>
              <a:t>– e.g</a:t>
            </a:r>
            <a:r>
              <a:rPr lang="en-AU" dirty="0" smtClean="0"/>
              <a:t>.</a:t>
            </a:r>
          </a:p>
          <a:p>
            <a:endParaRPr lang="en-ZA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77089867"/>
              </p:ext>
            </p:extLst>
          </p:nvPr>
        </p:nvGraphicFramePr>
        <p:xfrm>
          <a:off x="445258" y="2474081"/>
          <a:ext cx="824154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078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Follow protocols!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6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8029906"/>
              </p:ext>
            </p:extLst>
          </p:nvPr>
        </p:nvGraphicFramePr>
        <p:xfrm>
          <a:off x="457200" y="2496457"/>
          <a:ext cx="8229600" cy="4252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457200" y="1308101"/>
            <a:ext cx="8229600" cy="869042"/>
          </a:xfrm>
          <a:prstGeom prst="roundRect">
            <a:avLst/>
          </a:prstGeom>
          <a:solidFill>
            <a:srgbClr val="CC9B00"/>
          </a:solidFill>
          <a:ln>
            <a:solidFill>
              <a:srgbClr val="CC9B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3600" b="1" dirty="0" smtClean="0"/>
          </a:p>
          <a:p>
            <a:pPr algn="ctr"/>
            <a:r>
              <a:rPr lang="en-ZA" sz="3600" b="1" dirty="0" smtClean="0"/>
              <a:t>Remember</a:t>
            </a:r>
            <a:r>
              <a:rPr lang="en-ZA" sz="3600" b="1" dirty="0"/>
              <a:t>:  Tour Operator </a:t>
            </a:r>
            <a:r>
              <a:rPr lang="en-ZA" sz="3600" b="1" dirty="0" smtClean="0"/>
              <a:t>Procedures</a:t>
            </a:r>
            <a:endParaRPr lang="en-ZA" sz="3600" dirty="0"/>
          </a:p>
          <a:p>
            <a:r>
              <a:rPr lang="en-ZA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8450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General Risk Management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Guidelines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60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04163" y="1248344"/>
            <a:ext cx="3886800" cy="5165271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AU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Stop</a:t>
            </a:r>
            <a:r>
              <a:rPr lang="en-AU" dirty="0" smtClean="0"/>
              <a:t> if you cannot keep people safe</a:t>
            </a:r>
            <a:endParaRPr lang="en-AU" dirty="0"/>
          </a:p>
        </p:txBody>
      </p:sp>
      <p:pic>
        <p:nvPicPr>
          <p:cNvPr id="5122" name="Picture 2" descr="C:\A SwissContact\Laos Tour Guide Training\Materials\Module 2 Building Rapport\Pictures\one-69528_640[1]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4" b="91315" l="1250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076" y="3539857"/>
            <a:ext cx="4060778" cy="270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609599" y="3890735"/>
            <a:ext cx="3894161" cy="5165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>
                  <a:lumMod val="50000"/>
                </a:schemeClr>
              </a:buClr>
              <a:buFont typeface="Wingdings" pitchFamily="2" charset="2"/>
              <a:buChar char="ü"/>
            </a:pPr>
            <a:r>
              <a:rPr lang="en-AU" dirty="0" smtClean="0"/>
              <a:t>Remember to meet </a:t>
            </a:r>
            <a:r>
              <a:rPr lang="en-AU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company policy </a:t>
            </a:r>
            <a:r>
              <a:rPr lang="en-AU" dirty="0" smtClean="0"/>
              <a:t>about </a:t>
            </a:r>
            <a:r>
              <a:rPr lang="en-AU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paying back any tour fees</a:t>
            </a:r>
            <a:endParaRPr lang="en-ZA" dirty="0" smtClean="0"/>
          </a:p>
          <a:p>
            <a:endParaRPr lang="en-ZA" dirty="0"/>
          </a:p>
        </p:txBody>
      </p:sp>
      <p:sp>
        <p:nvSpPr>
          <p:cNvPr id="4" name="AutoShape 4" descr="data:image/png;base64,iVBORw0KGgoAAAANSUhEUgAAAOEAAADhCAMAAAAJbSJIAAAAmVBMVEXAER7///8AAAC8AAD4+Pjm5ua/ABbAABDADBu+AArXhYi7AADuy83BGCS/Bxj67u+CgoL14OHfm57HOUFkZGSSkpLt7e3LS1L++vsvLy/rwsTQZGnFLjfVen7NWF7NXWHz2NnhoqXUc3fkq67ntrj46erGMzzEJS/ckJPtx8naio7ipqnIQ0qcnJxzc3P35OXb29vJR07Ram+mmLPWAAAMdElEQVR4nN3da1viOBQA4GJme6FYVlkHFgFBEdRx13X+/49bvEDPSU6Sk6SllzzPfBlo7NuTNNfSaBCa/rmoM90En18UmsHNxX9/1Jgu/mxaeHPxM/QUjOlHMDFQWDewAmKYsH5gODFIeA5gMDFEeATOdllSR8ouxxUQA4Qn4CJJ60lxVAHRXwiAUV0pTsOJ3sJzACsh+grPA6yC6Ck8F/BADK2LfsLzAcOj6CU8JzA4ij7C8wJDo+ghPDcwkOguPD8wrKA6C5sABkXRVdgMMCSKjsKmgAFRdBM2B/QnOgmbBHoTXYTNAn3rooOwaaBnFPnC5oF+UWQL2wD0iiJX2A6gTxSZwrYAD8TCkcgTtgfoHkWWsE1A5yhyhO0CukaRIWwb0DGKdmH7gG5RtArbCHSKok3YTqBLFC3CtgIdomgWthfIj6JR2GYgO4omYbuB3CgahG0HMqOoF7YfyIuiVtgFICuKOmE3gJwoaoRdATKiSAu7A7RHkRR2CWiNIiXsFtAWRULYNaAliqqwe0BzFBVhF4HGeVRZ2E2gKYpRP4CGKEY9AeqjGPUFqI1i1Bugjhj1B6ghRj0C0nUx6hOQjGLUKyAVxahfQCKKUc+AKjHqG1ApqFHvgHIUo/4BpShGPQTiKEb/9BAIiTfRxX89BJbEnxfRxR99BJ7q4o+jcNc34IEYI2GWNn1C1accCZMeCkVLhGkRF0UtOfOFRSI+UhZXfg7FIdvodfq6E7mo/hozhbEQu+Vmu90+vEyFIO5HheAk6kaWiMn1evY1AHicLxNhCGUa65L+IJYwyafb2eCUnn8rp1pMN9eMNFSIibi/GqA0nwjddU4XU016XxyuH30YQ5iKO+kkBuP7HF+0ZDngpCsh//nVo/qtbaJptLIXQ97r6z0ZfrswiUZUfvvMQ7jGwlQ8kF+b3clX4ls4NGc/XxDHWYViNaOzu4W5eQmLTC4bp/RCEm3CweApVwQ2odCf+hCchY+wyIgSekzXFNEuHIyU2mgRGoCI6CFMhTaCH2lJEBnCw5+QDGZhsjLmtjrdETyEYm7+7rva8HKEg1HuIExjTR38TrPi+H13YfLb8t2xGkSWUC7gRqF4tmT2fMzMXSjGjmfKFg5eUfRNwthcRj/SNHYSlu2h3LSN59vtWvp2Kt8VmMI1KqcmocB/cj2cTqYv+PZwDEq6n4C0By3oK/xgd8ofh/Bqmn/26p5Q5hs5iEzh4DfsMRiExQQe9TjNs7iIs/wO1c3JdzciLUASQBjF4INT9skdzOQh/yoKqbh8A/89lu4ZSLhZDkHaopNCjZJBiDoc61NXNEF3+V9UuwWFl2RvUWxBHvNSUghIXEm3Uyi8ExlIQvyCRFgTDcIcFKRH0MoUsIS9+Qlh3jPYghWX4ES3UuZQeCv1XXNYsR9gq6QVpntwyBTmh1pJauLDKkQVYIl6uLAuyg2GSRjloH2F5VsvTG7LI/DdKcrBLUguSSwhvJPOJIYAVeoVDxaMwhRGf1EeqBdm4GI+ocuM/tKSGOlYhbA/8yALH1h/VxGiTMFZ6YViUx5wh7OLp9qTYApBn3sqFQKY+TPWm4WwTQaXzSAE11Iuipe3d8e086iHaVp+LhdSVExnLsIC3DhGLCGI4W85u3KChAyRRQg7SyNVCI7eo6PNQnhp3lhCUA+V3oU52YTwRvOkCsEfxpfWJiyboDFHmNyX2T3KvYswIWzv1XtxDPo7uPddsbDYldkN7p2CaBWC1kadVoC1dO4izB2FuN+xd1mzsQnhqRClIy/r01WdMcR9x9nOIYoWYSrKj9UbzeHwsuM7cxCmWfnpI0soDQ+HOXs+3yKEfTa5vf88HDTdETzc0losyAtnHB/Cfv7nII5ptAjhrWRIdRhAS4z6bZYWH9watzwhPOTryjCNFiEaBBEZwsYEfW7ptYFaBXpaxnmaXJnvW09NCydMobguP94T2cFJKhRjc88bVEPYFTQKYzTK/0rzS/stxyYEF5taRyheyWDYRk9wwM4aH35+Si2FPAlbUbUJyyk8YsoQj0xRb8ogTHM4FzZnC6McthjH9PhqCaNNWDb45BRBWpSHP2iFAqweZiJDazyws2ddtyBnpq/VBRAXYXmPpppD1IWe64TDVZnuhvgsUcmwrj3lG4q4Tk0l1SYs+x7P3kJTenISRmJFzU4b9xbxhfJck/IFHyHuCDHWgBN4dy/Tq55oE5YhIicjYb915CHEQy7WOr5IqbXahbagmoVpUn5KLhMGCqVywduLkYpoo+Q0I8f3jQuvpAVE7n6aVKhl9Uo3LrYIweMr1DwWEj67Ch8zqZfE3zF0MMplla5F4cKAe+laBjrt+krFQloAk2cCqxdu3YQbdVON2762IsfrX9QIvVrhLxfhiBqmu+7cE7coT3WmzFFI9trARM01W/i22XnuGJIPQCP/GbnVyiKMNYDTF0DP+0U3tnhZwnS/SnLNuM5996VA42LyFPmtBTkRC2c5UOsNhTuBXoKhbbl89peixUh1Ut4q1N5IjgnOcqx0Y/wJdzeqzw7aHO5lundfe7L1vOESy0Q3T1OrMH4HQnI60CIsr9CaLALgho1K39mEeJ9NQRDYI+BHUlgOu/XzpfUKYzCRQhVT/iyGrRq/NSREk3DEzcJhJioi/iIoxaOmhHAFnJhqcZhNJPbnRWDS/6EpIZzvGzgLLdsAYHOIe3XVCkFrShUksGFir3Z2LbP6oFtEDE/gVLt+hTRYmNyXXaIJUdBARVTXOG0rM/QSyunoje7qVSqE+54sd0v1Y+sKafkxMToBRxt2KoQLwUiQqCvwdughfDN9LnQLpBULwRzrizqIC4zhs+FoeKPZ1inclJkRq5gwxMQ6l00IMleaU7i29qLfExUszEDvl+g8gpo02Cl/yyaEd0ulOYUH4/3M1QpRx0wZ5qINsM7tIbqZyiuIcBlQ7tNV2x7CFk95giUHBPc+Dc5cmqqBAwu5KalYCM5SnqtIwOY6j34prsZvuL2AzZQ8i1NxnwauOI7QalqBHsOgNrZYhXB2+Xem+0Su4dUK4aaXj/JSOrIEjvGp8Y99jzCs5bOivJ9k8ANl8FhxzxvPcI+n+edscpHl92hfPDWXxNjnDTeyPKbHZxrEuzHrioVoV/EhrZeLPBeTJ7zJRn3sgyXEM5+z4fdTtHhpZCEjqh49wXZZm8jpQLsQ3U0/0vPD9YP0JKfaKa9amNofTRqMPWaEv75ieuD1K6mLIpWPgFGjoDkLciGYIURbvck0V0tH9WN864Wmly1YQtRpItKMmMGpYRbDUhUfNEukHGEkzAtJK6J01DFPYyTqgDwhXh2QE/WQbD0zUaYnnbWbv3lCzVadz0Tvuq5nrk1M3shzeHzXb/1iCrWXb6zJu6bZxDgfqk8Dz4zb97jCSOxHStYfI25N3nBwXOl8aSaWeP3+6kUY9+5l18/z7/RsFEZFPpWfNd7utb+LEd+e8h0tmFO7zBnhTFwOt1cfoZxdzV8WwvZbRFn5cya2E4lFOpwfuxbj+VKYtujG/HxPib2f5nDSH8/qHv4p+zkC0yHrPH1f3d29Xzb4+zR1p7TQPUMVnFoirDFhYR9/6wsLL6v/EaimU4GF46hvxO9fUDkJB2Pj7ubupeNPxByENxc/ekg8/QbO3/9Ggz97SCyBf338Bu2J2Ju6CIGfvyPctygi4NdvQfcrihj4/XvefYqiBDz+Jnt/iDLw9Lv6fSmoCrB8N0I/oqgCwfst+hBFAgjfUdL9KFJA9J6ZrhNJIH5XULeJNFB631OX66IGKL+zq7tR1AGV9651NYpaoPruvG5GUQ8k3n/YxSgagNQ7LE/EoitEE5B8D2nXomgE0u+S7VYUzUDN+4C7FEULUPdO5+5E0QbUvpe7K1G0AvXvVu9GFO1AvbATUWQADcIORJEDNAlbH0UW0ChseRR5QLOw1VFkAi3CFkeRC7QJWxtFNtAqbGkU+UC7sJVRdAAyhC2MoguQI2xdFJ2ALGHLougG5AlbFUVHIFPYoii6ArnC1kTRGcgWtmQe1R3IF7Yiih5AB2ELougDdBE2HkUvoJOw4Sj6Ad2EjRI9gY7CBom+QFdhY3XRG+gsbCiK/kB3YSNRDAB6CBuIYgjQR3h2YhDQS3jmghoG9BOeNYqBQE/hGaMYCvQVni2KwUBv4ZmI4UB/4VmIFQADhGeoi0UFwBBhSYxzUU+qABgkPBFrTkHAMOF5iGHAQOE5iIHAUGH9xFBgsPBA/PmjxhQMDBcObi7qTP8Gn9//g2whPYWWG1wAAAAASUVORK5CYII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09" y="1248344"/>
            <a:ext cx="2412691" cy="2412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85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Risk management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61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818063"/>
          </a:xfrm>
        </p:spPr>
        <p:txBody>
          <a:bodyPr/>
          <a:lstStyle/>
          <a:p>
            <a:pPr marL="0" indent="0">
              <a:buNone/>
            </a:pP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Never just believe </a:t>
            </a:r>
            <a:r>
              <a:rPr lang="en-ZA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participants will </a:t>
            </a:r>
            <a:r>
              <a:rPr lang="en-ZA" dirty="0" smtClean="0"/>
              <a:t>see </a:t>
            </a:r>
            <a:r>
              <a:rPr lang="en-ZA" dirty="0"/>
              <a:t>even </a:t>
            </a:r>
            <a:r>
              <a:rPr lang="en-ZA" dirty="0" smtClean="0"/>
              <a:t>most 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obvious risks </a:t>
            </a:r>
            <a:r>
              <a:rPr lang="en-ZA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 know:</a:t>
            </a:r>
            <a:endParaRPr lang="en-ZA" sz="2800" b="1" dirty="0">
              <a:solidFill>
                <a:srgbClr val="AF69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 descr="http://www.centralmaine.com/wp-content/uploads/2011/12/0kayak2Dec5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2577305"/>
            <a:ext cx="4714875" cy="374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457200" y="2783349"/>
            <a:ext cx="3642408" cy="3331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sz="2800" dirty="0" smtClean="0"/>
              <a:t>what to do to 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cope</a:t>
            </a:r>
            <a:r>
              <a:rPr lang="en-ZA" sz="2800" dirty="0" smtClean="0"/>
              <a:t> with dangers</a:t>
            </a:r>
          </a:p>
          <a:p>
            <a:r>
              <a:rPr lang="en-ZA" sz="2800" dirty="0" smtClean="0"/>
              <a:t>how to 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avoid damage </a:t>
            </a:r>
            <a:r>
              <a:rPr lang="en-ZA" sz="2800" dirty="0" smtClean="0"/>
              <a:t>or injury</a:t>
            </a:r>
          </a:p>
          <a:p>
            <a:r>
              <a:rPr lang="en-ZA" sz="2800" dirty="0" smtClean="0"/>
              <a:t>how to 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protect</a:t>
            </a:r>
            <a:r>
              <a:rPr lang="en-ZA" sz="2800" dirty="0" smtClean="0"/>
              <a:t> themselves or their property</a:t>
            </a:r>
          </a:p>
          <a:p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314786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990600" y="715370"/>
            <a:ext cx="2514600" cy="838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srgbClr val="CC9B00"/>
                </a:solidFill>
                <a:latin typeface="Coming Home" pitchFamily="2" charset="-18"/>
              </a:rPr>
              <a:t>Topic Three</a:t>
            </a:r>
            <a:endParaRPr lang="en-US" sz="2800" b="1" dirty="0">
              <a:solidFill>
                <a:srgbClr val="CC9B00"/>
              </a:solidFill>
              <a:latin typeface="Coming Home" pitchFamily="2" charset="-18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141668" y="1363727"/>
            <a:ext cx="4062032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Handle Unexpected Situations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70869448"/>
              </p:ext>
            </p:extLst>
          </p:nvPr>
        </p:nvGraphicFramePr>
        <p:xfrm>
          <a:off x="2628900" y="2430526"/>
          <a:ext cx="5086772" cy="3478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https://www.verkehrshaus.ch/sites/default/files/styles/partner-logobox/public/partner/logo_swisscontact.png?itok=TciAnHuh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1564" y="1325626"/>
            <a:ext cx="2246498" cy="74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73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Type of unexpected events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63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pic>
        <p:nvPicPr>
          <p:cNvPr id="2052" name="Picture 4" descr="https://upload.wikimedia.org/wikipedia/commons/8/85/Buddhist_monks_collecting_alms,_Lao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030" y="4003953"/>
            <a:ext cx="3841521" cy="2554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64776"/>
            <a:ext cx="7690513" cy="4761387"/>
          </a:xfrm>
        </p:spPr>
        <p:txBody>
          <a:bodyPr/>
          <a:lstStyle/>
          <a:p>
            <a:r>
              <a:rPr lang="en-US" dirty="0" smtClean="0"/>
              <a:t>An </a:t>
            </a: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unexpected event </a:t>
            </a:r>
            <a:r>
              <a:rPr lang="en-US" dirty="0" smtClean="0"/>
              <a:t>is something that you have not planned for  </a:t>
            </a:r>
          </a:p>
          <a:p>
            <a:r>
              <a:rPr lang="en-US" dirty="0" smtClean="0"/>
              <a:t>It will </a:t>
            </a: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impact on the itinerary </a:t>
            </a:r>
            <a:r>
              <a:rPr lang="en-US" dirty="0" smtClean="0"/>
              <a:t>and the tour planning</a:t>
            </a:r>
          </a:p>
          <a:p>
            <a:r>
              <a:rPr lang="en-US" dirty="0" smtClean="0"/>
              <a:t>It affects other activities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2795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Types of unexpected events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64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8758607"/>
              </p:ext>
            </p:extLst>
          </p:nvPr>
        </p:nvGraphicFramePr>
        <p:xfrm>
          <a:off x="457200" y="1308100"/>
          <a:ext cx="8229600" cy="4818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 descr="https://upload.wikimedia.org/wikipedia/commons/8/85/Buddhist_monks_collecting_alms,_Laos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79" y="3389804"/>
            <a:ext cx="3841521" cy="2554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82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Type of unexpected events:  Negative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65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743443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131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Type of unexpected events:  Negative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66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2147125"/>
              </p:ext>
            </p:extLst>
          </p:nvPr>
        </p:nvGraphicFramePr>
        <p:xfrm>
          <a:off x="457200" y="1228725"/>
          <a:ext cx="8229600" cy="4897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AutoShape 4" descr="http://i.guim.co.uk/img/static/sys-images/Travel/Pix/pictures/2012/4/2/1333362195213/Tubing-on-the-Nam-Song-ri-008.jpg?w=620&amp;q=85&amp;auto=format&amp;sharp=10&amp;s=beab23bd4a30891dd3e7b3e6de64063e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155575" y="-1630363"/>
            <a:ext cx="5667375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7" y="3645656"/>
            <a:ext cx="3548418" cy="212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89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Type of unexpected events:  Negative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67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6399386"/>
              </p:ext>
            </p:extLst>
          </p:nvPr>
        </p:nvGraphicFramePr>
        <p:xfrm>
          <a:off x="457200" y="1201003"/>
          <a:ext cx="8229600" cy="5377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69" y="2105181"/>
            <a:ext cx="2127120" cy="1622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25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Type of unexpected events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68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7083002"/>
              </p:ext>
            </p:extLst>
          </p:nvPr>
        </p:nvGraphicFramePr>
        <p:xfrm>
          <a:off x="457200" y="1308100"/>
          <a:ext cx="8229600" cy="4818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8326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Type of unexpected events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69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7479774"/>
              </p:ext>
            </p:extLst>
          </p:nvPr>
        </p:nvGraphicFramePr>
        <p:xfrm>
          <a:off x="457200" y="1308100"/>
          <a:ext cx="8229600" cy="4818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https://upload.wikimedia.org/wikipedia/commons/8/85/Buddhist_monks_collecting_alms,_Laos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458" y="2811438"/>
            <a:ext cx="4186842" cy="2784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89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Decision Making Process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7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3227608"/>
              </p:ext>
            </p:extLst>
          </p:nvPr>
        </p:nvGraphicFramePr>
        <p:xfrm>
          <a:off x="457200" y="1308100"/>
          <a:ext cx="8229600" cy="4818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057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Activity 7:  Unexpected Events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70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818063"/>
          </a:xfrm>
        </p:spPr>
        <p:txBody>
          <a:bodyPr/>
          <a:lstStyle/>
          <a:p>
            <a:r>
              <a:rPr lang="en-ZA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Think </a:t>
            </a:r>
            <a:r>
              <a:rPr lang="en-ZA" b="1" dirty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about tours </a:t>
            </a:r>
            <a:r>
              <a:rPr lang="en-ZA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 have done</a:t>
            </a:r>
          </a:p>
          <a:p>
            <a:r>
              <a:rPr lang="en-ZA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Identify/ look for </a:t>
            </a:r>
            <a:endParaRPr lang="en-ZA" b="1" dirty="0" smtClean="0">
              <a:solidFill>
                <a:srgbClr val="C495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/>
            <a:r>
              <a:rPr lang="en-ZA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 </a:t>
            </a:r>
            <a:r>
              <a:rPr lang="en-ZA" b="1" dirty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negative and </a:t>
            </a:r>
            <a:endParaRPr lang="en-ZA" b="1" dirty="0" smtClean="0">
              <a:solidFill>
                <a:srgbClr val="C495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/>
            <a:r>
              <a:rPr lang="en-ZA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 </a:t>
            </a:r>
            <a:r>
              <a:rPr lang="en-ZA" b="1" dirty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positive events </a:t>
            </a:r>
            <a:endParaRPr lang="en-ZA" b="1" dirty="0" smtClean="0">
              <a:solidFill>
                <a:srgbClr val="C495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r>
              <a:rPr lang="en-ZA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you have </a:t>
            </a:r>
            <a:r>
              <a:rPr lang="en-ZA" b="1" dirty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had to allow for</a:t>
            </a:r>
            <a:r>
              <a:rPr lang="en-ZA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0" indent="0">
              <a:buNone/>
            </a:pPr>
            <a:r>
              <a:rPr lang="en-ZA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r>
              <a:rPr lang="en-ZA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What </a:t>
            </a:r>
            <a:r>
              <a:rPr lang="en-ZA" b="1" dirty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did </a:t>
            </a:r>
            <a:r>
              <a:rPr lang="en-ZA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 do</a:t>
            </a:r>
            <a:r>
              <a:rPr lang="en-ZA" b="1" dirty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ZA" b="1" dirty="0" smtClean="0">
                <a:solidFill>
                  <a:srgbClr val="C495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about these events?</a:t>
            </a:r>
            <a:endParaRPr lang="en-ZA" b="1" dirty="0">
              <a:solidFill>
                <a:srgbClr val="C495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ZA" b="1" dirty="0">
              <a:solidFill>
                <a:srgbClr val="C495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006" y="4921286"/>
            <a:ext cx="1227987" cy="133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9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Handle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negative events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71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8180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ZA" sz="2000" b="1" dirty="0" smtClean="0"/>
              <a:t>Adjust </a:t>
            </a:r>
            <a:r>
              <a:rPr lang="en-ZA" sz="2000" b="1" dirty="0"/>
              <a:t>the tour for a negative event</a:t>
            </a:r>
            <a:r>
              <a:rPr lang="en-ZA" sz="2000" b="1" dirty="0" smtClean="0"/>
              <a:t>:</a:t>
            </a:r>
            <a:r>
              <a:rPr lang="en-ZA" sz="2000" b="1" dirty="0"/>
              <a:t> </a:t>
            </a:r>
            <a:endParaRPr lang="en-ZA" sz="2000" dirty="0"/>
          </a:p>
          <a:p>
            <a:endParaRPr lang="en-ZA" sz="20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1389979"/>
              </p:ext>
            </p:extLst>
          </p:nvPr>
        </p:nvGraphicFramePr>
        <p:xfrm>
          <a:off x="204716" y="1444577"/>
          <a:ext cx="8786884" cy="5090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6789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Handle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negative events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72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27795"/>
            <a:ext cx="8229600" cy="48180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Options for changes to the itinerary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ZA" sz="14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94338215"/>
              </p:ext>
            </p:extLst>
          </p:nvPr>
        </p:nvGraphicFramePr>
        <p:xfrm>
          <a:off x="354842" y="1738648"/>
          <a:ext cx="8331958" cy="4866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758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Handle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negative events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73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0630792"/>
              </p:ext>
            </p:extLst>
          </p:nvPr>
        </p:nvGraphicFramePr>
        <p:xfrm>
          <a:off x="-121292" y="1056025"/>
          <a:ext cx="9335068" cy="5670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8879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Handle negative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events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74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71063"/>
            <a:ext cx="8229600" cy="4717680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en-US" sz="2400" b="1" dirty="0" smtClean="0"/>
              <a:t>Management issues!</a:t>
            </a:r>
            <a:endParaRPr lang="en-ZA" sz="2400" b="1" dirty="0" smtClean="0"/>
          </a:p>
          <a:p>
            <a:pPr lvl="0" algn="ctr"/>
            <a:endParaRPr lang="en-ZA" sz="2400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00176403"/>
              </p:ext>
            </p:extLst>
          </p:nvPr>
        </p:nvGraphicFramePr>
        <p:xfrm>
          <a:off x="254758" y="1439935"/>
          <a:ext cx="8241542" cy="5302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115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Handle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negative events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75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69242"/>
            <a:ext cx="8229600" cy="449931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36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Important:  </a:t>
            </a:r>
            <a:endParaRPr lang="en-ZA" sz="3600" b="1" dirty="0" smtClean="0">
              <a:solidFill>
                <a:srgbClr val="AF69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endParaRPr lang="en-ZA" sz="2400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74133551"/>
              </p:ext>
            </p:extLst>
          </p:nvPr>
        </p:nvGraphicFramePr>
        <p:xfrm>
          <a:off x="254758" y="1555845"/>
          <a:ext cx="8241542" cy="5302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C:\A SwissContact\Laos Tour Guide Training\Materials\Module 2 Building Rapport\Pictures\one-69528_640[1]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34" b="91315" l="1250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4" y="4435523"/>
            <a:ext cx="3639404" cy="24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13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Handle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negative events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76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1623443"/>
              </p:ext>
            </p:extLst>
          </p:nvPr>
        </p:nvGraphicFramePr>
        <p:xfrm>
          <a:off x="122830" y="1419367"/>
          <a:ext cx="8868770" cy="4870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605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Handle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negative events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77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818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You may have to:  </a:t>
            </a:r>
            <a:endParaRPr lang="en-ZA" sz="2400" b="1" dirty="0">
              <a:solidFill>
                <a:srgbClr val="AF69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>
              <a:buNone/>
            </a:pPr>
            <a:endParaRPr lang="en-ZA" sz="2800" b="1" dirty="0">
              <a:solidFill>
                <a:srgbClr val="AF690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/>
            <a:r>
              <a:rPr lang="en-ZA" dirty="0" smtClean="0"/>
              <a:t>Change </a:t>
            </a:r>
            <a:r>
              <a:rPr lang="en-ZA" dirty="0"/>
              <a:t>the timing of the tour – for example:</a:t>
            </a:r>
          </a:p>
          <a:p>
            <a:pPr lvl="1"/>
            <a:r>
              <a:rPr lang="en-ZA" sz="24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Arrival times </a:t>
            </a:r>
            <a:r>
              <a:rPr lang="en-ZA" dirty="0"/>
              <a:t>at destinations</a:t>
            </a:r>
          </a:p>
          <a:p>
            <a:pPr lvl="1"/>
            <a:r>
              <a:rPr lang="en-ZA" sz="24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Travel</a:t>
            </a:r>
            <a:r>
              <a:rPr lang="en-ZA" dirty="0"/>
              <a:t> times</a:t>
            </a:r>
          </a:p>
          <a:p>
            <a:pPr lvl="1"/>
            <a:r>
              <a:rPr lang="en-ZA" dirty="0" smtClean="0"/>
              <a:t>Total </a:t>
            </a:r>
            <a:r>
              <a:rPr lang="en-ZA" sz="24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duration</a:t>
            </a:r>
            <a:r>
              <a:rPr lang="en-ZA" dirty="0" smtClean="0"/>
              <a:t> </a:t>
            </a:r>
            <a:r>
              <a:rPr lang="en-ZA" dirty="0"/>
              <a:t>of the tour</a:t>
            </a:r>
          </a:p>
          <a:p>
            <a:pPr lvl="1"/>
            <a:r>
              <a:rPr lang="en-ZA" sz="24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Ending </a:t>
            </a:r>
            <a:r>
              <a:rPr lang="en-ZA" dirty="0" smtClean="0"/>
              <a:t>time</a:t>
            </a:r>
            <a:endParaRPr lang="en-ZA" dirty="0"/>
          </a:p>
        </p:txBody>
      </p:sp>
      <p:pic>
        <p:nvPicPr>
          <p:cNvPr id="6" name="Picture 4" descr="https://www.finalconcept.com.au/uploads/keyvisuals/app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296" y="2947916"/>
            <a:ext cx="2659015" cy="265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27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Handle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positive events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78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157403"/>
              </p:ext>
            </p:extLst>
          </p:nvPr>
        </p:nvGraphicFramePr>
        <p:xfrm>
          <a:off x="266700" y="1308100"/>
          <a:ext cx="8229600" cy="4818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2258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347730" y="457200"/>
            <a:ext cx="7348470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Need to learn Tour Operator procedures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79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0520165"/>
              </p:ext>
            </p:extLst>
          </p:nvPr>
        </p:nvGraphicFramePr>
        <p:xfrm>
          <a:off x="189363" y="139548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7180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Remember!!!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8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1011883"/>
              </p:ext>
            </p:extLst>
          </p:nvPr>
        </p:nvGraphicFramePr>
        <p:xfrm>
          <a:off x="457200" y="2728686"/>
          <a:ext cx="8229600" cy="3889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457200" y="1308101"/>
            <a:ext cx="8229600" cy="1231900"/>
          </a:xfrm>
          <a:prstGeom prst="roundRect">
            <a:avLst/>
          </a:prstGeom>
          <a:solidFill>
            <a:srgbClr val="CC9B00"/>
          </a:solidFill>
          <a:ln>
            <a:solidFill>
              <a:srgbClr val="CC9B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3200" b="1" dirty="0" smtClean="0"/>
              <a:t>Tell </a:t>
            </a:r>
            <a:r>
              <a:rPr lang="en-ZA" sz="3200" b="1" dirty="0"/>
              <a:t>the clients informed </a:t>
            </a:r>
            <a:r>
              <a:rPr lang="en-ZA" sz="3200" b="1" dirty="0" smtClean="0"/>
              <a:t>what </a:t>
            </a:r>
            <a:r>
              <a:rPr lang="en-ZA" sz="3200" b="1" dirty="0"/>
              <a:t>is going on!! </a:t>
            </a:r>
          </a:p>
        </p:txBody>
      </p:sp>
    </p:spTree>
    <p:extLst>
      <p:ext uri="{BB962C8B-B14F-4D97-AF65-F5344CB8AC3E}">
        <p14:creationId xmlns:p14="http://schemas.microsoft.com/office/powerpoint/2010/main" val="179304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Practical Implementation requirements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80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6700" y="1022225"/>
            <a:ext cx="8229600" cy="6005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Tour </a:t>
            </a:r>
            <a:r>
              <a:rPr lang="en-ZA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Guides must:</a:t>
            </a:r>
          </a:p>
          <a:p>
            <a:pPr marL="0" indent="0">
              <a:buNone/>
            </a:pPr>
            <a:endParaRPr lang="en-ZA" sz="28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904458598"/>
              </p:ext>
            </p:extLst>
          </p:nvPr>
        </p:nvGraphicFramePr>
        <p:xfrm>
          <a:off x="354842" y="1738648"/>
          <a:ext cx="8331958" cy="4866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2315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Types of plans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81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818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dirty="0"/>
              <a:t>Tour Operators have three </a:t>
            </a:r>
            <a:r>
              <a:rPr lang="en-ZA" dirty="0" smtClean="0"/>
              <a:t>types </a:t>
            </a:r>
            <a:r>
              <a:rPr lang="en-ZA" dirty="0"/>
              <a:t>of plans for their tours and activities:</a:t>
            </a:r>
          </a:p>
          <a:p>
            <a:endParaRPr lang="en-ZA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42812136"/>
              </p:ext>
            </p:extLst>
          </p:nvPr>
        </p:nvGraphicFramePr>
        <p:xfrm>
          <a:off x="290286" y="2394857"/>
          <a:ext cx="8396514" cy="3066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6768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Contingency plans:  Back-up plans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49500"/>
                </a:solidFill>
                <a:latin typeface="Coming Home" pitchFamily="2" charset="-18"/>
              </a:rPr>
              <a:t>8</a:t>
            </a:r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2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75940085"/>
              </p:ext>
            </p:extLst>
          </p:nvPr>
        </p:nvGraphicFramePr>
        <p:xfrm>
          <a:off x="450376" y="1396999"/>
          <a:ext cx="8045924" cy="4935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4841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Contingency plans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83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13471" y="1231238"/>
            <a:ext cx="8229600" cy="499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dirty="0" smtClean="0"/>
              <a:t>These </a:t>
            </a:r>
            <a:r>
              <a:rPr lang="en-ZA" dirty="0"/>
              <a:t>events are not ‘emergencies’ </a:t>
            </a:r>
            <a:r>
              <a:rPr lang="en-ZA" dirty="0" smtClean="0"/>
              <a:t>(they </a:t>
            </a:r>
            <a:r>
              <a:rPr lang="en-ZA" dirty="0"/>
              <a:t>do not put life or property in danger) but they can </a:t>
            </a:r>
            <a:r>
              <a:rPr lang="en-ZA" dirty="0" smtClean="0"/>
              <a:t>:</a:t>
            </a:r>
            <a:endParaRPr lang="en-ZA" dirty="0"/>
          </a:p>
          <a:p>
            <a:pPr lvl="0"/>
            <a:r>
              <a:rPr lang="en-ZA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Disrupt</a:t>
            </a:r>
            <a:r>
              <a:rPr lang="en-ZA" sz="2800" dirty="0" smtClean="0"/>
              <a:t> </a:t>
            </a:r>
            <a:r>
              <a:rPr lang="en-ZA" dirty="0" smtClean="0"/>
              <a:t>a </a:t>
            </a:r>
            <a:r>
              <a:rPr lang="en-ZA" dirty="0"/>
              <a:t>tour </a:t>
            </a:r>
          </a:p>
          <a:p>
            <a:pPr lvl="0"/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Disappoint</a:t>
            </a:r>
            <a:r>
              <a:rPr lang="en-ZA" dirty="0" smtClean="0"/>
              <a:t> </a:t>
            </a:r>
            <a:r>
              <a:rPr lang="en-ZA" dirty="0"/>
              <a:t>tour group members.</a:t>
            </a:r>
          </a:p>
          <a:p>
            <a:pPr marL="0" indent="0">
              <a:buFont typeface="Arial" pitchFamily="34" charset="0"/>
              <a:buNone/>
            </a:pPr>
            <a:endParaRPr lang="en-ZA" dirty="0" smtClean="0"/>
          </a:p>
          <a:p>
            <a:endParaRPr lang="en-ZA" dirty="0"/>
          </a:p>
        </p:txBody>
      </p:sp>
      <p:sp>
        <p:nvSpPr>
          <p:cNvPr id="5" name="Flowchart: Process 4"/>
          <p:cNvSpPr/>
          <p:nvPr/>
        </p:nvSpPr>
        <p:spPr>
          <a:xfrm>
            <a:off x="2363373" y="3713870"/>
            <a:ext cx="4318782" cy="1111347"/>
          </a:xfrm>
          <a:prstGeom prst="flowChart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Contingency Plans</a:t>
            </a:r>
          </a:p>
          <a:p>
            <a:pPr algn="ctr"/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For 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when 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things don’t turn 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work like 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you wanted</a:t>
            </a:r>
            <a:endParaRPr lang="en-ZA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706518" y="5767751"/>
            <a:ext cx="1971751" cy="85812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Plan A</a:t>
            </a:r>
            <a:endParaRPr lang="en-ZA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Flowchart: Process 10"/>
          <p:cNvSpPr/>
          <p:nvPr/>
        </p:nvSpPr>
        <p:spPr>
          <a:xfrm>
            <a:off x="3473031" y="5767750"/>
            <a:ext cx="1971751" cy="858129"/>
          </a:xfrm>
          <a:prstGeom prst="flowChart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Plan B</a:t>
            </a:r>
            <a:endParaRPr lang="en-ZA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6029249" y="5767752"/>
            <a:ext cx="1971751" cy="858129"/>
          </a:xfrm>
          <a:prstGeom prst="flowChart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Plan C</a:t>
            </a:r>
            <a:endParaRPr lang="en-ZA" sz="28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011680" y="4825217"/>
            <a:ext cx="1083212" cy="7596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2"/>
          </p:cNvCxnSpPr>
          <p:nvPr/>
        </p:nvCxnSpPr>
        <p:spPr>
          <a:xfrm>
            <a:off x="4522764" y="4825217"/>
            <a:ext cx="0" cy="7596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880295" y="4825217"/>
            <a:ext cx="956603" cy="7596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38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Contingency plans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84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8608191"/>
              </p:ext>
            </p:extLst>
          </p:nvPr>
        </p:nvGraphicFramePr>
        <p:xfrm>
          <a:off x="457200" y="1501255"/>
          <a:ext cx="8229600" cy="4815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ontent Placeholder 4"/>
          <p:cNvSpPr txBox="1">
            <a:spLocks/>
          </p:cNvSpPr>
          <p:nvPr/>
        </p:nvSpPr>
        <p:spPr>
          <a:xfrm>
            <a:off x="457200" y="1132764"/>
            <a:ext cx="8229600" cy="499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ZA" sz="28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Example</a:t>
            </a:r>
            <a:r>
              <a:rPr lang="en-ZA" dirty="0" smtClean="0"/>
              <a:t>:</a:t>
            </a:r>
          </a:p>
          <a:p>
            <a:endParaRPr lang="en-ZA" dirty="0"/>
          </a:p>
        </p:txBody>
      </p:sp>
      <p:pic>
        <p:nvPicPr>
          <p:cNvPr id="17410" name="Picture 2" descr="C:\A SwissContact\Laos Tour Guide Training\Materials\Module 5 Leadership\Pictures\contingency-plan-vs-fallback-plan[1]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28" b="96596" l="1320" r="99010">
                        <a14:foregroundMark x1="19472" y1="24255" x2="83828" y2="48085"/>
                        <a14:foregroundMark x1="18812" y1="45532" x2="82838" y2="21702"/>
                        <a14:foregroundMark x1="18152" y1="36596" x2="78878" y2="32766"/>
                        <a14:foregroundMark x1="74587" y1="27660" x2="80528" y2="29787"/>
                        <a14:foregroundMark x1="18482" y1="41277" x2="31683" y2="43404"/>
                        <a14:foregroundMark x1="34653" y1="25106" x2="41254" y2="26383"/>
                        <a14:foregroundMark x1="72607" y1="38723" x2="81188" y2="34894"/>
                        <a14:foregroundMark x1="78878" y1="37872" x2="78548" y2="43404"/>
                        <a14:foregroundMark x1="23432" y1="60000" x2="76238" y2="62128"/>
                        <a14:foregroundMark x1="22772" y1="57447" x2="48845" y2="53191"/>
                        <a14:foregroundMark x1="24422" y1="65106" x2="55776" y2="61702"/>
                        <a14:foregroundMark x1="32673" y1="68511" x2="48515" y2="65957"/>
                        <a14:foregroundMark x1="69637" y1="60000" x2="70957" y2="59574"/>
                        <a14:foregroundMark x1="73597" y1="59149" x2="73597" y2="59149"/>
                        <a14:foregroundMark x1="66007" y1="68936" x2="77558" y2="64681"/>
                        <a14:foregroundMark x1="68647" y1="56596" x2="80528" y2="54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57" y="4039736"/>
            <a:ext cx="3630305" cy="260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67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Why we have Contingency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P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lans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85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9130277"/>
              </p:ext>
            </p:extLst>
          </p:nvPr>
        </p:nvGraphicFramePr>
        <p:xfrm>
          <a:off x="457200" y="1241946"/>
          <a:ext cx="8229600" cy="5404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5093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When to use a contingency plan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86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79077678"/>
              </p:ext>
            </p:extLst>
          </p:nvPr>
        </p:nvGraphicFramePr>
        <p:xfrm>
          <a:off x="120203" y="1139422"/>
          <a:ext cx="8740462" cy="5467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5093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Contingency plans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87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9363" y="1102039"/>
            <a:ext cx="8490998" cy="688124"/>
          </a:xfrm>
        </p:spPr>
        <p:txBody>
          <a:bodyPr/>
          <a:lstStyle/>
          <a:p>
            <a:pPr marL="0" indent="0">
              <a:buNone/>
            </a:pPr>
            <a:r>
              <a:rPr lang="en-ZA" b="1" dirty="0"/>
              <a:t>Who to tell if you have to use a contingency plan</a:t>
            </a:r>
            <a:r>
              <a:rPr lang="en-ZA" b="1" dirty="0" smtClean="0"/>
              <a:t>:</a:t>
            </a:r>
            <a:endParaRPr lang="en-ZA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399920399"/>
              </p:ext>
            </p:extLst>
          </p:nvPr>
        </p:nvGraphicFramePr>
        <p:xfrm>
          <a:off x="-566672" y="1841678"/>
          <a:ext cx="10483403" cy="4875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5093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Contingency plans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88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1"/>
            <a:ext cx="8229600" cy="116464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ZA" dirty="0" smtClean="0"/>
              <a:t>Contingency plan </a:t>
            </a:r>
            <a:r>
              <a:rPr lang="en-ZA" dirty="0"/>
              <a:t>may affect other activities or </a:t>
            </a:r>
            <a:r>
              <a:rPr lang="en-ZA" dirty="0" smtClean="0"/>
              <a:t>itinerary</a:t>
            </a:r>
            <a:r>
              <a:rPr lang="en-ZA" dirty="0"/>
              <a:t>, </a:t>
            </a:r>
            <a:r>
              <a:rPr lang="en-ZA" dirty="0" smtClean="0"/>
              <a:t>and cause:  </a:t>
            </a:r>
            <a:endParaRPr lang="en-ZA" dirty="0"/>
          </a:p>
        </p:txBody>
      </p:sp>
      <p:pic>
        <p:nvPicPr>
          <p:cNvPr id="1026" name="Picture 2" descr="http://businessinsurance.sg/wp-content/uploads/2014/02/Business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5102" r="7347"/>
          <a:stretch/>
        </p:blipFill>
        <p:spPr bwMode="auto">
          <a:xfrm>
            <a:off x="1916345" y="2511134"/>
            <a:ext cx="4663892" cy="3435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Process 5"/>
          <p:cNvSpPr/>
          <p:nvPr/>
        </p:nvSpPr>
        <p:spPr>
          <a:xfrm>
            <a:off x="225083" y="5751512"/>
            <a:ext cx="2897945" cy="865673"/>
          </a:xfrm>
          <a:prstGeom prst="flowChartProcess">
            <a:avLst/>
          </a:prstGeom>
          <a:solidFill>
            <a:srgbClr val="A73E3B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ZA" sz="2400" b="1" dirty="0" smtClean="0"/>
              <a:t>Changes </a:t>
            </a:r>
            <a:r>
              <a:rPr lang="en-ZA" sz="2400" dirty="0" smtClean="0"/>
              <a:t>to </a:t>
            </a:r>
            <a:r>
              <a:rPr lang="en-ZA" sz="2400" dirty="0"/>
              <a:t>other interpretive activities</a:t>
            </a:r>
          </a:p>
        </p:txBody>
      </p:sp>
      <p:sp>
        <p:nvSpPr>
          <p:cNvPr id="7" name="Flowchart: Process 6"/>
          <p:cNvSpPr/>
          <p:nvPr/>
        </p:nvSpPr>
        <p:spPr>
          <a:xfrm>
            <a:off x="225083" y="2511135"/>
            <a:ext cx="1878006" cy="969674"/>
          </a:xfrm>
          <a:prstGeom prst="flowChartProcess">
            <a:avLst/>
          </a:prstGeom>
          <a:solidFill>
            <a:srgbClr val="A73E3B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ZA" sz="2400" b="1" dirty="0"/>
              <a:t>Changes</a:t>
            </a:r>
            <a:r>
              <a:rPr lang="en-ZA" sz="2400" dirty="0"/>
              <a:t> to the itinerary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6294244" y="5256969"/>
            <a:ext cx="2849756" cy="989086"/>
          </a:xfrm>
          <a:prstGeom prst="flowChartProcess">
            <a:avLst/>
          </a:prstGeom>
          <a:solidFill>
            <a:srgbClr val="A73E3B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ZA" sz="2400" dirty="0" smtClean="0"/>
              <a:t>Buy </a:t>
            </a:r>
            <a:r>
              <a:rPr lang="en-ZA" sz="2400" b="1" dirty="0"/>
              <a:t>extra</a:t>
            </a:r>
            <a:r>
              <a:rPr lang="en-ZA" sz="2400" dirty="0"/>
              <a:t> supplies or resources</a:t>
            </a:r>
          </a:p>
        </p:txBody>
      </p:sp>
      <p:sp>
        <p:nvSpPr>
          <p:cNvPr id="9" name="Flowchart: Process 8"/>
          <p:cNvSpPr/>
          <p:nvPr/>
        </p:nvSpPr>
        <p:spPr>
          <a:xfrm>
            <a:off x="5961797" y="2107330"/>
            <a:ext cx="3029803" cy="1138886"/>
          </a:xfrm>
          <a:prstGeom prst="flowChartProcess">
            <a:avLst/>
          </a:prstGeom>
          <a:solidFill>
            <a:srgbClr val="A73E3B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dirty="0" smtClean="0"/>
              <a:t>Have </a:t>
            </a:r>
            <a:r>
              <a:rPr lang="en-ZA" sz="2400" dirty="0"/>
              <a:t>to complete </a:t>
            </a:r>
            <a:r>
              <a:rPr lang="en-ZA" sz="2400" b="1" dirty="0" smtClean="0"/>
              <a:t>reports</a:t>
            </a:r>
            <a:endParaRPr lang="en-ZA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49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990600" y="715370"/>
            <a:ext cx="2514600" cy="838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 smtClean="0">
                <a:solidFill>
                  <a:srgbClr val="CC9B00"/>
                </a:solidFill>
                <a:latin typeface="Coming Home" pitchFamily="2" charset="-18"/>
              </a:rPr>
              <a:t>Topic Four</a:t>
            </a:r>
            <a:endParaRPr lang="en-US" sz="2800" b="1" dirty="0">
              <a:solidFill>
                <a:srgbClr val="CC9B00"/>
              </a:solidFill>
              <a:latin typeface="Coming Home" pitchFamily="2" charset="-18"/>
            </a:endParaRPr>
          </a:p>
        </p:txBody>
      </p:sp>
      <p:sp>
        <p:nvSpPr>
          <p:cNvPr id="3" name="Title 7"/>
          <p:cNvSpPr txBox="1">
            <a:spLocks/>
          </p:cNvSpPr>
          <p:nvPr/>
        </p:nvSpPr>
        <p:spPr>
          <a:xfrm>
            <a:off x="1219200" y="1363727"/>
            <a:ext cx="2819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Handle Complaints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63859218"/>
              </p:ext>
            </p:extLst>
          </p:nvPr>
        </p:nvGraphicFramePr>
        <p:xfrm>
          <a:off x="2628900" y="2430526"/>
          <a:ext cx="5086772" cy="3478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https://www.verkehrshaus.ch/sites/default/files/styles/partner-logobox/public/partner/logo_swisscontact.png?itok=TciAnHuh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1564" y="1325626"/>
            <a:ext cx="2246498" cy="74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10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1.  Find and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understand the problem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9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08100"/>
            <a:ext cx="8229600" cy="4818063"/>
          </a:xfrm>
        </p:spPr>
        <p:txBody>
          <a:bodyPr/>
          <a:lstStyle/>
          <a:p>
            <a:pPr lvl="0"/>
            <a:r>
              <a:rPr lang="en-ZA" dirty="0" smtClean="0"/>
              <a:t>What is the 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problem</a:t>
            </a:r>
            <a:r>
              <a:rPr lang="en-ZA" dirty="0" smtClean="0"/>
              <a:t>?</a:t>
            </a:r>
          </a:p>
          <a:p>
            <a:pPr lvl="0"/>
            <a:r>
              <a:rPr lang="en-ZA" dirty="0" smtClean="0"/>
              <a:t>What </a:t>
            </a:r>
            <a:r>
              <a:rPr lang="en-ZA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caused</a:t>
            </a:r>
            <a:r>
              <a:rPr lang="en-ZA" dirty="0" smtClean="0"/>
              <a:t> it?</a:t>
            </a:r>
          </a:p>
          <a:p>
            <a:r>
              <a:rPr lang="en-US" dirty="0" smtClean="0"/>
              <a:t>When you understand this – you can think about </a:t>
            </a:r>
            <a:r>
              <a:rPr lang="en-US" sz="28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solutions</a:t>
            </a:r>
          </a:p>
          <a:p>
            <a:endParaRPr lang="en-US" dirty="0"/>
          </a:p>
          <a:p>
            <a:endParaRPr lang="en-Z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901" y="3225800"/>
            <a:ext cx="4331837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64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Where do complaints come from?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90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5088207"/>
              </p:ext>
            </p:extLst>
          </p:nvPr>
        </p:nvGraphicFramePr>
        <p:xfrm>
          <a:off x="457200" y="1308100"/>
          <a:ext cx="8229600" cy="4818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357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Complaints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91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2500839"/>
              </p:ext>
            </p:extLst>
          </p:nvPr>
        </p:nvGraphicFramePr>
        <p:xfrm>
          <a:off x="457200" y="1308100"/>
          <a:ext cx="8229600" cy="4818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241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Complaints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49500"/>
                </a:solidFill>
                <a:latin typeface="Coming Home" pitchFamily="2" charset="-18"/>
              </a:rPr>
              <a:t>9</a:t>
            </a:r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2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2289307"/>
              </p:ext>
            </p:extLst>
          </p:nvPr>
        </p:nvGraphicFramePr>
        <p:xfrm>
          <a:off x="189363" y="1280805"/>
          <a:ext cx="8229600" cy="4818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9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230" y="3425590"/>
            <a:ext cx="3034020" cy="2308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011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Guest expectations of all tour elements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93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9690394"/>
              </p:ext>
            </p:extLst>
          </p:nvPr>
        </p:nvGraphicFramePr>
        <p:xfrm>
          <a:off x="304800" y="1244600"/>
          <a:ext cx="8534400" cy="4881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000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Respond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to complaints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94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57900" y="1147492"/>
            <a:ext cx="2844800" cy="54651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/>
              <a:t>Customer’s problem may not be our fault, but that doesn’t mean that we shouldn’t jump to help.  </a:t>
            </a:r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That’s what the best companies do!</a:t>
            </a:r>
            <a:endParaRPr lang="en-ZA" sz="3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81"/>
          <a:stretch/>
        </p:blipFill>
        <p:spPr bwMode="auto">
          <a:xfrm>
            <a:off x="152400" y="1130300"/>
            <a:ext cx="5715000" cy="53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28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57058" y="457200"/>
            <a:ext cx="7863048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It is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important to handle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customer complaints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95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5154" y="1205069"/>
            <a:ext cx="8010659" cy="1241917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ZA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Negative </a:t>
            </a:r>
            <a:r>
              <a:rPr lang="en-ZA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experience has bigger </a:t>
            </a:r>
            <a:r>
              <a:rPr lang="en-ZA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impact </a:t>
            </a:r>
            <a:r>
              <a:rPr lang="en-ZA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than positive experience</a:t>
            </a:r>
            <a:r>
              <a:rPr lang="en-ZA" dirty="0" smtClean="0"/>
              <a:t>  </a:t>
            </a:r>
          </a:p>
          <a:p>
            <a:pPr marL="0" lvl="0" indent="0">
              <a:buNone/>
            </a:pPr>
            <a:endParaRPr lang="en-ZA" dirty="0"/>
          </a:p>
        </p:txBody>
      </p:sp>
      <p:sp>
        <p:nvSpPr>
          <p:cNvPr id="4" name="Rectangle 3"/>
          <p:cNvSpPr/>
          <p:nvPr/>
        </p:nvSpPr>
        <p:spPr>
          <a:xfrm>
            <a:off x="655093" y="2571549"/>
            <a:ext cx="76700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itchFamily="34" charset="0"/>
              <a:buChar char="•"/>
            </a:pPr>
            <a:r>
              <a:rPr lang="en-ZA" sz="3200" dirty="0" smtClean="0"/>
              <a:t>Customer </a:t>
            </a:r>
            <a:r>
              <a:rPr lang="en-ZA" sz="3200" dirty="0"/>
              <a:t>who has good experience tells </a:t>
            </a:r>
            <a:r>
              <a:rPr lang="en-ZA" sz="32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 </a:t>
            </a:r>
            <a:r>
              <a:rPr lang="en-ZA" sz="32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10 people</a:t>
            </a:r>
            <a:r>
              <a:rPr lang="en-ZA" sz="3200" dirty="0"/>
              <a:t>. </a:t>
            </a:r>
            <a:endParaRPr lang="en-ZA" sz="32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55093" y="3764845"/>
            <a:ext cx="76700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itchFamily="34" charset="0"/>
              <a:buChar char="•"/>
            </a:pPr>
            <a:r>
              <a:rPr lang="en-ZA" sz="3200" dirty="0" smtClean="0"/>
              <a:t>Someone </a:t>
            </a:r>
            <a:r>
              <a:rPr lang="en-ZA" sz="3200" dirty="0"/>
              <a:t>who has bad experience tells </a:t>
            </a:r>
            <a:r>
              <a:rPr lang="en-ZA" sz="32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 </a:t>
            </a:r>
            <a:r>
              <a:rPr lang="en-ZA" sz="3200" b="1" dirty="0" smtClean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 15 </a:t>
            </a:r>
            <a:r>
              <a:rPr lang="en-ZA" sz="32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383199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/>
      <p:bldP spid="6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96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1936" y="1711991"/>
            <a:ext cx="49143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itchFamily="34" charset="0"/>
              <a:buChar char="•"/>
            </a:pPr>
            <a:r>
              <a:rPr lang="en-ZA" sz="3200" dirty="0"/>
              <a:t>Tourists </a:t>
            </a:r>
            <a:r>
              <a:rPr lang="en-ZA" sz="3200" b="1" dirty="0"/>
              <a:t>easily share experiences </a:t>
            </a:r>
            <a:r>
              <a:rPr lang="en-ZA" sz="3200" dirty="0"/>
              <a:t>with </a:t>
            </a:r>
            <a:r>
              <a:rPr lang="en-ZA" sz="3200" dirty="0" smtClean="0"/>
              <a:t>people </a:t>
            </a:r>
            <a:r>
              <a:rPr lang="en-ZA" sz="3200" dirty="0"/>
              <a:t>from all over the world – even total strangers </a:t>
            </a:r>
            <a:endParaRPr lang="en-ZA" sz="3200" dirty="0" smtClean="0"/>
          </a:p>
          <a:p>
            <a:pPr marL="457200" lvl="0" indent="-457200">
              <a:buFont typeface="Arial" pitchFamily="34" charset="0"/>
              <a:buChar char="•"/>
            </a:pPr>
            <a:endParaRPr lang="en-ZA" sz="3200" dirty="0"/>
          </a:p>
          <a:p>
            <a:pPr marL="457200" lvl="0" indent="-457200">
              <a:buFont typeface="Arial" pitchFamily="34" charset="0"/>
              <a:buChar char="•"/>
            </a:pPr>
            <a:r>
              <a:rPr lang="en-ZA" sz="3200" dirty="0" smtClean="0"/>
              <a:t>Negative </a:t>
            </a:r>
            <a:r>
              <a:rPr lang="en-ZA" sz="3200" dirty="0"/>
              <a:t>comments/experiences will be </a:t>
            </a:r>
            <a:r>
              <a:rPr lang="en-ZA" sz="3200" b="1" dirty="0"/>
              <a:t>seen </a:t>
            </a:r>
            <a:r>
              <a:rPr lang="en-ZA" sz="3200" dirty="0" smtClean="0"/>
              <a:t>&amp;</a:t>
            </a:r>
            <a:r>
              <a:rPr lang="en-ZA" sz="3200" b="1" dirty="0" smtClean="0"/>
              <a:t> read</a:t>
            </a:r>
            <a:r>
              <a:rPr lang="en-ZA" sz="3200" dirty="0"/>
              <a:t>!</a:t>
            </a:r>
          </a:p>
        </p:txBody>
      </p:sp>
      <p:pic>
        <p:nvPicPr>
          <p:cNvPr id="2050" name="Picture 2" descr="https://pbs.twimg.com/profile_images/472494793616945153/nAKMJI27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t="4012" r="3206" b="5906"/>
          <a:stretch/>
        </p:blipFill>
        <p:spPr bwMode="auto">
          <a:xfrm>
            <a:off x="296214" y="2025705"/>
            <a:ext cx="3116687" cy="3008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7"/>
          <p:cNvSpPr txBox="1">
            <a:spLocks/>
          </p:cNvSpPr>
          <p:nvPr/>
        </p:nvSpPr>
        <p:spPr>
          <a:xfrm>
            <a:off x="57058" y="457200"/>
            <a:ext cx="7863048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It is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important to handle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customer complaints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68620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97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1883" y="1323707"/>
            <a:ext cx="81597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ZA" sz="3200" dirty="0"/>
              <a:t>Customers who’ve had a </a:t>
            </a:r>
            <a:r>
              <a:rPr lang="en-ZA" sz="3200" dirty="0" smtClean="0"/>
              <a:t>problem </a:t>
            </a:r>
            <a:r>
              <a:rPr lang="en-ZA" sz="3200" dirty="0"/>
              <a:t>solved become more loyal customers than those who’ve never had </a:t>
            </a:r>
            <a:r>
              <a:rPr lang="en-ZA" sz="3200" dirty="0" smtClean="0"/>
              <a:t>any </a:t>
            </a:r>
            <a:r>
              <a:rPr lang="en-ZA" sz="3200" dirty="0"/>
              <a:t>problem with a company</a:t>
            </a:r>
          </a:p>
        </p:txBody>
      </p:sp>
      <p:pic>
        <p:nvPicPr>
          <p:cNvPr id="4098" name="Picture 2" descr="https://www.nbrii.com/wp-content/uploads/2012/02/iStock_000017005101XSmal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2" b="7147"/>
          <a:stretch/>
        </p:blipFill>
        <p:spPr bwMode="auto">
          <a:xfrm>
            <a:off x="4392304" y="3328853"/>
            <a:ext cx="3810000" cy="233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cdn2.hubspot.net/hub/78084/file-43510917-png/images/complaint-resized-600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4" y="3075589"/>
            <a:ext cx="3876675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 txBox="1">
            <a:spLocks/>
          </p:cNvSpPr>
          <p:nvPr/>
        </p:nvSpPr>
        <p:spPr>
          <a:xfrm>
            <a:off x="57058" y="457200"/>
            <a:ext cx="7863048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It is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important to handle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customer complaints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6488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912126" y="457200"/>
            <a:ext cx="6784074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Complaints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98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7200" y="1308100"/>
            <a:ext cx="8229600" cy="4818063"/>
          </a:xfrm>
          <a:prstGeom prst="roundRect">
            <a:avLst/>
          </a:prstGeom>
          <a:solidFill>
            <a:srgbClr val="CC9B00"/>
          </a:solidFill>
          <a:ln>
            <a:solidFill>
              <a:srgbClr val="CC9B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5400" b="1" dirty="0" smtClean="0">
                <a:solidFill>
                  <a:prstClr val="white"/>
                </a:solidFill>
              </a:rPr>
              <a:t>Is receiving complaints a good thing or </a:t>
            </a:r>
          </a:p>
          <a:p>
            <a:pPr algn="ctr"/>
            <a:r>
              <a:rPr lang="en-ZA" sz="5400" b="1" dirty="0" smtClean="0">
                <a:solidFill>
                  <a:prstClr val="white"/>
                </a:solidFill>
              </a:rPr>
              <a:t>a bad thing??</a:t>
            </a:r>
            <a:endParaRPr lang="en-ZA" sz="5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01000" y="349903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49500"/>
                </a:solidFill>
                <a:latin typeface="Coming Home" pitchFamily="2" charset="-18"/>
              </a:rPr>
              <a:t>99</a:t>
            </a:r>
            <a:endParaRPr lang="en-US" sz="2800" b="1" i="1" dirty="0">
              <a:solidFill>
                <a:srgbClr val="C49500"/>
              </a:solidFill>
              <a:latin typeface="Coming Home" pitchFamily="2" charset="-1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6214" y="1286088"/>
            <a:ext cx="820008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itchFamily="34" charset="0"/>
              <a:buChar char="•"/>
            </a:pPr>
            <a:r>
              <a:rPr lang="en-US" sz="3200" dirty="0" smtClean="0"/>
              <a:t>If customers tell us what </a:t>
            </a:r>
            <a:r>
              <a:rPr lang="en-US" sz="3200" dirty="0"/>
              <a:t>they think about our services &amp; performance, </a:t>
            </a:r>
            <a:r>
              <a:rPr lang="en-US" sz="3200" dirty="0" smtClean="0"/>
              <a:t>we get valuable </a:t>
            </a:r>
            <a:r>
              <a:rPr lang="en-US" sz="3200" dirty="0"/>
              <a:t>info about our products &amp; </a:t>
            </a:r>
            <a:r>
              <a:rPr lang="en-US" sz="3200" dirty="0" smtClean="0"/>
              <a:t>services  </a:t>
            </a:r>
          </a:p>
          <a:p>
            <a:pPr marL="457200" lvl="0" indent="-457200">
              <a:buFont typeface="Arial" pitchFamily="34" charset="0"/>
              <a:buChar char="•"/>
            </a:pPr>
            <a:endParaRPr lang="en-US" sz="3200" dirty="0" smtClean="0"/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200" dirty="0" smtClean="0"/>
              <a:t>Complaints &amp; responses </a:t>
            </a:r>
            <a:r>
              <a:rPr lang="en-US" sz="3200" dirty="0"/>
              <a:t>tell a company: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800" dirty="0"/>
              <a:t>Where they failed </a:t>
            </a:r>
            <a:r>
              <a:rPr lang="en-US" sz="2800" dirty="0" smtClean="0"/>
              <a:t>to deliver </a:t>
            </a:r>
            <a:r>
              <a:rPr lang="en-US" sz="2800" dirty="0"/>
              <a:t>expected service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800" dirty="0"/>
              <a:t>Where company can </a:t>
            </a:r>
            <a:r>
              <a:rPr lang="en-US" sz="32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improve on service </a:t>
            </a:r>
            <a:r>
              <a:rPr lang="en-US" sz="2800" dirty="0"/>
              <a:t>and performance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800" dirty="0"/>
              <a:t>What customers </a:t>
            </a:r>
            <a:r>
              <a:rPr lang="en-US" sz="3200" b="1" dirty="0">
                <a:solidFill>
                  <a:srgbClr val="AF690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appreciate</a:t>
            </a:r>
          </a:p>
        </p:txBody>
      </p:sp>
      <p:sp>
        <p:nvSpPr>
          <p:cNvPr id="5" name="Title 7"/>
          <p:cNvSpPr txBox="1">
            <a:spLocks/>
          </p:cNvSpPr>
          <p:nvPr/>
        </p:nvSpPr>
        <p:spPr>
          <a:xfrm>
            <a:off x="57058" y="457200"/>
            <a:ext cx="7863048" cy="493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It is </a:t>
            </a:r>
            <a:r>
              <a:rPr lang="en-US" sz="3200" b="1" spc="110" dirty="0" smtClean="0">
                <a:solidFill>
                  <a:prstClr val="white"/>
                </a:solidFill>
                <a:latin typeface="Coming Home" pitchFamily="2" charset="-18"/>
              </a:rPr>
              <a:t>important to handle </a:t>
            </a:r>
            <a:r>
              <a:rPr lang="en-US" sz="3200" b="1" spc="110" dirty="0">
                <a:solidFill>
                  <a:prstClr val="white"/>
                </a:solidFill>
                <a:latin typeface="Coming Home" pitchFamily="2" charset="-18"/>
              </a:rPr>
              <a:t>customer complaints </a:t>
            </a:r>
            <a:endParaRPr lang="fil-PH" sz="3200" b="1" spc="110" dirty="0">
              <a:solidFill>
                <a:prstClr val="white"/>
              </a:solidFill>
              <a:latin typeface="Coming Home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2667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14482</TotalTime>
  <Words>4630</Words>
  <Application>Microsoft Office PowerPoint</Application>
  <PresentationFormat>On-screen Show (4:3)</PresentationFormat>
  <Paragraphs>871</Paragraphs>
  <Slides>125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20</vt:i4>
      </vt:variant>
      <vt:variant>
        <vt:lpstr>Slide Titles</vt:lpstr>
      </vt:variant>
      <vt:variant>
        <vt:i4>125</vt:i4>
      </vt:variant>
    </vt:vector>
  </HeadingPairs>
  <TitlesOfParts>
    <vt:vector size="145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6_Office Theme</vt:lpstr>
      <vt:lpstr>16_Office Theme</vt:lpstr>
      <vt:lpstr>17_Office Theme</vt:lpstr>
      <vt:lpstr>18_Office Theme</vt:lpstr>
      <vt:lpstr>19_Office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sanjay</dc:creator>
  <cp:lastModifiedBy>Lourina</cp:lastModifiedBy>
  <cp:revision>365</cp:revision>
  <dcterms:created xsi:type="dcterms:W3CDTF">2013-06-13T11:24:03Z</dcterms:created>
  <dcterms:modified xsi:type="dcterms:W3CDTF">2015-08-28T12:52:12Z</dcterms:modified>
</cp:coreProperties>
</file>