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</p:sldMasterIdLst>
  <p:sldIdLst>
    <p:sldId id="256" r:id="rId11"/>
    <p:sldId id="258" r:id="rId12"/>
    <p:sldId id="268" r:id="rId13"/>
    <p:sldId id="342" r:id="rId14"/>
    <p:sldId id="264" r:id="rId15"/>
    <p:sldId id="263" r:id="rId16"/>
    <p:sldId id="265" r:id="rId17"/>
    <p:sldId id="339" r:id="rId18"/>
    <p:sldId id="385" r:id="rId19"/>
    <p:sldId id="271" r:id="rId20"/>
    <p:sldId id="270" r:id="rId21"/>
    <p:sldId id="267" r:id="rId22"/>
    <p:sldId id="353" r:id="rId23"/>
    <p:sldId id="274" r:id="rId24"/>
    <p:sldId id="333" r:id="rId25"/>
    <p:sldId id="344" r:id="rId26"/>
    <p:sldId id="354" r:id="rId27"/>
    <p:sldId id="273" r:id="rId28"/>
    <p:sldId id="340" r:id="rId29"/>
    <p:sldId id="275" r:id="rId30"/>
    <p:sldId id="386" r:id="rId31"/>
    <p:sldId id="304" r:id="rId32"/>
    <p:sldId id="306" r:id="rId33"/>
    <p:sldId id="387" r:id="rId34"/>
    <p:sldId id="313" r:id="rId35"/>
    <p:sldId id="307" r:id="rId36"/>
    <p:sldId id="312" r:id="rId37"/>
    <p:sldId id="389" r:id="rId38"/>
    <p:sldId id="305" r:id="rId39"/>
    <p:sldId id="381" r:id="rId40"/>
    <p:sldId id="388" r:id="rId41"/>
    <p:sldId id="315" r:id="rId42"/>
    <p:sldId id="309" r:id="rId43"/>
    <p:sldId id="327" r:id="rId44"/>
    <p:sldId id="370" r:id="rId45"/>
    <p:sldId id="369" r:id="rId46"/>
    <p:sldId id="355" r:id="rId47"/>
    <p:sldId id="345" r:id="rId48"/>
    <p:sldId id="356" r:id="rId49"/>
    <p:sldId id="343" r:id="rId50"/>
    <p:sldId id="357" r:id="rId51"/>
    <p:sldId id="372" r:id="rId52"/>
    <p:sldId id="272" r:id="rId53"/>
    <p:sldId id="277" r:id="rId54"/>
    <p:sldId id="371" r:id="rId55"/>
    <p:sldId id="317" r:id="rId56"/>
    <p:sldId id="291" r:id="rId57"/>
    <p:sldId id="324" r:id="rId58"/>
    <p:sldId id="346" r:id="rId59"/>
    <p:sldId id="322" r:id="rId60"/>
    <p:sldId id="374" r:id="rId61"/>
    <p:sldId id="373" r:id="rId62"/>
    <p:sldId id="375" r:id="rId63"/>
    <p:sldId id="323" r:id="rId64"/>
    <p:sldId id="278" r:id="rId65"/>
    <p:sldId id="376" r:id="rId66"/>
    <p:sldId id="358" r:id="rId67"/>
    <p:sldId id="331" r:id="rId68"/>
    <p:sldId id="332" r:id="rId69"/>
    <p:sldId id="349" r:id="rId70"/>
    <p:sldId id="279" r:id="rId71"/>
    <p:sldId id="334" r:id="rId72"/>
    <p:sldId id="266" r:id="rId73"/>
    <p:sldId id="288" r:id="rId74"/>
    <p:sldId id="276" r:id="rId75"/>
    <p:sldId id="261" r:id="rId76"/>
    <p:sldId id="321" r:id="rId77"/>
    <p:sldId id="390" r:id="rId78"/>
    <p:sldId id="289" r:id="rId79"/>
    <p:sldId id="280" r:id="rId80"/>
    <p:sldId id="318" r:id="rId81"/>
    <p:sldId id="282" r:id="rId82"/>
    <p:sldId id="283" r:id="rId83"/>
    <p:sldId id="284" r:id="rId84"/>
    <p:sldId id="290" r:id="rId85"/>
    <p:sldId id="285" r:id="rId86"/>
    <p:sldId id="286" r:id="rId87"/>
    <p:sldId id="287" r:id="rId88"/>
    <p:sldId id="319" r:id="rId89"/>
    <p:sldId id="341" r:id="rId90"/>
    <p:sldId id="292" r:id="rId91"/>
    <p:sldId id="300" r:id="rId92"/>
    <p:sldId id="301" r:id="rId93"/>
    <p:sldId id="325" r:id="rId94"/>
    <p:sldId id="302" r:id="rId95"/>
    <p:sldId id="328" r:id="rId96"/>
    <p:sldId id="377" r:id="rId97"/>
    <p:sldId id="296" r:id="rId98"/>
    <p:sldId id="336" r:id="rId99"/>
    <p:sldId id="378" r:id="rId100"/>
    <p:sldId id="361" r:id="rId101"/>
    <p:sldId id="362" r:id="rId102"/>
    <p:sldId id="350" r:id="rId103"/>
    <p:sldId id="363" r:id="rId104"/>
    <p:sldId id="364" r:id="rId105"/>
    <p:sldId id="351" r:id="rId106"/>
    <p:sldId id="365" r:id="rId107"/>
    <p:sldId id="366" r:id="rId108"/>
    <p:sldId id="379" r:id="rId109"/>
    <p:sldId id="380" r:id="rId110"/>
    <p:sldId id="335" r:id="rId111"/>
    <p:sldId id="384" r:id="rId112"/>
    <p:sldId id="383" r:id="rId113"/>
    <p:sldId id="368" r:id="rId114"/>
    <p:sldId id="330" r:id="rId1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B0"/>
    <a:srgbClr val="37AAB6"/>
    <a:srgbClr val="5D417E"/>
    <a:srgbClr val="23A2B1"/>
    <a:srgbClr val="3B8A81"/>
    <a:srgbClr val="3D6886"/>
    <a:srgbClr val="3B9137"/>
    <a:srgbClr val="3C7887"/>
    <a:srgbClr val="769535"/>
    <a:srgbClr val="3E4A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0330" autoAdjust="0"/>
    <p:restoredTop sz="94660"/>
  </p:normalViewPr>
  <p:slideViewPr>
    <p:cSldViewPr snapToGrid="0" snapToObjects="1" showGuides="1">
      <p:cViewPr>
        <p:scale>
          <a:sx n="60" d="100"/>
          <a:sy n="60" d="100"/>
        </p:scale>
        <p:origin x="-1286" y="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117" Type="http://schemas.openxmlformats.org/officeDocument/2006/relationships/viewProps" Target="viewProps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102" Type="http://schemas.openxmlformats.org/officeDocument/2006/relationships/slide" Target="slides/slide92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13" Type="http://schemas.openxmlformats.org/officeDocument/2006/relationships/slide" Target="slides/slide103.xml"/><Relationship Id="rId11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16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11" Type="http://schemas.openxmlformats.org/officeDocument/2006/relationships/slide" Target="slides/slide10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14" Type="http://schemas.openxmlformats.org/officeDocument/2006/relationships/slide" Target="slides/slide104.xml"/><Relationship Id="rId11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image" Target="../media/image40.png"/><Relationship Id="rId4" Type="http://schemas.openxmlformats.org/officeDocument/2006/relationships/image" Target="../media/image43.jpe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4" Type="http://schemas.openxmlformats.org/officeDocument/2006/relationships/image" Target="../media/image47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diagrams/_rels/data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image" Target="../media/image22.png"/><Relationship Id="rId4" Type="http://schemas.openxmlformats.org/officeDocument/2006/relationships/image" Target="../media/image25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image" Target="../media/image22.png"/><Relationship Id="rId4" Type="http://schemas.openxmlformats.org/officeDocument/2006/relationships/image" Target="../media/image25.jpe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image" Target="../media/image40.png"/><Relationship Id="rId4" Type="http://schemas.openxmlformats.org/officeDocument/2006/relationships/image" Target="../media/image43.jpe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4" Type="http://schemas.openxmlformats.org/officeDocument/2006/relationships/image" Target="../media/image47.pn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diagrams/_rels/drawing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image" Target="../media/image22.png"/><Relationship Id="rId4" Type="http://schemas.openxmlformats.org/officeDocument/2006/relationships/image" Target="../media/image25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image" Target="../media/image22.png"/><Relationship Id="rId4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41CFCD-20BD-43F8-8D9D-09DD14AFDD49}" type="doc">
      <dgm:prSet loTypeId="urn:microsoft.com/office/officeart/2005/8/layout/vProcess5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AF863669-53A8-490C-9B44-50372144E586}">
      <dgm:prSet phldrT="[Text]"/>
      <dgm:spPr/>
      <dgm:t>
        <a:bodyPr/>
        <a:lstStyle/>
        <a:p>
          <a:r>
            <a:rPr lang="en-US" dirty="0" smtClean="0"/>
            <a:t>Topic 1:  Understanding our tourists</a:t>
          </a:r>
          <a:endParaRPr lang="en-ZA" dirty="0"/>
        </a:p>
      </dgm:t>
    </dgm:pt>
    <dgm:pt modelId="{E31F3CE3-E48A-4FBC-8843-268D10534D8F}" type="parTrans" cxnId="{CB871E09-6BC5-46C6-98E2-C1C9C7FDD78F}">
      <dgm:prSet/>
      <dgm:spPr/>
      <dgm:t>
        <a:bodyPr/>
        <a:lstStyle/>
        <a:p>
          <a:endParaRPr lang="en-ZA"/>
        </a:p>
      </dgm:t>
    </dgm:pt>
    <dgm:pt modelId="{D804A81B-F9BF-4950-9486-9F5CD31E3E73}" type="sibTrans" cxnId="{CB871E09-6BC5-46C6-98E2-C1C9C7FDD78F}">
      <dgm:prSet/>
      <dgm:spPr/>
      <dgm:t>
        <a:bodyPr/>
        <a:lstStyle/>
        <a:p>
          <a:endParaRPr lang="en-ZA"/>
        </a:p>
      </dgm:t>
    </dgm:pt>
    <dgm:pt modelId="{69A9D12E-2C5D-43EA-9B34-02243330D0E6}">
      <dgm:prSet phldrT="[Text]"/>
      <dgm:spPr/>
      <dgm:t>
        <a:bodyPr/>
        <a:lstStyle/>
        <a:p>
          <a:r>
            <a:rPr lang="en-US" dirty="0" smtClean="0"/>
            <a:t>Topic 2:  Communication</a:t>
          </a:r>
        </a:p>
      </dgm:t>
    </dgm:pt>
    <dgm:pt modelId="{E21E7219-5068-445A-95F3-93B988C6D77F}" type="parTrans" cxnId="{E52516C1-CE4E-40EB-8352-6B5134A4AF28}">
      <dgm:prSet/>
      <dgm:spPr/>
      <dgm:t>
        <a:bodyPr/>
        <a:lstStyle/>
        <a:p>
          <a:endParaRPr lang="en-ZA"/>
        </a:p>
      </dgm:t>
    </dgm:pt>
    <dgm:pt modelId="{0A0238B2-370C-45D6-A86E-DA632D367F21}" type="sibTrans" cxnId="{E52516C1-CE4E-40EB-8352-6B5134A4AF28}">
      <dgm:prSet/>
      <dgm:spPr/>
      <dgm:t>
        <a:bodyPr/>
        <a:lstStyle/>
        <a:p>
          <a:endParaRPr lang="en-ZA"/>
        </a:p>
      </dgm:t>
    </dgm:pt>
    <dgm:pt modelId="{5618DC92-6877-4966-AE74-73E36D4DB6DC}">
      <dgm:prSet phldrT="[Text]"/>
      <dgm:spPr/>
      <dgm:t>
        <a:bodyPr/>
        <a:lstStyle/>
        <a:p>
          <a:r>
            <a:rPr lang="en-US" dirty="0" smtClean="0"/>
            <a:t>Topic 3:  Introductions</a:t>
          </a:r>
        </a:p>
      </dgm:t>
    </dgm:pt>
    <dgm:pt modelId="{65AE464B-50F4-4110-9C86-973D368EDF6E}" type="parTrans" cxnId="{758D14CD-2AB2-46C6-A623-57EF4C68BFED}">
      <dgm:prSet/>
      <dgm:spPr/>
      <dgm:t>
        <a:bodyPr/>
        <a:lstStyle/>
        <a:p>
          <a:endParaRPr lang="en-ZA"/>
        </a:p>
      </dgm:t>
    </dgm:pt>
    <dgm:pt modelId="{D25CC812-40F8-4EE3-9F1A-9F8759ED25B1}" type="sibTrans" cxnId="{758D14CD-2AB2-46C6-A623-57EF4C68BFED}">
      <dgm:prSet/>
      <dgm:spPr/>
      <dgm:t>
        <a:bodyPr/>
        <a:lstStyle/>
        <a:p>
          <a:endParaRPr lang="en-ZA"/>
        </a:p>
      </dgm:t>
    </dgm:pt>
    <dgm:pt modelId="{565AD2A2-0ECB-4CA2-8C5A-A5BB49C59E73}" type="pres">
      <dgm:prSet presAssocID="{1641CFCD-20BD-43F8-8D9D-09DD14AFDD4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C239DB32-43B0-4D7B-8591-3B43A01529BF}" type="pres">
      <dgm:prSet presAssocID="{1641CFCD-20BD-43F8-8D9D-09DD14AFDD49}" presName="dummyMaxCanvas" presStyleCnt="0">
        <dgm:presLayoutVars/>
      </dgm:prSet>
      <dgm:spPr/>
      <dgm:t>
        <a:bodyPr/>
        <a:lstStyle/>
        <a:p>
          <a:endParaRPr lang="en-ZA"/>
        </a:p>
      </dgm:t>
    </dgm:pt>
    <dgm:pt modelId="{6A38D8BA-BB2F-4C65-B805-7DF25EE0D220}" type="pres">
      <dgm:prSet presAssocID="{1641CFCD-20BD-43F8-8D9D-09DD14AFDD49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CB06950-6C15-49D8-BDEC-93E80C7F7BFF}" type="pres">
      <dgm:prSet presAssocID="{1641CFCD-20BD-43F8-8D9D-09DD14AFDD49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7E01F09-FA86-4A0C-B2F0-D6488BBD3B14}" type="pres">
      <dgm:prSet presAssocID="{1641CFCD-20BD-43F8-8D9D-09DD14AFDD49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DC91D54-4DCC-4E51-946E-E3055D1230A9}" type="pres">
      <dgm:prSet presAssocID="{1641CFCD-20BD-43F8-8D9D-09DD14AFDD49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9C737AF-3C49-48DE-9260-36B079D367E5}" type="pres">
      <dgm:prSet presAssocID="{1641CFCD-20BD-43F8-8D9D-09DD14AFDD49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D59A4ED-B53F-433E-A48B-0C04E00CDD34}" type="pres">
      <dgm:prSet presAssocID="{1641CFCD-20BD-43F8-8D9D-09DD14AFDD4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BCF00C1-907B-466F-856D-BD5AA7307F29}" type="pres">
      <dgm:prSet presAssocID="{1641CFCD-20BD-43F8-8D9D-09DD14AFDD4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4DA7FB4-6BF9-4738-B1A9-B91E55496F3D}" type="pres">
      <dgm:prSet presAssocID="{1641CFCD-20BD-43F8-8D9D-09DD14AFDD4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D75F3BAF-4794-4B51-B66E-99682B16B046}" type="presOf" srcId="{AF863669-53A8-490C-9B44-50372144E586}" destId="{0D59A4ED-B53F-433E-A48B-0C04E00CDD34}" srcOrd="1" destOrd="0" presId="urn:microsoft.com/office/officeart/2005/8/layout/vProcess5"/>
    <dgm:cxn modelId="{758D14CD-2AB2-46C6-A623-57EF4C68BFED}" srcId="{1641CFCD-20BD-43F8-8D9D-09DD14AFDD49}" destId="{5618DC92-6877-4966-AE74-73E36D4DB6DC}" srcOrd="2" destOrd="0" parTransId="{65AE464B-50F4-4110-9C86-973D368EDF6E}" sibTransId="{D25CC812-40F8-4EE3-9F1A-9F8759ED25B1}"/>
    <dgm:cxn modelId="{5F984D90-034C-4D81-9F5C-A1453FF51652}" type="presOf" srcId="{AF863669-53A8-490C-9B44-50372144E586}" destId="{6A38D8BA-BB2F-4C65-B805-7DF25EE0D220}" srcOrd="0" destOrd="0" presId="urn:microsoft.com/office/officeart/2005/8/layout/vProcess5"/>
    <dgm:cxn modelId="{2E65FD5E-7099-4B84-A284-4C664B63EC40}" type="presOf" srcId="{5618DC92-6877-4966-AE74-73E36D4DB6DC}" destId="{44DA7FB4-6BF9-4738-B1A9-B91E55496F3D}" srcOrd="1" destOrd="0" presId="urn:microsoft.com/office/officeart/2005/8/layout/vProcess5"/>
    <dgm:cxn modelId="{E52516C1-CE4E-40EB-8352-6B5134A4AF28}" srcId="{1641CFCD-20BD-43F8-8D9D-09DD14AFDD49}" destId="{69A9D12E-2C5D-43EA-9B34-02243330D0E6}" srcOrd="1" destOrd="0" parTransId="{E21E7219-5068-445A-95F3-93B988C6D77F}" sibTransId="{0A0238B2-370C-45D6-A86E-DA632D367F21}"/>
    <dgm:cxn modelId="{4EEFF32D-7ABA-4ABD-8CE6-DB4B77D887D6}" type="presOf" srcId="{5618DC92-6877-4966-AE74-73E36D4DB6DC}" destId="{77E01F09-FA86-4A0C-B2F0-D6488BBD3B14}" srcOrd="0" destOrd="0" presId="urn:microsoft.com/office/officeart/2005/8/layout/vProcess5"/>
    <dgm:cxn modelId="{0E779428-D485-40A3-A64A-42802CE658B7}" type="presOf" srcId="{1641CFCD-20BD-43F8-8D9D-09DD14AFDD49}" destId="{565AD2A2-0ECB-4CA2-8C5A-A5BB49C59E73}" srcOrd="0" destOrd="0" presId="urn:microsoft.com/office/officeart/2005/8/layout/vProcess5"/>
    <dgm:cxn modelId="{CB871E09-6BC5-46C6-98E2-C1C9C7FDD78F}" srcId="{1641CFCD-20BD-43F8-8D9D-09DD14AFDD49}" destId="{AF863669-53A8-490C-9B44-50372144E586}" srcOrd="0" destOrd="0" parTransId="{E31F3CE3-E48A-4FBC-8843-268D10534D8F}" sibTransId="{D804A81B-F9BF-4950-9486-9F5CD31E3E73}"/>
    <dgm:cxn modelId="{0B3F8F98-CB41-4884-BB4A-DCB6C5947329}" type="presOf" srcId="{0A0238B2-370C-45D6-A86E-DA632D367F21}" destId="{A9C737AF-3C49-48DE-9260-36B079D367E5}" srcOrd="0" destOrd="0" presId="urn:microsoft.com/office/officeart/2005/8/layout/vProcess5"/>
    <dgm:cxn modelId="{75DAA4AA-5C0D-4A79-9C33-A3748243DFC7}" type="presOf" srcId="{69A9D12E-2C5D-43EA-9B34-02243330D0E6}" destId="{DCB06950-6C15-49D8-BDEC-93E80C7F7BFF}" srcOrd="0" destOrd="0" presId="urn:microsoft.com/office/officeart/2005/8/layout/vProcess5"/>
    <dgm:cxn modelId="{C70F2205-3661-4F9D-A3F2-407DE1C2AE1F}" type="presOf" srcId="{D804A81B-F9BF-4950-9486-9F5CD31E3E73}" destId="{CDC91D54-4DCC-4E51-946E-E3055D1230A9}" srcOrd="0" destOrd="0" presId="urn:microsoft.com/office/officeart/2005/8/layout/vProcess5"/>
    <dgm:cxn modelId="{AB6345F8-3FD5-489B-A69C-8902B3E32646}" type="presOf" srcId="{69A9D12E-2C5D-43EA-9B34-02243330D0E6}" destId="{EBCF00C1-907B-466F-856D-BD5AA7307F29}" srcOrd="1" destOrd="0" presId="urn:microsoft.com/office/officeart/2005/8/layout/vProcess5"/>
    <dgm:cxn modelId="{EE2ED559-991A-4C91-8F51-DE48A7815E7C}" type="presParOf" srcId="{565AD2A2-0ECB-4CA2-8C5A-A5BB49C59E73}" destId="{C239DB32-43B0-4D7B-8591-3B43A01529BF}" srcOrd="0" destOrd="0" presId="urn:microsoft.com/office/officeart/2005/8/layout/vProcess5"/>
    <dgm:cxn modelId="{969F922A-FE17-4EBC-9F30-A307B263E544}" type="presParOf" srcId="{565AD2A2-0ECB-4CA2-8C5A-A5BB49C59E73}" destId="{6A38D8BA-BB2F-4C65-B805-7DF25EE0D220}" srcOrd="1" destOrd="0" presId="urn:microsoft.com/office/officeart/2005/8/layout/vProcess5"/>
    <dgm:cxn modelId="{9CFF26ED-65BB-4325-A4C4-596B9A6D35B5}" type="presParOf" srcId="{565AD2A2-0ECB-4CA2-8C5A-A5BB49C59E73}" destId="{DCB06950-6C15-49D8-BDEC-93E80C7F7BFF}" srcOrd="2" destOrd="0" presId="urn:microsoft.com/office/officeart/2005/8/layout/vProcess5"/>
    <dgm:cxn modelId="{A30DFFC5-6852-4367-B2C9-4BACFBD7C3AD}" type="presParOf" srcId="{565AD2A2-0ECB-4CA2-8C5A-A5BB49C59E73}" destId="{77E01F09-FA86-4A0C-B2F0-D6488BBD3B14}" srcOrd="3" destOrd="0" presId="urn:microsoft.com/office/officeart/2005/8/layout/vProcess5"/>
    <dgm:cxn modelId="{0650B4CD-FA19-4FE0-820C-55F3A9C99EDB}" type="presParOf" srcId="{565AD2A2-0ECB-4CA2-8C5A-A5BB49C59E73}" destId="{CDC91D54-4DCC-4E51-946E-E3055D1230A9}" srcOrd="4" destOrd="0" presId="urn:microsoft.com/office/officeart/2005/8/layout/vProcess5"/>
    <dgm:cxn modelId="{B2C6896E-3C74-47C6-8E5E-F4F70DC4601A}" type="presParOf" srcId="{565AD2A2-0ECB-4CA2-8C5A-A5BB49C59E73}" destId="{A9C737AF-3C49-48DE-9260-36B079D367E5}" srcOrd="5" destOrd="0" presId="urn:microsoft.com/office/officeart/2005/8/layout/vProcess5"/>
    <dgm:cxn modelId="{416EFBE9-B950-433B-BF23-69D8457BEA77}" type="presParOf" srcId="{565AD2A2-0ECB-4CA2-8C5A-A5BB49C59E73}" destId="{0D59A4ED-B53F-433E-A48B-0C04E00CDD34}" srcOrd="6" destOrd="0" presId="urn:microsoft.com/office/officeart/2005/8/layout/vProcess5"/>
    <dgm:cxn modelId="{F15DDFB1-4BF3-47E2-AEE1-2415556591AA}" type="presParOf" srcId="{565AD2A2-0ECB-4CA2-8C5A-A5BB49C59E73}" destId="{EBCF00C1-907B-466F-856D-BD5AA7307F29}" srcOrd="7" destOrd="0" presId="urn:microsoft.com/office/officeart/2005/8/layout/vProcess5"/>
    <dgm:cxn modelId="{14994E6A-2860-4264-AFAC-EA4BB8DF9612}" type="presParOf" srcId="{565AD2A2-0ECB-4CA2-8C5A-A5BB49C59E73}" destId="{44DA7FB4-6BF9-4738-B1A9-B91E55496F3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2F9B374-D267-4EB5-90D4-BEFB8C989BD5}" type="doc">
      <dgm:prSet loTypeId="urn:microsoft.com/office/officeart/2005/8/layout/vList5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E3F06D38-4580-4970-9F24-A41A15B0C996}">
      <dgm:prSet phldrT="[Text]"/>
      <dgm:spPr/>
      <dgm:t>
        <a:bodyPr/>
        <a:lstStyle/>
        <a:p>
          <a:r>
            <a:rPr lang="en-US" b="1" dirty="0" smtClean="0"/>
            <a:t>Do’s</a:t>
          </a:r>
          <a:endParaRPr lang="en-ZA" b="1" dirty="0"/>
        </a:p>
      </dgm:t>
    </dgm:pt>
    <dgm:pt modelId="{1C1F3DEE-2D70-4963-96CE-F80492481F0B}" type="parTrans" cxnId="{AA7153BD-109C-43B3-A3F2-07B883DEBFF4}">
      <dgm:prSet/>
      <dgm:spPr/>
      <dgm:t>
        <a:bodyPr/>
        <a:lstStyle/>
        <a:p>
          <a:endParaRPr lang="en-ZA"/>
        </a:p>
      </dgm:t>
    </dgm:pt>
    <dgm:pt modelId="{7151EB56-F14C-4327-B61A-E5A52C40E873}" type="sibTrans" cxnId="{AA7153BD-109C-43B3-A3F2-07B883DEBFF4}">
      <dgm:prSet/>
      <dgm:spPr/>
      <dgm:t>
        <a:bodyPr/>
        <a:lstStyle/>
        <a:p>
          <a:endParaRPr lang="en-ZA"/>
        </a:p>
      </dgm:t>
    </dgm:pt>
    <dgm:pt modelId="{8FEB2889-E41A-474A-9EDE-1C3B334B7011}">
      <dgm:prSet phldrT="[Text]"/>
      <dgm:spPr/>
      <dgm:t>
        <a:bodyPr/>
        <a:lstStyle/>
        <a:p>
          <a:r>
            <a:rPr lang="en-ZA" dirty="0" smtClean="0"/>
            <a:t>If there is a problem, immediately solve it </a:t>
          </a:r>
          <a:endParaRPr lang="en-ZA" dirty="0"/>
        </a:p>
      </dgm:t>
    </dgm:pt>
    <dgm:pt modelId="{6B4DACDB-B6F4-4B02-85B7-04EA7D976C56}" type="parTrans" cxnId="{26D8DD26-8CFF-437C-9F29-26DD5090F313}">
      <dgm:prSet/>
      <dgm:spPr/>
      <dgm:t>
        <a:bodyPr/>
        <a:lstStyle/>
        <a:p>
          <a:endParaRPr lang="en-ZA"/>
        </a:p>
      </dgm:t>
    </dgm:pt>
    <dgm:pt modelId="{CE784F50-074E-45BA-9DDC-47B3E427940C}" type="sibTrans" cxnId="{26D8DD26-8CFF-437C-9F29-26DD5090F313}">
      <dgm:prSet/>
      <dgm:spPr/>
      <dgm:t>
        <a:bodyPr/>
        <a:lstStyle/>
        <a:p>
          <a:endParaRPr lang="en-ZA"/>
        </a:p>
      </dgm:t>
    </dgm:pt>
    <dgm:pt modelId="{2FA48269-D3D1-41C9-8030-DAEE9F0A8904}">
      <dgm:prSet phldrT="[Text]"/>
      <dgm:spPr/>
      <dgm:t>
        <a:bodyPr/>
        <a:lstStyle/>
        <a:p>
          <a:r>
            <a:rPr lang="en-ZA" dirty="0" smtClean="0"/>
            <a:t>Listen to complaints &amp; find a quick solution </a:t>
          </a:r>
          <a:endParaRPr lang="en-ZA" dirty="0"/>
        </a:p>
      </dgm:t>
    </dgm:pt>
    <dgm:pt modelId="{927105E8-E991-4AB5-8D11-6173F0D5ABD6}" type="parTrans" cxnId="{21685557-1D0E-41B4-A6C0-BEAD4C166E39}">
      <dgm:prSet/>
      <dgm:spPr/>
      <dgm:t>
        <a:bodyPr/>
        <a:lstStyle/>
        <a:p>
          <a:endParaRPr lang="en-ZA"/>
        </a:p>
      </dgm:t>
    </dgm:pt>
    <dgm:pt modelId="{048B24C9-9AA8-4486-A960-AE6DD897CC23}" type="sibTrans" cxnId="{21685557-1D0E-41B4-A6C0-BEAD4C166E39}">
      <dgm:prSet/>
      <dgm:spPr/>
      <dgm:t>
        <a:bodyPr/>
        <a:lstStyle/>
        <a:p>
          <a:endParaRPr lang="en-ZA"/>
        </a:p>
      </dgm:t>
    </dgm:pt>
    <dgm:pt modelId="{8584AA2B-C909-402E-BA5E-2112197E6C77}">
      <dgm:prSet phldrT="[Text]"/>
      <dgm:spPr/>
      <dgm:t>
        <a:bodyPr/>
        <a:lstStyle/>
        <a:p>
          <a:r>
            <a:rPr lang="en-US" b="1" dirty="0" smtClean="0"/>
            <a:t>Don’ts</a:t>
          </a:r>
          <a:endParaRPr lang="en-ZA" b="1" dirty="0"/>
        </a:p>
      </dgm:t>
    </dgm:pt>
    <dgm:pt modelId="{0C66F8F1-3816-49D0-A07C-4C553DB06935}" type="parTrans" cxnId="{7A5741DB-9FAE-41B2-BCC4-CAE1BD90353B}">
      <dgm:prSet/>
      <dgm:spPr/>
      <dgm:t>
        <a:bodyPr/>
        <a:lstStyle/>
        <a:p>
          <a:endParaRPr lang="en-ZA"/>
        </a:p>
      </dgm:t>
    </dgm:pt>
    <dgm:pt modelId="{1664FB67-24C4-4917-A9C5-38BAC27B8639}" type="sibTrans" cxnId="{7A5741DB-9FAE-41B2-BCC4-CAE1BD90353B}">
      <dgm:prSet/>
      <dgm:spPr/>
      <dgm:t>
        <a:bodyPr/>
        <a:lstStyle/>
        <a:p>
          <a:endParaRPr lang="en-ZA"/>
        </a:p>
      </dgm:t>
    </dgm:pt>
    <dgm:pt modelId="{98C8B08B-3CA4-49AD-8ABC-C0BEB070A3CF}">
      <dgm:prSet phldrT="[Text]"/>
      <dgm:spPr/>
      <dgm:t>
        <a:bodyPr/>
        <a:lstStyle/>
        <a:p>
          <a:r>
            <a:rPr lang="en-ZA" dirty="0" smtClean="0"/>
            <a:t>Think that people mean what they say</a:t>
          </a:r>
          <a:endParaRPr lang="en-ZA" dirty="0"/>
        </a:p>
      </dgm:t>
    </dgm:pt>
    <dgm:pt modelId="{16A44F04-5FC3-4B34-98B3-140BDE5DED9C}" type="parTrans" cxnId="{00A631CF-BF6F-4321-BECA-28BB79B9735D}">
      <dgm:prSet/>
      <dgm:spPr/>
      <dgm:t>
        <a:bodyPr/>
        <a:lstStyle/>
        <a:p>
          <a:endParaRPr lang="en-ZA"/>
        </a:p>
      </dgm:t>
    </dgm:pt>
    <dgm:pt modelId="{F13DF9B9-90EE-45E8-9251-DE320B6E6C5B}" type="sibTrans" cxnId="{00A631CF-BF6F-4321-BECA-28BB79B9735D}">
      <dgm:prSet/>
      <dgm:spPr/>
      <dgm:t>
        <a:bodyPr/>
        <a:lstStyle/>
        <a:p>
          <a:endParaRPr lang="en-ZA"/>
        </a:p>
      </dgm:t>
    </dgm:pt>
    <dgm:pt modelId="{CBF7465D-600C-4B8A-926E-AF322DF11185}">
      <dgm:prSet phldrT="[Text]"/>
      <dgm:spPr/>
      <dgm:t>
        <a:bodyPr/>
        <a:lstStyle/>
        <a:p>
          <a:r>
            <a:rPr lang="en-ZA" dirty="0" smtClean="0"/>
            <a:t>Accept if they invite you to their table for a meal</a:t>
          </a:r>
          <a:endParaRPr lang="en-ZA" dirty="0"/>
        </a:p>
      </dgm:t>
    </dgm:pt>
    <dgm:pt modelId="{35CB8931-E4B6-441A-80F7-EEDA3240D3A6}" type="parTrans" cxnId="{0B3B619A-5E05-4688-8BB0-51965895FFEA}">
      <dgm:prSet/>
      <dgm:spPr/>
      <dgm:t>
        <a:bodyPr/>
        <a:lstStyle/>
        <a:p>
          <a:endParaRPr lang="en-US"/>
        </a:p>
      </dgm:t>
    </dgm:pt>
    <dgm:pt modelId="{EF4D624B-0854-4E11-A98F-307B49DF76EA}" type="sibTrans" cxnId="{0B3B619A-5E05-4688-8BB0-51965895FFEA}">
      <dgm:prSet/>
      <dgm:spPr/>
      <dgm:t>
        <a:bodyPr/>
        <a:lstStyle/>
        <a:p>
          <a:endParaRPr lang="en-US"/>
        </a:p>
      </dgm:t>
    </dgm:pt>
    <dgm:pt modelId="{7F3C59F8-232E-41EB-AFBD-493C17CB1C06}">
      <dgm:prSet phldrT="[Text]"/>
      <dgm:spPr/>
      <dgm:t>
        <a:bodyPr/>
        <a:lstStyle/>
        <a:p>
          <a:r>
            <a:rPr lang="en-ZA" dirty="0" smtClean="0"/>
            <a:t>French </a:t>
          </a:r>
          <a:r>
            <a:rPr lang="en-ZA" dirty="0" smtClean="0"/>
            <a:t>can say things to be polite, but are not serious about them</a:t>
          </a:r>
          <a:endParaRPr lang="en-ZA" dirty="0"/>
        </a:p>
      </dgm:t>
    </dgm:pt>
    <dgm:pt modelId="{6AB66685-D209-49D8-9678-3E0A7F2C31B4}" type="parTrans" cxnId="{BA9EBF87-FE1E-4F16-BFE8-3BE1EA25BDDD}">
      <dgm:prSet/>
      <dgm:spPr/>
      <dgm:t>
        <a:bodyPr/>
        <a:lstStyle/>
        <a:p>
          <a:endParaRPr lang="en-US"/>
        </a:p>
      </dgm:t>
    </dgm:pt>
    <dgm:pt modelId="{78EAE6BA-28C1-40AA-93A5-379EAACE7634}" type="sibTrans" cxnId="{BA9EBF87-FE1E-4F16-BFE8-3BE1EA25BDDD}">
      <dgm:prSet/>
      <dgm:spPr/>
      <dgm:t>
        <a:bodyPr/>
        <a:lstStyle/>
        <a:p>
          <a:endParaRPr lang="en-US"/>
        </a:p>
      </dgm:t>
    </dgm:pt>
    <dgm:pt modelId="{10C610A7-CC56-4BB4-888B-99BB0F9730E0}" type="pres">
      <dgm:prSet presAssocID="{C2F9B374-D267-4EB5-90D4-BEFB8C989B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36615B2C-A814-462B-A8F2-6DF671C08D0D}" type="pres">
      <dgm:prSet presAssocID="{E3F06D38-4580-4970-9F24-A41A15B0C996}" presName="linNode" presStyleCnt="0"/>
      <dgm:spPr/>
    </dgm:pt>
    <dgm:pt modelId="{D7082F1C-63A8-4617-8E9D-67DF4F88D7EF}" type="pres">
      <dgm:prSet presAssocID="{E3F06D38-4580-4970-9F24-A41A15B0C996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659120C-4F97-4D96-A07B-C5A3BE29E842}" type="pres">
      <dgm:prSet presAssocID="{E3F06D38-4580-4970-9F24-A41A15B0C996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A71B538-E654-4B4A-BDD7-30D4C150935A}" type="pres">
      <dgm:prSet presAssocID="{7151EB56-F14C-4327-B61A-E5A52C40E873}" presName="sp" presStyleCnt="0"/>
      <dgm:spPr/>
    </dgm:pt>
    <dgm:pt modelId="{08516DAE-7D79-4434-A8B9-13753BE49A29}" type="pres">
      <dgm:prSet presAssocID="{8584AA2B-C909-402E-BA5E-2112197E6C77}" presName="linNode" presStyleCnt="0"/>
      <dgm:spPr/>
    </dgm:pt>
    <dgm:pt modelId="{64EB7E15-9E55-4E4E-905F-A90E359BAD02}" type="pres">
      <dgm:prSet presAssocID="{8584AA2B-C909-402E-BA5E-2112197E6C7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E12C77B-5E95-462E-BCB0-AB4496340A7F}" type="pres">
      <dgm:prSet presAssocID="{8584AA2B-C909-402E-BA5E-2112197E6C7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CD31640E-81BC-47B9-8149-AFED7A6A276B}" type="presOf" srcId="{E3F06D38-4580-4970-9F24-A41A15B0C996}" destId="{D7082F1C-63A8-4617-8E9D-67DF4F88D7EF}" srcOrd="0" destOrd="0" presId="urn:microsoft.com/office/officeart/2005/8/layout/vList5"/>
    <dgm:cxn modelId="{8D110D95-2370-450C-B52B-D464F9F467F7}" type="presOf" srcId="{8584AA2B-C909-402E-BA5E-2112197E6C77}" destId="{64EB7E15-9E55-4E4E-905F-A90E359BAD02}" srcOrd="0" destOrd="0" presId="urn:microsoft.com/office/officeart/2005/8/layout/vList5"/>
    <dgm:cxn modelId="{AEE9BC75-7C7F-4D22-8B9B-594D2643A807}" type="presOf" srcId="{8FEB2889-E41A-474A-9EDE-1C3B334B7011}" destId="{2659120C-4F97-4D96-A07B-C5A3BE29E842}" srcOrd="0" destOrd="0" presId="urn:microsoft.com/office/officeart/2005/8/layout/vList5"/>
    <dgm:cxn modelId="{1BC18646-871A-461F-B755-713CD79CAC46}" type="presOf" srcId="{C2F9B374-D267-4EB5-90D4-BEFB8C989BD5}" destId="{10C610A7-CC56-4BB4-888B-99BB0F9730E0}" srcOrd="0" destOrd="0" presId="urn:microsoft.com/office/officeart/2005/8/layout/vList5"/>
    <dgm:cxn modelId="{BA9EBF87-FE1E-4F16-BFE8-3BE1EA25BDDD}" srcId="{8584AA2B-C909-402E-BA5E-2112197E6C77}" destId="{7F3C59F8-232E-41EB-AFBD-493C17CB1C06}" srcOrd="1" destOrd="0" parTransId="{6AB66685-D209-49D8-9678-3E0A7F2C31B4}" sibTransId="{78EAE6BA-28C1-40AA-93A5-379EAACE7634}"/>
    <dgm:cxn modelId="{AA7153BD-109C-43B3-A3F2-07B883DEBFF4}" srcId="{C2F9B374-D267-4EB5-90D4-BEFB8C989BD5}" destId="{E3F06D38-4580-4970-9F24-A41A15B0C996}" srcOrd="0" destOrd="0" parTransId="{1C1F3DEE-2D70-4963-96CE-F80492481F0B}" sibTransId="{7151EB56-F14C-4327-B61A-E5A52C40E873}"/>
    <dgm:cxn modelId="{7A5741DB-9FAE-41B2-BCC4-CAE1BD90353B}" srcId="{C2F9B374-D267-4EB5-90D4-BEFB8C989BD5}" destId="{8584AA2B-C909-402E-BA5E-2112197E6C77}" srcOrd="1" destOrd="0" parTransId="{0C66F8F1-3816-49D0-A07C-4C553DB06935}" sibTransId="{1664FB67-24C4-4917-A9C5-38BAC27B8639}"/>
    <dgm:cxn modelId="{0B3B619A-5E05-4688-8BB0-51965895FFEA}" srcId="{E3F06D38-4580-4970-9F24-A41A15B0C996}" destId="{CBF7465D-600C-4B8A-926E-AF322DF11185}" srcOrd="2" destOrd="0" parTransId="{35CB8931-E4B6-441A-80F7-EEDA3240D3A6}" sibTransId="{EF4D624B-0854-4E11-A98F-307B49DF76EA}"/>
    <dgm:cxn modelId="{21685557-1D0E-41B4-A6C0-BEAD4C166E39}" srcId="{E3F06D38-4580-4970-9F24-A41A15B0C996}" destId="{2FA48269-D3D1-41C9-8030-DAEE9F0A8904}" srcOrd="1" destOrd="0" parTransId="{927105E8-E991-4AB5-8D11-6173F0D5ABD6}" sibTransId="{048B24C9-9AA8-4486-A960-AE6DD897CC23}"/>
    <dgm:cxn modelId="{26D8DD26-8CFF-437C-9F29-26DD5090F313}" srcId="{E3F06D38-4580-4970-9F24-A41A15B0C996}" destId="{8FEB2889-E41A-474A-9EDE-1C3B334B7011}" srcOrd="0" destOrd="0" parTransId="{6B4DACDB-B6F4-4B02-85B7-04EA7D976C56}" sibTransId="{CE784F50-074E-45BA-9DDC-47B3E427940C}"/>
    <dgm:cxn modelId="{FD9B1D1C-0E71-4EF6-9B8D-46755D90943D}" type="presOf" srcId="{CBF7465D-600C-4B8A-926E-AF322DF11185}" destId="{2659120C-4F97-4D96-A07B-C5A3BE29E842}" srcOrd="0" destOrd="2" presId="urn:microsoft.com/office/officeart/2005/8/layout/vList5"/>
    <dgm:cxn modelId="{40F94097-13E3-4D18-B709-239B4F942CF7}" type="presOf" srcId="{98C8B08B-3CA4-49AD-8ABC-C0BEB070A3CF}" destId="{FE12C77B-5E95-462E-BCB0-AB4496340A7F}" srcOrd="0" destOrd="0" presId="urn:microsoft.com/office/officeart/2005/8/layout/vList5"/>
    <dgm:cxn modelId="{6D5825A1-D43E-4D7F-A13D-BF896174ACAD}" type="presOf" srcId="{7F3C59F8-232E-41EB-AFBD-493C17CB1C06}" destId="{FE12C77B-5E95-462E-BCB0-AB4496340A7F}" srcOrd="0" destOrd="1" presId="urn:microsoft.com/office/officeart/2005/8/layout/vList5"/>
    <dgm:cxn modelId="{53FD9BAF-D8FC-45D2-8FBE-15C0C95516E0}" type="presOf" srcId="{2FA48269-D3D1-41C9-8030-DAEE9F0A8904}" destId="{2659120C-4F97-4D96-A07B-C5A3BE29E842}" srcOrd="0" destOrd="1" presId="urn:microsoft.com/office/officeart/2005/8/layout/vList5"/>
    <dgm:cxn modelId="{00A631CF-BF6F-4321-BECA-28BB79B9735D}" srcId="{8584AA2B-C909-402E-BA5E-2112197E6C77}" destId="{98C8B08B-3CA4-49AD-8ABC-C0BEB070A3CF}" srcOrd="0" destOrd="0" parTransId="{16A44F04-5FC3-4B34-98B3-140BDE5DED9C}" sibTransId="{F13DF9B9-90EE-45E8-9251-DE320B6E6C5B}"/>
    <dgm:cxn modelId="{B25BB5C5-1973-408F-B513-935C1EC89F6B}" type="presParOf" srcId="{10C610A7-CC56-4BB4-888B-99BB0F9730E0}" destId="{36615B2C-A814-462B-A8F2-6DF671C08D0D}" srcOrd="0" destOrd="0" presId="urn:microsoft.com/office/officeart/2005/8/layout/vList5"/>
    <dgm:cxn modelId="{45C0ACB8-8149-49C5-8BDD-876D6B4D88EB}" type="presParOf" srcId="{36615B2C-A814-462B-A8F2-6DF671C08D0D}" destId="{D7082F1C-63A8-4617-8E9D-67DF4F88D7EF}" srcOrd="0" destOrd="0" presId="urn:microsoft.com/office/officeart/2005/8/layout/vList5"/>
    <dgm:cxn modelId="{2378F084-E43E-456D-B859-C5079F4D4A4C}" type="presParOf" srcId="{36615B2C-A814-462B-A8F2-6DF671C08D0D}" destId="{2659120C-4F97-4D96-A07B-C5A3BE29E842}" srcOrd="1" destOrd="0" presId="urn:microsoft.com/office/officeart/2005/8/layout/vList5"/>
    <dgm:cxn modelId="{F0F0FA6C-321A-4AB9-8CCC-A8EC0813A10B}" type="presParOf" srcId="{10C610A7-CC56-4BB4-888B-99BB0F9730E0}" destId="{7A71B538-E654-4B4A-BDD7-30D4C150935A}" srcOrd="1" destOrd="0" presId="urn:microsoft.com/office/officeart/2005/8/layout/vList5"/>
    <dgm:cxn modelId="{457EBD54-E154-457E-880C-0F77238E7DB2}" type="presParOf" srcId="{10C610A7-CC56-4BB4-888B-99BB0F9730E0}" destId="{08516DAE-7D79-4434-A8B9-13753BE49A29}" srcOrd="2" destOrd="0" presId="urn:microsoft.com/office/officeart/2005/8/layout/vList5"/>
    <dgm:cxn modelId="{B6EBD802-9520-47EC-9D1F-70040B63B1BB}" type="presParOf" srcId="{08516DAE-7D79-4434-A8B9-13753BE49A29}" destId="{64EB7E15-9E55-4E4E-905F-A90E359BAD02}" srcOrd="0" destOrd="0" presId="urn:microsoft.com/office/officeart/2005/8/layout/vList5"/>
    <dgm:cxn modelId="{2614ED4F-ADAB-40F2-9776-1898A1F2A123}" type="presParOf" srcId="{08516DAE-7D79-4434-A8B9-13753BE49A29}" destId="{FE12C77B-5E95-462E-BCB0-AB4496340A7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2F9B374-D267-4EB5-90D4-BEFB8C989BD5}" type="doc">
      <dgm:prSet loTypeId="urn:microsoft.com/office/officeart/2005/8/layout/vList5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E3F06D38-4580-4970-9F24-A41A15B0C996}">
      <dgm:prSet phldrT="[Text]"/>
      <dgm:spPr/>
      <dgm:t>
        <a:bodyPr/>
        <a:lstStyle/>
        <a:p>
          <a:r>
            <a:rPr lang="en-US" b="1" dirty="0" smtClean="0"/>
            <a:t>Likes</a:t>
          </a:r>
          <a:r>
            <a:rPr lang="en-US" dirty="0" smtClean="0"/>
            <a:t> </a:t>
          </a:r>
          <a:endParaRPr lang="en-ZA" dirty="0"/>
        </a:p>
      </dgm:t>
    </dgm:pt>
    <dgm:pt modelId="{1C1F3DEE-2D70-4963-96CE-F80492481F0B}" type="parTrans" cxnId="{AA7153BD-109C-43B3-A3F2-07B883DEBFF4}">
      <dgm:prSet/>
      <dgm:spPr/>
      <dgm:t>
        <a:bodyPr/>
        <a:lstStyle/>
        <a:p>
          <a:endParaRPr lang="en-ZA"/>
        </a:p>
      </dgm:t>
    </dgm:pt>
    <dgm:pt modelId="{7151EB56-F14C-4327-B61A-E5A52C40E873}" type="sibTrans" cxnId="{AA7153BD-109C-43B3-A3F2-07B883DEBFF4}">
      <dgm:prSet/>
      <dgm:spPr/>
      <dgm:t>
        <a:bodyPr/>
        <a:lstStyle/>
        <a:p>
          <a:endParaRPr lang="en-ZA"/>
        </a:p>
      </dgm:t>
    </dgm:pt>
    <dgm:pt modelId="{8FEB2889-E41A-474A-9EDE-1C3B334B7011}">
      <dgm:prSet phldrT="[Text]"/>
      <dgm:spPr/>
      <dgm:t>
        <a:bodyPr/>
        <a:lstStyle/>
        <a:p>
          <a:r>
            <a:rPr lang="en-ZA" dirty="0" smtClean="0"/>
            <a:t>Straight/well-said communication</a:t>
          </a:r>
          <a:endParaRPr lang="en-ZA" dirty="0"/>
        </a:p>
      </dgm:t>
    </dgm:pt>
    <dgm:pt modelId="{6B4DACDB-B6F4-4B02-85B7-04EA7D976C56}" type="parTrans" cxnId="{26D8DD26-8CFF-437C-9F29-26DD5090F313}">
      <dgm:prSet/>
      <dgm:spPr/>
      <dgm:t>
        <a:bodyPr/>
        <a:lstStyle/>
        <a:p>
          <a:endParaRPr lang="en-ZA"/>
        </a:p>
      </dgm:t>
    </dgm:pt>
    <dgm:pt modelId="{CE784F50-074E-45BA-9DDC-47B3E427940C}" type="sibTrans" cxnId="{26D8DD26-8CFF-437C-9F29-26DD5090F313}">
      <dgm:prSet/>
      <dgm:spPr/>
      <dgm:t>
        <a:bodyPr/>
        <a:lstStyle/>
        <a:p>
          <a:endParaRPr lang="en-ZA"/>
        </a:p>
      </dgm:t>
    </dgm:pt>
    <dgm:pt modelId="{2FA48269-D3D1-41C9-8030-DAEE9F0A8904}">
      <dgm:prSet phldrT="[Text]"/>
      <dgm:spPr/>
      <dgm:t>
        <a:bodyPr/>
        <a:lstStyle/>
        <a:p>
          <a:r>
            <a:rPr lang="en-ZA" dirty="0" smtClean="0"/>
            <a:t>Factual to the point info</a:t>
          </a:r>
          <a:endParaRPr lang="en-ZA" dirty="0"/>
        </a:p>
      </dgm:t>
    </dgm:pt>
    <dgm:pt modelId="{927105E8-E991-4AB5-8D11-6173F0D5ABD6}" type="parTrans" cxnId="{21685557-1D0E-41B4-A6C0-BEAD4C166E39}">
      <dgm:prSet/>
      <dgm:spPr/>
      <dgm:t>
        <a:bodyPr/>
        <a:lstStyle/>
        <a:p>
          <a:endParaRPr lang="en-ZA"/>
        </a:p>
      </dgm:t>
    </dgm:pt>
    <dgm:pt modelId="{048B24C9-9AA8-4486-A960-AE6DD897CC23}" type="sibTrans" cxnId="{21685557-1D0E-41B4-A6C0-BEAD4C166E39}">
      <dgm:prSet/>
      <dgm:spPr/>
      <dgm:t>
        <a:bodyPr/>
        <a:lstStyle/>
        <a:p>
          <a:endParaRPr lang="en-ZA"/>
        </a:p>
      </dgm:t>
    </dgm:pt>
    <dgm:pt modelId="{8584AA2B-C909-402E-BA5E-2112197E6C77}">
      <dgm:prSet phldrT="[Text]"/>
      <dgm:spPr/>
      <dgm:t>
        <a:bodyPr/>
        <a:lstStyle/>
        <a:p>
          <a:r>
            <a:rPr lang="en-US" b="1" dirty="0" smtClean="0"/>
            <a:t>Dislikes</a:t>
          </a:r>
          <a:endParaRPr lang="en-ZA" b="1" dirty="0"/>
        </a:p>
      </dgm:t>
    </dgm:pt>
    <dgm:pt modelId="{0C66F8F1-3816-49D0-A07C-4C553DB06935}" type="parTrans" cxnId="{7A5741DB-9FAE-41B2-BCC4-CAE1BD90353B}">
      <dgm:prSet/>
      <dgm:spPr/>
      <dgm:t>
        <a:bodyPr/>
        <a:lstStyle/>
        <a:p>
          <a:endParaRPr lang="en-ZA"/>
        </a:p>
      </dgm:t>
    </dgm:pt>
    <dgm:pt modelId="{1664FB67-24C4-4917-A9C5-38BAC27B8639}" type="sibTrans" cxnId="{7A5741DB-9FAE-41B2-BCC4-CAE1BD90353B}">
      <dgm:prSet/>
      <dgm:spPr/>
      <dgm:t>
        <a:bodyPr/>
        <a:lstStyle/>
        <a:p>
          <a:endParaRPr lang="en-ZA"/>
        </a:p>
      </dgm:t>
    </dgm:pt>
    <dgm:pt modelId="{98C8B08B-3CA4-49AD-8ABC-C0BEB070A3CF}">
      <dgm:prSet phldrT="[Text]"/>
      <dgm:spPr/>
      <dgm:t>
        <a:bodyPr/>
        <a:lstStyle/>
        <a:p>
          <a:r>
            <a:rPr lang="en-ZA" dirty="0" smtClean="0"/>
            <a:t>Lateness, running behind schedule</a:t>
          </a:r>
          <a:endParaRPr lang="en-ZA" dirty="0"/>
        </a:p>
      </dgm:t>
    </dgm:pt>
    <dgm:pt modelId="{16A44F04-5FC3-4B34-98B3-140BDE5DED9C}" type="parTrans" cxnId="{00A631CF-BF6F-4321-BECA-28BB79B9735D}">
      <dgm:prSet/>
      <dgm:spPr/>
      <dgm:t>
        <a:bodyPr/>
        <a:lstStyle/>
        <a:p>
          <a:endParaRPr lang="en-ZA"/>
        </a:p>
      </dgm:t>
    </dgm:pt>
    <dgm:pt modelId="{F13DF9B9-90EE-45E8-9251-DE320B6E6C5B}" type="sibTrans" cxnId="{00A631CF-BF6F-4321-BECA-28BB79B9735D}">
      <dgm:prSet/>
      <dgm:spPr/>
      <dgm:t>
        <a:bodyPr/>
        <a:lstStyle/>
        <a:p>
          <a:endParaRPr lang="en-ZA"/>
        </a:p>
      </dgm:t>
    </dgm:pt>
    <dgm:pt modelId="{33742900-78C5-4FA6-838F-96BA31531700}">
      <dgm:prSet phldrT="[Text]"/>
      <dgm:spPr/>
      <dgm:t>
        <a:bodyPr/>
        <a:lstStyle/>
        <a:p>
          <a:r>
            <a:rPr lang="en-ZA" dirty="0" smtClean="0"/>
            <a:t>No </a:t>
          </a:r>
          <a:r>
            <a:rPr lang="en-ZA" dirty="0" smtClean="0"/>
            <a:t>covering up </a:t>
          </a:r>
          <a:r>
            <a:rPr lang="en-ZA" dirty="0" smtClean="0"/>
            <a:t>uncomfortable truths </a:t>
          </a:r>
          <a:endParaRPr lang="en-ZA" dirty="0"/>
        </a:p>
      </dgm:t>
    </dgm:pt>
    <dgm:pt modelId="{04F451A3-25C2-4EB3-A9CB-438DB18F0BBE}" type="parTrans" cxnId="{930DE12F-1180-4CD4-A367-19E6B048762D}">
      <dgm:prSet/>
      <dgm:spPr/>
      <dgm:t>
        <a:bodyPr/>
        <a:lstStyle/>
        <a:p>
          <a:endParaRPr lang="en-US"/>
        </a:p>
      </dgm:t>
    </dgm:pt>
    <dgm:pt modelId="{DD27547C-B940-4D0A-B0AA-B13F0DA5E38D}" type="sibTrans" cxnId="{930DE12F-1180-4CD4-A367-19E6B048762D}">
      <dgm:prSet/>
      <dgm:spPr/>
      <dgm:t>
        <a:bodyPr/>
        <a:lstStyle/>
        <a:p>
          <a:endParaRPr lang="en-US"/>
        </a:p>
      </dgm:t>
    </dgm:pt>
    <dgm:pt modelId="{62ECF435-CEDB-4EB9-99AA-496C286B3B79}">
      <dgm:prSet phldrT="[Text]"/>
      <dgm:spPr/>
      <dgm:t>
        <a:bodyPr/>
        <a:lstStyle/>
        <a:p>
          <a:r>
            <a:rPr lang="en-ZA" dirty="0" smtClean="0"/>
            <a:t>Punctuality</a:t>
          </a:r>
          <a:endParaRPr lang="en-ZA" dirty="0"/>
        </a:p>
      </dgm:t>
    </dgm:pt>
    <dgm:pt modelId="{CD4E4190-2956-4E39-8EF5-233EF48C82BE}" type="parTrans" cxnId="{0BA15FDA-C87F-4BB3-8458-210B59F0703B}">
      <dgm:prSet/>
      <dgm:spPr/>
      <dgm:t>
        <a:bodyPr/>
        <a:lstStyle/>
        <a:p>
          <a:endParaRPr lang="en-US"/>
        </a:p>
      </dgm:t>
    </dgm:pt>
    <dgm:pt modelId="{A321A4C7-3968-4001-B893-14F3D97FE740}" type="sibTrans" cxnId="{0BA15FDA-C87F-4BB3-8458-210B59F0703B}">
      <dgm:prSet/>
      <dgm:spPr/>
      <dgm:t>
        <a:bodyPr/>
        <a:lstStyle/>
        <a:p>
          <a:endParaRPr lang="en-US"/>
        </a:p>
      </dgm:t>
    </dgm:pt>
    <dgm:pt modelId="{E5BBB8F5-549A-4275-81FF-1D7EECAB9ECF}">
      <dgm:prSet phldrT="[Text]"/>
      <dgm:spPr/>
      <dgm:t>
        <a:bodyPr/>
        <a:lstStyle/>
        <a:p>
          <a:r>
            <a:rPr lang="en-ZA" dirty="0" smtClean="0"/>
            <a:t>Clean and orderly hotels and restaurants</a:t>
          </a:r>
          <a:endParaRPr lang="en-ZA" dirty="0"/>
        </a:p>
      </dgm:t>
    </dgm:pt>
    <dgm:pt modelId="{8E829494-A12B-4DD6-840F-F88FF03C9B83}" type="parTrans" cxnId="{2E21E5E5-E89C-4649-810E-85B6F5AD001A}">
      <dgm:prSet/>
      <dgm:spPr/>
      <dgm:t>
        <a:bodyPr/>
        <a:lstStyle/>
        <a:p>
          <a:endParaRPr lang="en-US"/>
        </a:p>
      </dgm:t>
    </dgm:pt>
    <dgm:pt modelId="{2954495D-CAAC-46ED-B4A7-6646329DA5D8}" type="sibTrans" cxnId="{2E21E5E5-E89C-4649-810E-85B6F5AD001A}">
      <dgm:prSet/>
      <dgm:spPr/>
      <dgm:t>
        <a:bodyPr/>
        <a:lstStyle/>
        <a:p>
          <a:endParaRPr lang="en-US"/>
        </a:p>
      </dgm:t>
    </dgm:pt>
    <dgm:pt modelId="{45043403-C20C-42C3-B279-C7E5D71ACF58}">
      <dgm:prSet phldrT="[Text]"/>
      <dgm:spPr/>
      <dgm:t>
        <a:bodyPr/>
        <a:lstStyle/>
        <a:p>
          <a:r>
            <a:rPr lang="en-ZA" dirty="0" smtClean="0"/>
            <a:t>Non-communication about what is happening</a:t>
          </a:r>
          <a:endParaRPr lang="en-ZA" dirty="0"/>
        </a:p>
      </dgm:t>
    </dgm:pt>
    <dgm:pt modelId="{DECF4ED2-4BAC-4EDC-A8FC-543F0565A807}" type="parTrans" cxnId="{43FDB9B6-3EB8-4C8D-9F6F-887AD0BEB465}">
      <dgm:prSet/>
      <dgm:spPr/>
      <dgm:t>
        <a:bodyPr/>
        <a:lstStyle/>
        <a:p>
          <a:endParaRPr lang="en-US"/>
        </a:p>
      </dgm:t>
    </dgm:pt>
    <dgm:pt modelId="{455EF925-1C7C-442B-881E-8A6709CBE217}" type="sibTrans" cxnId="{43FDB9B6-3EB8-4C8D-9F6F-887AD0BEB465}">
      <dgm:prSet/>
      <dgm:spPr/>
      <dgm:t>
        <a:bodyPr/>
        <a:lstStyle/>
        <a:p>
          <a:endParaRPr lang="en-US"/>
        </a:p>
      </dgm:t>
    </dgm:pt>
    <dgm:pt modelId="{BA7FE593-3954-4302-B9E3-4DF96E01BB1F}">
      <dgm:prSet phldrT="[Text]"/>
      <dgm:spPr/>
      <dgm:t>
        <a:bodyPr/>
        <a:lstStyle/>
        <a:p>
          <a:r>
            <a:rPr lang="en-ZA" dirty="0" smtClean="0"/>
            <a:t>Making up facts</a:t>
          </a:r>
          <a:endParaRPr lang="en-ZA" dirty="0"/>
        </a:p>
      </dgm:t>
    </dgm:pt>
    <dgm:pt modelId="{4EFD5EDA-8122-4D91-9682-260E96A98B36}" type="parTrans" cxnId="{73CC3E34-848A-4BDF-9359-00B38C33FC50}">
      <dgm:prSet/>
      <dgm:spPr/>
      <dgm:t>
        <a:bodyPr/>
        <a:lstStyle/>
        <a:p>
          <a:endParaRPr lang="en-US"/>
        </a:p>
      </dgm:t>
    </dgm:pt>
    <dgm:pt modelId="{079DE94B-A286-4FC9-811B-4ECB0B431A93}" type="sibTrans" cxnId="{73CC3E34-848A-4BDF-9359-00B38C33FC50}">
      <dgm:prSet/>
      <dgm:spPr/>
      <dgm:t>
        <a:bodyPr/>
        <a:lstStyle/>
        <a:p>
          <a:endParaRPr lang="en-US"/>
        </a:p>
      </dgm:t>
    </dgm:pt>
    <dgm:pt modelId="{71A6D4D3-76CE-4BD6-9E99-AEE0F18ECE8C}">
      <dgm:prSet phldrT="[Text]"/>
      <dgm:spPr/>
      <dgm:t>
        <a:bodyPr/>
        <a:lstStyle/>
        <a:p>
          <a:r>
            <a:rPr lang="en-ZA" dirty="0" smtClean="0"/>
            <a:t>Doing too much</a:t>
          </a:r>
          <a:endParaRPr lang="en-ZA" dirty="0"/>
        </a:p>
      </dgm:t>
    </dgm:pt>
    <dgm:pt modelId="{EF73D78A-91B9-45EA-925F-BC1D49BABF48}" type="parTrans" cxnId="{20ED7CBC-506F-426A-BC4D-7976E5F064AF}">
      <dgm:prSet/>
      <dgm:spPr/>
      <dgm:t>
        <a:bodyPr/>
        <a:lstStyle/>
        <a:p>
          <a:endParaRPr lang="en-US"/>
        </a:p>
      </dgm:t>
    </dgm:pt>
    <dgm:pt modelId="{698EC24A-21E4-493A-8E91-1303A25C8BFC}" type="sibTrans" cxnId="{20ED7CBC-506F-426A-BC4D-7976E5F064AF}">
      <dgm:prSet/>
      <dgm:spPr/>
      <dgm:t>
        <a:bodyPr/>
        <a:lstStyle/>
        <a:p>
          <a:endParaRPr lang="en-US"/>
        </a:p>
      </dgm:t>
    </dgm:pt>
    <dgm:pt modelId="{BF76E37C-EC52-4C5E-8480-2E00EABEF0D1}">
      <dgm:prSet phldrT="[Text]"/>
      <dgm:spPr/>
      <dgm:t>
        <a:bodyPr/>
        <a:lstStyle/>
        <a:p>
          <a:r>
            <a:rPr lang="en-ZA" dirty="0" smtClean="0"/>
            <a:t>Too much unnecessary service</a:t>
          </a:r>
          <a:endParaRPr lang="en-ZA" dirty="0"/>
        </a:p>
      </dgm:t>
    </dgm:pt>
    <dgm:pt modelId="{1160476D-74B9-4EF7-94E4-BAA8E05A9C4D}" type="parTrans" cxnId="{D9816B40-448E-4DF3-914C-1B087F19DD8E}">
      <dgm:prSet/>
      <dgm:spPr/>
      <dgm:t>
        <a:bodyPr/>
        <a:lstStyle/>
        <a:p>
          <a:endParaRPr lang="en-US"/>
        </a:p>
      </dgm:t>
    </dgm:pt>
    <dgm:pt modelId="{6D29589C-58C4-4493-A389-DDFC57BA1C34}" type="sibTrans" cxnId="{D9816B40-448E-4DF3-914C-1B087F19DD8E}">
      <dgm:prSet/>
      <dgm:spPr/>
      <dgm:t>
        <a:bodyPr/>
        <a:lstStyle/>
        <a:p>
          <a:endParaRPr lang="en-US"/>
        </a:p>
      </dgm:t>
    </dgm:pt>
    <dgm:pt modelId="{D1CFB6C3-88AF-4508-9024-48B9C40E4848}">
      <dgm:prSet phldrT="[Text]"/>
      <dgm:spPr/>
      <dgm:t>
        <a:bodyPr/>
        <a:lstStyle/>
        <a:p>
          <a:r>
            <a:rPr lang="en-US" dirty="0" smtClean="0"/>
            <a:t>Beer!</a:t>
          </a:r>
          <a:endParaRPr lang="en-ZA" dirty="0"/>
        </a:p>
      </dgm:t>
    </dgm:pt>
    <dgm:pt modelId="{82FA33BE-B63E-446F-A377-F3227B3621EB}" type="parTrans" cxnId="{BA1311D9-9E74-467F-937F-F7A8D0D911D5}">
      <dgm:prSet/>
      <dgm:spPr/>
      <dgm:t>
        <a:bodyPr/>
        <a:lstStyle/>
        <a:p>
          <a:endParaRPr lang="en-ZA"/>
        </a:p>
      </dgm:t>
    </dgm:pt>
    <dgm:pt modelId="{9A6231F6-F0E1-45A7-850F-EA3ECF113C42}" type="sibTrans" cxnId="{BA1311D9-9E74-467F-937F-F7A8D0D911D5}">
      <dgm:prSet/>
      <dgm:spPr/>
      <dgm:t>
        <a:bodyPr/>
        <a:lstStyle/>
        <a:p>
          <a:endParaRPr lang="en-ZA"/>
        </a:p>
      </dgm:t>
    </dgm:pt>
    <dgm:pt modelId="{10C610A7-CC56-4BB4-888B-99BB0F9730E0}" type="pres">
      <dgm:prSet presAssocID="{C2F9B374-D267-4EB5-90D4-BEFB8C989B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36615B2C-A814-462B-A8F2-6DF671C08D0D}" type="pres">
      <dgm:prSet presAssocID="{E3F06D38-4580-4970-9F24-A41A15B0C996}" presName="linNode" presStyleCnt="0"/>
      <dgm:spPr/>
    </dgm:pt>
    <dgm:pt modelId="{D7082F1C-63A8-4617-8E9D-67DF4F88D7EF}" type="pres">
      <dgm:prSet presAssocID="{E3F06D38-4580-4970-9F24-A41A15B0C996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659120C-4F97-4D96-A07B-C5A3BE29E842}" type="pres">
      <dgm:prSet presAssocID="{E3F06D38-4580-4970-9F24-A41A15B0C996}" presName="descendantText" presStyleLbl="alignAccFollowNode1" presStyleIdx="0" presStyleCnt="2" custScaleY="12672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A71B538-E654-4B4A-BDD7-30D4C150935A}" type="pres">
      <dgm:prSet presAssocID="{7151EB56-F14C-4327-B61A-E5A52C40E873}" presName="sp" presStyleCnt="0"/>
      <dgm:spPr/>
    </dgm:pt>
    <dgm:pt modelId="{08516DAE-7D79-4434-A8B9-13753BE49A29}" type="pres">
      <dgm:prSet presAssocID="{8584AA2B-C909-402E-BA5E-2112197E6C77}" presName="linNode" presStyleCnt="0"/>
      <dgm:spPr/>
    </dgm:pt>
    <dgm:pt modelId="{64EB7E15-9E55-4E4E-905F-A90E359BAD02}" type="pres">
      <dgm:prSet presAssocID="{8584AA2B-C909-402E-BA5E-2112197E6C7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E12C77B-5E95-462E-BCB0-AB4496340A7F}" type="pres">
      <dgm:prSet presAssocID="{8584AA2B-C909-402E-BA5E-2112197E6C7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DA7B2FB9-BCDE-484B-B11C-F32051493AE0}" type="presOf" srcId="{C2F9B374-D267-4EB5-90D4-BEFB8C989BD5}" destId="{10C610A7-CC56-4BB4-888B-99BB0F9730E0}" srcOrd="0" destOrd="0" presId="urn:microsoft.com/office/officeart/2005/8/layout/vList5"/>
    <dgm:cxn modelId="{4482F4A9-6958-480A-8A42-4BDFAFECF34D}" type="presOf" srcId="{2FA48269-D3D1-41C9-8030-DAEE9F0A8904}" destId="{2659120C-4F97-4D96-A07B-C5A3BE29E842}" srcOrd="0" destOrd="1" presId="urn:microsoft.com/office/officeart/2005/8/layout/vList5"/>
    <dgm:cxn modelId="{A5A372FD-DF66-4527-9578-38D4175D56FD}" type="presOf" srcId="{71A6D4D3-76CE-4BD6-9E99-AEE0F18ECE8C}" destId="{FE12C77B-5E95-462E-BCB0-AB4496340A7F}" srcOrd="0" destOrd="3" presId="urn:microsoft.com/office/officeart/2005/8/layout/vList5"/>
    <dgm:cxn modelId="{E365C75D-12B3-4257-95D2-F00682AED98D}" type="presOf" srcId="{8584AA2B-C909-402E-BA5E-2112197E6C77}" destId="{64EB7E15-9E55-4E4E-905F-A90E359BAD02}" srcOrd="0" destOrd="0" presId="urn:microsoft.com/office/officeart/2005/8/layout/vList5"/>
    <dgm:cxn modelId="{54C3A25B-60AA-4D8B-B923-2EB8429F16C8}" type="presOf" srcId="{E5BBB8F5-549A-4275-81FF-1D7EECAB9ECF}" destId="{2659120C-4F97-4D96-A07B-C5A3BE29E842}" srcOrd="0" destOrd="4" presId="urn:microsoft.com/office/officeart/2005/8/layout/vList5"/>
    <dgm:cxn modelId="{D9816B40-448E-4DF3-914C-1B087F19DD8E}" srcId="{8584AA2B-C909-402E-BA5E-2112197E6C77}" destId="{BF76E37C-EC52-4C5E-8480-2E00EABEF0D1}" srcOrd="4" destOrd="0" parTransId="{1160476D-74B9-4EF7-94E4-BAA8E05A9C4D}" sibTransId="{6D29589C-58C4-4493-A389-DDFC57BA1C34}"/>
    <dgm:cxn modelId="{2E21E5E5-E89C-4649-810E-85B6F5AD001A}" srcId="{E3F06D38-4580-4970-9F24-A41A15B0C996}" destId="{E5BBB8F5-549A-4275-81FF-1D7EECAB9ECF}" srcOrd="4" destOrd="0" parTransId="{8E829494-A12B-4DD6-840F-F88FF03C9B83}" sibTransId="{2954495D-CAAC-46ED-B4A7-6646329DA5D8}"/>
    <dgm:cxn modelId="{4E849CA1-DD33-4185-A492-611745D6657D}" type="presOf" srcId="{45043403-C20C-42C3-B279-C7E5D71ACF58}" destId="{FE12C77B-5E95-462E-BCB0-AB4496340A7F}" srcOrd="0" destOrd="1" presId="urn:microsoft.com/office/officeart/2005/8/layout/vList5"/>
    <dgm:cxn modelId="{DD84C207-D086-45E6-8193-9C949F0942CB}" type="presOf" srcId="{BF76E37C-EC52-4C5E-8480-2E00EABEF0D1}" destId="{FE12C77B-5E95-462E-BCB0-AB4496340A7F}" srcOrd="0" destOrd="4" presId="urn:microsoft.com/office/officeart/2005/8/layout/vList5"/>
    <dgm:cxn modelId="{BA1311D9-9E74-467F-937F-F7A8D0D911D5}" srcId="{E3F06D38-4580-4970-9F24-A41A15B0C996}" destId="{D1CFB6C3-88AF-4508-9024-48B9C40E4848}" srcOrd="5" destOrd="0" parTransId="{82FA33BE-B63E-446F-A377-F3227B3621EB}" sibTransId="{9A6231F6-F0E1-45A7-850F-EA3ECF113C42}"/>
    <dgm:cxn modelId="{AA7153BD-109C-43B3-A3F2-07B883DEBFF4}" srcId="{C2F9B374-D267-4EB5-90D4-BEFB8C989BD5}" destId="{E3F06D38-4580-4970-9F24-A41A15B0C996}" srcOrd="0" destOrd="0" parTransId="{1C1F3DEE-2D70-4963-96CE-F80492481F0B}" sibTransId="{7151EB56-F14C-4327-B61A-E5A52C40E873}"/>
    <dgm:cxn modelId="{7A5741DB-9FAE-41B2-BCC4-CAE1BD90353B}" srcId="{C2F9B374-D267-4EB5-90D4-BEFB8C989BD5}" destId="{8584AA2B-C909-402E-BA5E-2112197E6C77}" srcOrd="1" destOrd="0" parTransId="{0C66F8F1-3816-49D0-A07C-4C553DB06935}" sibTransId="{1664FB67-24C4-4917-A9C5-38BAC27B8639}"/>
    <dgm:cxn modelId="{930DE12F-1180-4CD4-A367-19E6B048762D}" srcId="{E3F06D38-4580-4970-9F24-A41A15B0C996}" destId="{33742900-78C5-4FA6-838F-96BA31531700}" srcOrd="2" destOrd="0" parTransId="{04F451A3-25C2-4EB3-A9CB-438DB18F0BBE}" sibTransId="{DD27547C-B940-4D0A-B0AA-B13F0DA5E38D}"/>
    <dgm:cxn modelId="{CF360790-924B-4AA8-8091-5594F347544B}" type="presOf" srcId="{D1CFB6C3-88AF-4508-9024-48B9C40E4848}" destId="{2659120C-4F97-4D96-A07B-C5A3BE29E842}" srcOrd="0" destOrd="5" presId="urn:microsoft.com/office/officeart/2005/8/layout/vList5"/>
    <dgm:cxn modelId="{4EDCCC2F-3A9E-4F66-8C1B-51F9C1119017}" type="presOf" srcId="{62ECF435-CEDB-4EB9-99AA-496C286B3B79}" destId="{2659120C-4F97-4D96-A07B-C5A3BE29E842}" srcOrd="0" destOrd="3" presId="urn:microsoft.com/office/officeart/2005/8/layout/vList5"/>
    <dgm:cxn modelId="{26CA95F9-B2DC-4F9D-A07F-175DBFEDC7E2}" type="presOf" srcId="{98C8B08B-3CA4-49AD-8ABC-C0BEB070A3CF}" destId="{FE12C77B-5E95-462E-BCB0-AB4496340A7F}" srcOrd="0" destOrd="0" presId="urn:microsoft.com/office/officeart/2005/8/layout/vList5"/>
    <dgm:cxn modelId="{0BA15FDA-C87F-4BB3-8458-210B59F0703B}" srcId="{E3F06D38-4580-4970-9F24-A41A15B0C996}" destId="{62ECF435-CEDB-4EB9-99AA-496C286B3B79}" srcOrd="3" destOrd="0" parTransId="{CD4E4190-2956-4E39-8EF5-233EF48C82BE}" sibTransId="{A321A4C7-3968-4001-B893-14F3D97FE740}"/>
    <dgm:cxn modelId="{DD88771A-2409-4670-8FEE-D6C04311A88D}" type="presOf" srcId="{33742900-78C5-4FA6-838F-96BA31531700}" destId="{2659120C-4F97-4D96-A07B-C5A3BE29E842}" srcOrd="0" destOrd="2" presId="urn:microsoft.com/office/officeart/2005/8/layout/vList5"/>
    <dgm:cxn modelId="{0E332C6C-A981-4878-BFA0-70DC83AE82D3}" type="presOf" srcId="{E3F06D38-4580-4970-9F24-A41A15B0C996}" destId="{D7082F1C-63A8-4617-8E9D-67DF4F88D7EF}" srcOrd="0" destOrd="0" presId="urn:microsoft.com/office/officeart/2005/8/layout/vList5"/>
    <dgm:cxn modelId="{21685557-1D0E-41B4-A6C0-BEAD4C166E39}" srcId="{E3F06D38-4580-4970-9F24-A41A15B0C996}" destId="{2FA48269-D3D1-41C9-8030-DAEE9F0A8904}" srcOrd="1" destOrd="0" parTransId="{927105E8-E991-4AB5-8D11-6173F0D5ABD6}" sibTransId="{048B24C9-9AA8-4486-A960-AE6DD897CC23}"/>
    <dgm:cxn modelId="{26D8DD26-8CFF-437C-9F29-26DD5090F313}" srcId="{E3F06D38-4580-4970-9F24-A41A15B0C996}" destId="{8FEB2889-E41A-474A-9EDE-1C3B334B7011}" srcOrd="0" destOrd="0" parTransId="{6B4DACDB-B6F4-4B02-85B7-04EA7D976C56}" sibTransId="{CE784F50-074E-45BA-9DDC-47B3E427940C}"/>
    <dgm:cxn modelId="{43FDB9B6-3EB8-4C8D-9F6F-887AD0BEB465}" srcId="{8584AA2B-C909-402E-BA5E-2112197E6C77}" destId="{45043403-C20C-42C3-B279-C7E5D71ACF58}" srcOrd="1" destOrd="0" parTransId="{DECF4ED2-4BAC-4EDC-A8FC-543F0565A807}" sibTransId="{455EF925-1C7C-442B-881E-8A6709CBE217}"/>
    <dgm:cxn modelId="{20ED7CBC-506F-426A-BC4D-7976E5F064AF}" srcId="{8584AA2B-C909-402E-BA5E-2112197E6C77}" destId="{71A6D4D3-76CE-4BD6-9E99-AEE0F18ECE8C}" srcOrd="3" destOrd="0" parTransId="{EF73D78A-91B9-45EA-925F-BC1D49BABF48}" sibTransId="{698EC24A-21E4-493A-8E91-1303A25C8BFC}"/>
    <dgm:cxn modelId="{C4E30F54-E6DB-4015-8A95-8B8BFA2DD6CF}" type="presOf" srcId="{8FEB2889-E41A-474A-9EDE-1C3B334B7011}" destId="{2659120C-4F97-4D96-A07B-C5A3BE29E842}" srcOrd="0" destOrd="0" presId="urn:microsoft.com/office/officeart/2005/8/layout/vList5"/>
    <dgm:cxn modelId="{73CC3E34-848A-4BDF-9359-00B38C33FC50}" srcId="{8584AA2B-C909-402E-BA5E-2112197E6C77}" destId="{BA7FE593-3954-4302-B9E3-4DF96E01BB1F}" srcOrd="2" destOrd="0" parTransId="{4EFD5EDA-8122-4D91-9682-260E96A98B36}" sibTransId="{079DE94B-A286-4FC9-811B-4ECB0B431A93}"/>
    <dgm:cxn modelId="{8500E4E4-A782-45A6-A6A6-184F0D06B467}" type="presOf" srcId="{BA7FE593-3954-4302-B9E3-4DF96E01BB1F}" destId="{FE12C77B-5E95-462E-BCB0-AB4496340A7F}" srcOrd="0" destOrd="2" presId="urn:microsoft.com/office/officeart/2005/8/layout/vList5"/>
    <dgm:cxn modelId="{00A631CF-BF6F-4321-BECA-28BB79B9735D}" srcId="{8584AA2B-C909-402E-BA5E-2112197E6C77}" destId="{98C8B08B-3CA4-49AD-8ABC-C0BEB070A3CF}" srcOrd="0" destOrd="0" parTransId="{16A44F04-5FC3-4B34-98B3-140BDE5DED9C}" sibTransId="{F13DF9B9-90EE-45E8-9251-DE320B6E6C5B}"/>
    <dgm:cxn modelId="{6C10E076-3476-4295-9EA3-8B9828B29CE7}" type="presParOf" srcId="{10C610A7-CC56-4BB4-888B-99BB0F9730E0}" destId="{36615B2C-A814-462B-A8F2-6DF671C08D0D}" srcOrd="0" destOrd="0" presId="urn:microsoft.com/office/officeart/2005/8/layout/vList5"/>
    <dgm:cxn modelId="{92C456A1-4E5D-4DDE-AD56-549196672331}" type="presParOf" srcId="{36615B2C-A814-462B-A8F2-6DF671C08D0D}" destId="{D7082F1C-63A8-4617-8E9D-67DF4F88D7EF}" srcOrd="0" destOrd="0" presId="urn:microsoft.com/office/officeart/2005/8/layout/vList5"/>
    <dgm:cxn modelId="{B3944396-7BF1-42EC-9CD1-BFAF40992CBE}" type="presParOf" srcId="{36615B2C-A814-462B-A8F2-6DF671C08D0D}" destId="{2659120C-4F97-4D96-A07B-C5A3BE29E842}" srcOrd="1" destOrd="0" presId="urn:microsoft.com/office/officeart/2005/8/layout/vList5"/>
    <dgm:cxn modelId="{B769CBA7-7D57-4785-9E14-00BFC71D14C5}" type="presParOf" srcId="{10C610A7-CC56-4BB4-888B-99BB0F9730E0}" destId="{7A71B538-E654-4B4A-BDD7-30D4C150935A}" srcOrd="1" destOrd="0" presId="urn:microsoft.com/office/officeart/2005/8/layout/vList5"/>
    <dgm:cxn modelId="{2DCC7ACB-990D-48F8-8251-3906D9B23D5E}" type="presParOf" srcId="{10C610A7-CC56-4BB4-888B-99BB0F9730E0}" destId="{08516DAE-7D79-4434-A8B9-13753BE49A29}" srcOrd="2" destOrd="0" presId="urn:microsoft.com/office/officeart/2005/8/layout/vList5"/>
    <dgm:cxn modelId="{5E9F83C4-DA1C-408A-917D-B2912E8AE7B3}" type="presParOf" srcId="{08516DAE-7D79-4434-A8B9-13753BE49A29}" destId="{64EB7E15-9E55-4E4E-905F-A90E359BAD02}" srcOrd="0" destOrd="0" presId="urn:microsoft.com/office/officeart/2005/8/layout/vList5"/>
    <dgm:cxn modelId="{E5CF2184-97B0-4F5D-AC07-157F3E4C7FF0}" type="presParOf" srcId="{08516DAE-7D79-4434-A8B9-13753BE49A29}" destId="{FE12C77B-5E95-462E-BCB0-AB4496340A7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2F9B374-D267-4EB5-90D4-BEFB8C989BD5}" type="doc">
      <dgm:prSet loTypeId="urn:microsoft.com/office/officeart/2005/8/layout/vList5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E3F06D38-4580-4970-9F24-A41A15B0C996}">
      <dgm:prSet phldrT="[Text]"/>
      <dgm:spPr/>
      <dgm:t>
        <a:bodyPr/>
        <a:lstStyle/>
        <a:p>
          <a:r>
            <a:rPr lang="en-US" b="1" dirty="0" smtClean="0"/>
            <a:t>Do’s</a:t>
          </a:r>
          <a:endParaRPr lang="en-ZA" b="1" dirty="0"/>
        </a:p>
      </dgm:t>
    </dgm:pt>
    <dgm:pt modelId="{1C1F3DEE-2D70-4963-96CE-F80492481F0B}" type="parTrans" cxnId="{AA7153BD-109C-43B3-A3F2-07B883DEBFF4}">
      <dgm:prSet/>
      <dgm:spPr/>
      <dgm:t>
        <a:bodyPr/>
        <a:lstStyle/>
        <a:p>
          <a:endParaRPr lang="en-ZA"/>
        </a:p>
      </dgm:t>
    </dgm:pt>
    <dgm:pt modelId="{7151EB56-F14C-4327-B61A-E5A52C40E873}" type="sibTrans" cxnId="{AA7153BD-109C-43B3-A3F2-07B883DEBFF4}">
      <dgm:prSet/>
      <dgm:spPr/>
      <dgm:t>
        <a:bodyPr/>
        <a:lstStyle/>
        <a:p>
          <a:endParaRPr lang="en-ZA"/>
        </a:p>
      </dgm:t>
    </dgm:pt>
    <dgm:pt modelId="{8FEB2889-E41A-474A-9EDE-1C3B334B7011}">
      <dgm:prSet phldrT="[Text]"/>
      <dgm:spPr/>
      <dgm:t>
        <a:bodyPr/>
        <a:lstStyle/>
        <a:p>
          <a:r>
            <a:rPr lang="en-ZA" dirty="0" smtClean="0"/>
            <a:t>Tell them the facts</a:t>
          </a:r>
          <a:endParaRPr lang="en-ZA" dirty="0"/>
        </a:p>
      </dgm:t>
    </dgm:pt>
    <dgm:pt modelId="{6B4DACDB-B6F4-4B02-85B7-04EA7D976C56}" type="parTrans" cxnId="{26D8DD26-8CFF-437C-9F29-26DD5090F313}">
      <dgm:prSet/>
      <dgm:spPr/>
      <dgm:t>
        <a:bodyPr/>
        <a:lstStyle/>
        <a:p>
          <a:endParaRPr lang="en-ZA"/>
        </a:p>
      </dgm:t>
    </dgm:pt>
    <dgm:pt modelId="{CE784F50-074E-45BA-9DDC-47B3E427940C}" type="sibTrans" cxnId="{26D8DD26-8CFF-437C-9F29-26DD5090F313}">
      <dgm:prSet/>
      <dgm:spPr/>
      <dgm:t>
        <a:bodyPr/>
        <a:lstStyle/>
        <a:p>
          <a:endParaRPr lang="en-ZA"/>
        </a:p>
      </dgm:t>
    </dgm:pt>
    <dgm:pt modelId="{8584AA2B-C909-402E-BA5E-2112197E6C77}">
      <dgm:prSet phldrT="[Text]"/>
      <dgm:spPr/>
      <dgm:t>
        <a:bodyPr/>
        <a:lstStyle/>
        <a:p>
          <a:r>
            <a:rPr lang="en-US" b="1" dirty="0" smtClean="0"/>
            <a:t>Don’ts</a:t>
          </a:r>
          <a:endParaRPr lang="en-ZA" b="1" dirty="0"/>
        </a:p>
      </dgm:t>
    </dgm:pt>
    <dgm:pt modelId="{0C66F8F1-3816-49D0-A07C-4C553DB06935}" type="parTrans" cxnId="{7A5741DB-9FAE-41B2-BCC4-CAE1BD90353B}">
      <dgm:prSet/>
      <dgm:spPr/>
      <dgm:t>
        <a:bodyPr/>
        <a:lstStyle/>
        <a:p>
          <a:endParaRPr lang="en-ZA"/>
        </a:p>
      </dgm:t>
    </dgm:pt>
    <dgm:pt modelId="{1664FB67-24C4-4917-A9C5-38BAC27B8639}" type="sibTrans" cxnId="{7A5741DB-9FAE-41B2-BCC4-CAE1BD90353B}">
      <dgm:prSet/>
      <dgm:spPr/>
      <dgm:t>
        <a:bodyPr/>
        <a:lstStyle/>
        <a:p>
          <a:endParaRPr lang="en-ZA"/>
        </a:p>
      </dgm:t>
    </dgm:pt>
    <dgm:pt modelId="{98C8B08B-3CA4-49AD-8ABC-C0BEB070A3CF}">
      <dgm:prSet phldrT="[Text]"/>
      <dgm:spPr/>
      <dgm:t>
        <a:bodyPr/>
        <a:lstStyle/>
        <a:p>
          <a:r>
            <a:rPr lang="en-ZA" dirty="0" smtClean="0"/>
            <a:t>Leave out uncomfortable info e.g. government, politics, royal family</a:t>
          </a:r>
          <a:endParaRPr lang="en-ZA" dirty="0"/>
        </a:p>
      </dgm:t>
    </dgm:pt>
    <dgm:pt modelId="{16A44F04-5FC3-4B34-98B3-140BDE5DED9C}" type="parTrans" cxnId="{00A631CF-BF6F-4321-BECA-28BB79B9735D}">
      <dgm:prSet/>
      <dgm:spPr/>
      <dgm:t>
        <a:bodyPr/>
        <a:lstStyle/>
        <a:p>
          <a:endParaRPr lang="en-ZA"/>
        </a:p>
      </dgm:t>
    </dgm:pt>
    <dgm:pt modelId="{F13DF9B9-90EE-45E8-9251-DE320B6E6C5B}" type="sibTrans" cxnId="{00A631CF-BF6F-4321-BECA-28BB79B9735D}">
      <dgm:prSet/>
      <dgm:spPr/>
      <dgm:t>
        <a:bodyPr/>
        <a:lstStyle/>
        <a:p>
          <a:endParaRPr lang="en-ZA"/>
        </a:p>
      </dgm:t>
    </dgm:pt>
    <dgm:pt modelId="{5A0858C0-0170-4C2E-BDEF-8AD387E1CAB7}">
      <dgm:prSet phldrT="[Text]"/>
      <dgm:spPr/>
      <dgm:t>
        <a:bodyPr/>
        <a:lstStyle/>
        <a:p>
          <a:r>
            <a:rPr lang="en-ZA" dirty="0" smtClean="0"/>
            <a:t>Over-communicate/ talk too much</a:t>
          </a:r>
          <a:endParaRPr lang="en-ZA" dirty="0"/>
        </a:p>
      </dgm:t>
    </dgm:pt>
    <dgm:pt modelId="{A397FA28-2114-4E85-B77C-D831777F6042}" type="parTrans" cxnId="{AA28BE9E-A82E-4179-A8E4-DDE0C7B334DA}">
      <dgm:prSet/>
      <dgm:spPr/>
      <dgm:t>
        <a:bodyPr/>
        <a:lstStyle/>
        <a:p>
          <a:endParaRPr lang="en-ZA"/>
        </a:p>
      </dgm:t>
    </dgm:pt>
    <dgm:pt modelId="{92D1CA9B-F9DE-4D38-8596-9DF00F8E54A9}" type="sibTrans" cxnId="{AA28BE9E-A82E-4179-A8E4-DDE0C7B334DA}">
      <dgm:prSet/>
      <dgm:spPr/>
      <dgm:t>
        <a:bodyPr/>
        <a:lstStyle/>
        <a:p>
          <a:endParaRPr lang="en-ZA"/>
        </a:p>
      </dgm:t>
    </dgm:pt>
    <dgm:pt modelId="{10C610A7-CC56-4BB4-888B-99BB0F9730E0}" type="pres">
      <dgm:prSet presAssocID="{C2F9B374-D267-4EB5-90D4-BEFB8C989B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36615B2C-A814-462B-A8F2-6DF671C08D0D}" type="pres">
      <dgm:prSet presAssocID="{E3F06D38-4580-4970-9F24-A41A15B0C996}" presName="linNode" presStyleCnt="0"/>
      <dgm:spPr/>
    </dgm:pt>
    <dgm:pt modelId="{D7082F1C-63A8-4617-8E9D-67DF4F88D7EF}" type="pres">
      <dgm:prSet presAssocID="{E3F06D38-4580-4970-9F24-A41A15B0C996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659120C-4F97-4D96-A07B-C5A3BE29E842}" type="pres">
      <dgm:prSet presAssocID="{E3F06D38-4580-4970-9F24-A41A15B0C996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A71B538-E654-4B4A-BDD7-30D4C150935A}" type="pres">
      <dgm:prSet presAssocID="{7151EB56-F14C-4327-B61A-E5A52C40E873}" presName="sp" presStyleCnt="0"/>
      <dgm:spPr/>
    </dgm:pt>
    <dgm:pt modelId="{08516DAE-7D79-4434-A8B9-13753BE49A29}" type="pres">
      <dgm:prSet presAssocID="{8584AA2B-C909-402E-BA5E-2112197E6C77}" presName="linNode" presStyleCnt="0"/>
      <dgm:spPr/>
    </dgm:pt>
    <dgm:pt modelId="{64EB7E15-9E55-4E4E-905F-A90E359BAD02}" type="pres">
      <dgm:prSet presAssocID="{8584AA2B-C909-402E-BA5E-2112197E6C7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E12C77B-5E95-462E-BCB0-AB4496340A7F}" type="pres">
      <dgm:prSet presAssocID="{8584AA2B-C909-402E-BA5E-2112197E6C7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AB1395B8-5ADD-4843-AF37-5F801ED15B8F}" type="presOf" srcId="{C2F9B374-D267-4EB5-90D4-BEFB8C989BD5}" destId="{10C610A7-CC56-4BB4-888B-99BB0F9730E0}" srcOrd="0" destOrd="0" presId="urn:microsoft.com/office/officeart/2005/8/layout/vList5"/>
    <dgm:cxn modelId="{AA7153BD-109C-43B3-A3F2-07B883DEBFF4}" srcId="{C2F9B374-D267-4EB5-90D4-BEFB8C989BD5}" destId="{E3F06D38-4580-4970-9F24-A41A15B0C996}" srcOrd="0" destOrd="0" parTransId="{1C1F3DEE-2D70-4963-96CE-F80492481F0B}" sibTransId="{7151EB56-F14C-4327-B61A-E5A52C40E873}"/>
    <dgm:cxn modelId="{7A5741DB-9FAE-41B2-BCC4-CAE1BD90353B}" srcId="{C2F9B374-D267-4EB5-90D4-BEFB8C989BD5}" destId="{8584AA2B-C909-402E-BA5E-2112197E6C77}" srcOrd="1" destOrd="0" parTransId="{0C66F8F1-3816-49D0-A07C-4C553DB06935}" sibTransId="{1664FB67-24C4-4917-A9C5-38BAC27B8639}"/>
    <dgm:cxn modelId="{88B516AA-3379-424E-A449-FA6C5EBFCA03}" type="presOf" srcId="{8584AA2B-C909-402E-BA5E-2112197E6C77}" destId="{64EB7E15-9E55-4E4E-905F-A90E359BAD02}" srcOrd="0" destOrd="0" presId="urn:microsoft.com/office/officeart/2005/8/layout/vList5"/>
    <dgm:cxn modelId="{D0BBF40B-42BB-4CCF-9B88-05C51663F5D1}" type="presOf" srcId="{5A0858C0-0170-4C2E-BDEF-8AD387E1CAB7}" destId="{FE12C77B-5E95-462E-BCB0-AB4496340A7F}" srcOrd="0" destOrd="1" presId="urn:microsoft.com/office/officeart/2005/8/layout/vList5"/>
    <dgm:cxn modelId="{26D8DD26-8CFF-437C-9F29-26DD5090F313}" srcId="{E3F06D38-4580-4970-9F24-A41A15B0C996}" destId="{8FEB2889-E41A-474A-9EDE-1C3B334B7011}" srcOrd="0" destOrd="0" parTransId="{6B4DACDB-B6F4-4B02-85B7-04EA7D976C56}" sibTransId="{CE784F50-074E-45BA-9DDC-47B3E427940C}"/>
    <dgm:cxn modelId="{1126DD72-F56E-44F8-BCFB-FA6DD5EA3321}" type="presOf" srcId="{8FEB2889-E41A-474A-9EDE-1C3B334B7011}" destId="{2659120C-4F97-4D96-A07B-C5A3BE29E842}" srcOrd="0" destOrd="0" presId="urn:microsoft.com/office/officeart/2005/8/layout/vList5"/>
    <dgm:cxn modelId="{16CA89EA-68FF-46EF-BC91-59FAD78508C0}" type="presOf" srcId="{E3F06D38-4580-4970-9F24-A41A15B0C996}" destId="{D7082F1C-63A8-4617-8E9D-67DF4F88D7EF}" srcOrd="0" destOrd="0" presId="urn:microsoft.com/office/officeart/2005/8/layout/vList5"/>
    <dgm:cxn modelId="{8C8F9920-6AA0-4C92-859B-DDE2297651CB}" type="presOf" srcId="{98C8B08B-3CA4-49AD-8ABC-C0BEB070A3CF}" destId="{FE12C77B-5E95-462E-BCB0-AB4496340A7F}" srcOrd="0" destOrd="0" presId="urn:microsoft.com/office/officeart/2005/8/layout/vList5"/>
    <dgm:cxn modelId="{AA28BE9E-A82E-4179-A8E4-DDE0C7B334DA}" srcId="{8584AA2B-C909-402E-BA5E-2112197E6C77}" destId="{5A0858C0-0170-4C2E-BDEF-8AD387E1CAB7}" srcOrd="1" destOrd="0" parTransId="{A397FA28-2114-4E85-B77C-D831777F6042}" sibTransId="{92D1CA9B-F9DE-4D38-8596-9DF00F8E54A9}"/>
    <dgm:cxn modelId="{00A631CF-BF6F-4321-BECA-28BB79B9735D}" srcId="{8584AA2B-C909-402E-BA5E-2112197E6C77}" destId="{98C8B08B-3CA4-49AD-8ABC-C0BEB070A3CF}" srcOrd="0" destOrd="0" parTransId="{16A44F04-5FC3-4B34-98B3-140BDE5DED9C}" sibTransId="{F13DF9B9-90EE-45E8-9251-DE320B6E6C5B}"/>
    <dgm:cxn modelId="{187D9D85-C359-4079-8CC7-A8B94799E6D2}" type="presParOf" srcId="{10C610A7-CC56-4BB4-888B-99BB0F9730E0}" destId="{36615B2C-A814-462B-A8F2-6DF671C08D0D}" srcOrd="0" destOrd="0" presId="urn:microsoft.com/office/officeart/2005/8/layout/vList5"/>
    <dgm:cxn modelId="{816BF5EA-100E-443E-A90E-5399B1B9DB26}" type="presParOf" srcId="{36615B2C-A814-462B-A8F2-6DF671C08D0D}" destId="{D7082F1C-63A8-4617-8E9D-67DF4F88D7EF}" srcOrd="0" destOrd="0" presId="urn:microsoft.com/office/officeart/2005/8/layout/vList5"/>
    <dgm:cxn modelId="{B80F1F83-8078-4947-A964-6C4FEBA06F37}" type="presParOf" srcId="{36615B2C-A814-462B-A8F2-6DF671C08D0D}" destId="{2659120C-4F97-4D96-A07B-C5A3BE29E842}" srcOrd="1" destOrd="0" presId="urn:microsoft.com/office/officeart/2005/8/layout/vList5"/>
    <dgm:cxn modelId="{16F8863A-06C8-4C2B-8570-B50357F5F7F7}" type="presParOf" srcId="{10C610A7-CC56-4BB4-888B-99BB0F9730E0}" destId="{7A71B538-E654-4B4A-BDD7-30D4C150935A}" srcOrd="1" destOrd="0" presId="urn:microsoft.com/office/officeart/2005/8/layout/vList5"/>
    <dgm:cxn modelId="{E33B2CC4-5EE8-426C-B699-2BF4D3F5AB0D}" type="presParOf" srcId="{10C610A7-CC56-4BB4-888B-99BB0F9730E0}" destId="{08516DAE-7D79-4434-A8B9-13753BE49A29}" srcOrd="2" destOrd="0" presId="urn:microsoft.com/office/officeart/2005/8/layout/vList5"/>
    <dgm:cxn modelId="{3EF825E4-4067-4C8A-A85D-2C9A81DAB5DF}" type="presParOf" srcId="{08516DAE-7D79-4434-A8B9-13753BE49A29}" destId="{64EB7E15-9E55-4E4E-905F-A90E359BAD02}" srcOrd="0" destOrd="0" presId="urn:microsoft.com/office/officeart/2005/8/layout/vList5"/>
    <dgm:cxn modelId="{19BAEE06-DC3F-4723-83D3-3CFB7D31C2AE}" type="presParOf" srcId="{08516DAE-7D79-4434-A8B9-13753BE49A29}" destId="{FE12C77B-5E95-462E-BCB0-AB4496340A7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2F9B374-D267-4EB5-90D4-BEFB8C989BD5}" type="doc">
      <dgm:prSet loTypeId="urn:microsoft.com/office/officeart/2005/8/layout/vList5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E3F06D38-4580-4970-9F24-A41A15B0C996}">
      <dgm:prSet phldrT="[Text]"/>
      <dgm:spPr/>
      <dgm:t>
        <a:bodyPr/>
        <a:lstStyle/>
        <a:p>
          <a:r>
            <a:rPr lang="en-US" b="1" dirty="0" smtClean="0"/>
            <a:t>Likes</a:t>
          </a:r>
          <a:r>
            <a:rPr lang="en-US" dirty="0" smtClean="0"/>
            <a:t> </a:t>
          </a:r>
          <a:endParaRPr lang="en-ZA" dirty="0"/>
        </a:p>
      </dgm:t>
    </dgm:pt>
    <dgm:pt modelId="{1C1F3DEE-2D70-4963-96CE-F80492481F0B}" type="parTrans" cxnId="{AA7153BD-109C-43B3-A3F2-07B883DEBFF4}">
      <dgm:prSet/>
      <dgm:spPr/>
      <dgm:t>
        <a:bodyPr/>
        <a:lstStyle/>
        <a:p>
          <a:endParaRPr lang="en-ZA"/>
        </a:p>
      </dgm:t>
    </dgm:pt>
    <dgm:pt modelId="{7151EB56-F14C-4327-B61A-E5A52C40E873}" type="sibTrans" cxnId="{AA7153BD-109C-43B3-A3F2-07B883DEBFF4}">
      <dgm:prSet/>
      <dgm:spPr/>
      <dgm:t>
        <a:bodyPr/>
        <a:lstStyle/>
        <a:p>
          <a:endParaRPr lang="en-ZA"/>
        </a:p>
      </dgm:t>
    </dgm:pt>
    <dgm:pt modelId="{8FEB2889-E41A-474A-9EDE-1C3B334B7011}">
      <dgm:prSet phldrT="[Text]"/>
      <dgm:spPr/>
      <dgm:t>
        <a:bodyPr/>
        <a:lstStyle/>
        <a:p>
          <a:r>
            <a:rPr lang="en-US" dirty="0" smtClean="0"/>
            <a:t>Warmth</a:t>
          </a:r>
          <a:endParaRPr lang="en-ZA" dirty="0"/>
        </a:p>
      </dgm:t>
    </dgm:pt>
    <dgm:pt modelId="{6B4DACDB-B6F4-4B02-85B7-04EA7D976C56}" type="parTrans" cxnId="{26D8DD26-8CFF-437C-9F29-26DD5090F313}">
      <dgm:prSet/>
      <dgm:spPr/>
      <dgm:t>
        <a:bodyPr/>
        <a:lstStyle/>
        <a:p>
          <a:endParaRPr lang="en-ZA"/>
        </a:p>
      </dgm:t>
    </dgm:pt>
    <dgm:pt modelId="{CE784F50-074E-45BA-9DDC-47B3E427940C}" type="sibTrans" cxnId="{26D8DD26-8CFF-437C-9F29-26DD5090F313}">
      <dgm:prSet/>
      <dgm:spPr/>
      <dgm:t>
        <a:bodyPr/>
        <a:lstStyle/>
        <a:p>
          <a:endParaRPr lang="en-ZA"/>
        </a:p>
      </dgm:t>
    </dgm:pt>
    <dgm:pt modelId="{2FA48269-D3D1-41C9-8030-DAEE9F0A8904}">
      <dgm:prSet phldrT="[Text]"/>
      <dgm:spPr/>
      <dgm:t>
        <a:bodyPr/>
        <a:lstStyle/>
        <a:p>
          <a:r>
            <a:rPr lang="en-ZA" b="0" dirty="0" smtClean="0"/>
            <a:t>Learning new, interesting things</a:t>
          </a:r>
          <a:endParaRPr lang="en-ZA" b="0" dirty="0"/>
        </a:p>
      </dgm:t>
    </dgm:pt>
    <dgm:pt modelId="{927105E8-E991-4AB5-8D11-6173F0D5ABD6}" type="parTrans" cxnId="{21685557-1D0E-41B4-A6C0-BEAD4C166E39}">
      <dgm:prSet/>
      <dgm:spPr/>
      <dgm:t>
        <a:bodyPr/>
        <a:lstStyle/>
        <a:p>
          <a:endParaRPr lang="en-ZA"/>
        </a:p>
      </dgm:t>
    </dgm:pt>
    <dgm:pt modelId="{048B24C9-9AA8-4486-A960-AE6DD897CC23}" type="sibTrans" cxnId="{21685557-1D0E-41B4-A6C0-BEAD4C166E39}">
      <dgm:prSet/>
      <dgm:spPr/>
      <dgm:t>
        <a:bodyPr/>
        <a:lstStyle/>
        <a:p>
          <a:endParaRPr lang="en-ZA"/>
        </a:p>
      </dgm:t>
    </dgm:pt>
    <dgm:pt modelId="{8584AA2B-C909-402E-BA5E-2112197E6C77}">
      <dgm:prSet phldrT="[Text]"/>
      <dgm:spPr/>
      <dgm:t>
        <a:bodyPr/>
        <a:lstStyle/>
        <a:p>
          <a:r>
            <a:rPr lang="en-US" b="1" dirty="0" smtClean="0"/>
            <a:t>Dislikes</a:t>
          </a:r>
          <a:endParaRPr lang="en-ZA" b="1" dirty="0"/>
        </a:p>
      </dgm:t>
    </dgm:pt>
    <dgm:pt modelId="{0C66F8F1-3816-49D0-A07C-4C553DB06935}" type="parTrans" cxnId="{7A5741DB-9FAE-41B2-BCC4-CAE1BD90353B}">
      <dgm:prSet/>
      <dgm:spPr/>
      <dgm:t>
        <a:bodyPr/>
        <a:lstStyle/>
        <a:p>
          <a:endParaRPr lang="en-ZA"/>
        </a:p>
      </dgm:t>
    </dgm:pt>
    <dgm:pt modelId="{1664FB67-24C4-4917-A9C5-38BAC27B8639}" type="sibTrans" cxnId="{7A5741DB-9FAE-41B2-BCC4-CAE1BD90353B}">
      <dgm:prSet/>
      <dgm:spPr/>
      <dgm:t>
        <a:bodyPr/>
        <a:lstStyle/>
        <a:p>
          <a:endParaRPr lang="en-ZA"/>
        </a:p>
      </dgm:t>
    </dgm:pt>
    <dgm:pt modelId="{98C8B08B-3CA4-49AD-8ABC-C0BEB070A3CF}">
      <dgm:prSet phldrT="[Text]"/>
      <dgm:spPr/>
      <dgm:t>
        <a:bodyPr/>
        <a:lstStyle/>
        <a:p>
          <a:r>
            <a:rPr lang="en-ZA" smtClean="0"/>
            <a:t>Taking risks</a:t>
          </a:r>
          <a:endParaRPr lang="en-ZA" dirty="0"/>
        </a:p>
      </dgm:t>
    </dgm:pt>
    <dgm:pt modelId="{16A44F04-5FC3-4B34-98B3-140BDE5DED9C}" type="parTrans" cxnId="{00A631CF-BF6F-4321-BECA-28BB79B9735D}">
      <dgm:prSet/>
      <dgm:spPr/>
      <dgm:t>
        <a:bodyPr/>
        <a:lstStyle/>
        <a:p>
          <a:endParaRPr lang="en-ZA"/>
        </a:p>
      </dgm:t>
    </dgm:pt>
    <dgm:pt modelId="{F13DF9B9-90EE-45E8-9251-DE320B6E6C5B}" type="sibTrans" cxnId="{00A631CF-BF6F-4321-BECA-28BB79B9735D}">
      <dgm:prSet/>
      <dgm:spPr/>
      <dgm:t>
        <a:bodyPr/>
        <a:lstStyle/>
        <a:p>
          <a:endParaRPr lang="en-ZA"/>
        </a:p>
      </dgm:t>
    </dgm:pt>
    <dgm:pt modelId="{4452A26D-350B-4689-ABAF-342496CD1785}">
      <dgm:prSet/>
      <dgm:spPr/>
      <dgm:t>
        <a:bodyPr/>
        <a:lstStyle/>
        <a:p>
          <a:r>
            <a:rPr lang="en-ZA" smtClean="0"/>
            <a:t>Too much information</a:t>
          </a:r>
          <a:endParaRPr lang="en-ZA"/>
        </a:p>
      </dgm:t>
    </dgm:pt>
    <dgm:pt modelId="{CB6C137D-1996-4043-86E5-D4D4E8C7C765}" type="parTrans" cxnId="{21C1CB13-68FC-4B37-B51A-45E64E0D4C28}">
      <dgm:prSet/>
      <dgm:spPr/>
      <dgm:t>
        <a:bodyPr/>
        <a:lstStyle/>
        <a:p>
          <a:endParaRPr lang="en-ZA"/>
        </a:p>
      </dgm:t>
    </dgm:pt>
    <dgm:pt modelId="{B50EC42C-5DA4-47C1-8F35-71009206C4A7}" type="sibTrans" cxnId="{21C1CB13-68FC-4B37-B51A-45E64E0D4C28}">
      <dgm:prSet/>
      <dgm:spPr/>
      <dgm:t>
        <a:bodyPr/>
        <a:lstStyle/>
        <a:p>
          <a:endParaRPr lang="en-ZA"/>
        </a:p>
      </dgm:t>
    </dgm:pt>
    <dgm:pt modelId="{BB93F2FD-F04A-44EC-8F13-29CA77EBC2B7}">
      <dgm:prSet/>
      <dgm:spPr/>
      <dgm:t>
        <a:bodyPr/>
        <a:lstStyle/>
        <a:p>
          <a:r>
            <a:rPr lang="en-ZA" smtClean="0"/>
            <a:t>Mosquitos</a:t>
          </a:r>
          <a:endParaRPr lang="en-ZA"/>
        </a:p>
      </dgm:t>
    </dgm:pt>
    <dgm:pt modelId="{5D9C9857-C04E-492C-A86A-5E38AC36B8B4}" type="parTrans" cxnId="{CA74C5B2-649F-4AF4-9BF8-0B668CC6CFE4}">
      <dgm:prSet/>
      <dgm:spPr/>
      <dgm:t>
        <a:bodyPr/>
        <a:lstStyle/>
        <a:p>
          <a:endParaRPr lang="en-ZA"/>
        </a:p>
      </dgm:t>
    </dgm:pt>
    <dgm:pt modelId="{DEEBEB2C-B9B1-4125-9E41-5FA45C2AC789}" type="sibTrans" cxnId="{CA74C5B2-649F-4AF4-9BF8-0B668CC6CFE4}">
      <dgm:prSet/>
      <dgm:spPr/>
      <dgm:t>
        <a:bodyPr/>
        <a:lstStyle/>
        <a:p>
          <a:endParaRPr lang="en-ZA"/>
        </a:p>
      </dgm:t>
    </dgm:pt>
    <dgm:pt modelId="{65C30A42-0A53-4452-AA53-6FC68837DFDB}">
      <dgm:prSet/>
      <dgm:spPr/>
      <dgm:t>
        <a:bodyPr/>
        <a:lstStyle/>
        <a:p>
          <a:r>
            <a:rPr lang="en-ZA" smtClean="0"/>
            <a:t>Noise</a:t>
          </a:r>
          <a:endParaRPr lang="en-ZA"/>
        </a:p>
      </dgm:t>
    </dgm:pt>
    <dgm:pt modelId="{E6B095D5-CB7C-4DF3-AC8D-6805385CC8DD}" type="parTrans" cxnId="{19CE4562-774D-4014-B2CC-117D346C157D}">
      <dgm:prSet/>
      <dgm:spPr/>
      <dgm:t>
        <a:bodyPr/>
        <a:lstStyle/>
        <a:p>
          <a:endParaRPr lang="en-ZA"/>
        </a:p>
      </dgm:t>
    </dgm:pt>
    <dgm:pt modelId="{76A66456-FFCA-4553-9B99-5F39EF3B871C}" type="sibTrans" cxnId="{19CE4562-774D-4014-B2CC-117D346C157D}">
      <dgm:prSet/>
      <dgm:spPr/>
      <dgm:t>
        <a:bodyPr/>
        <a:lstStyle/>
        <a:p>
          <a:endParaRPr lang="en-ZA"/>
        </a:p>
      </dgm:t>
    </dgm:pt>
    <dgm:pt modelId="{FE5B1D3B-887E-452C-9EA9-AF57BD20BD34}">
      <dgm:prSet/>
      <dgm:spPr/>
      <dgm:t>
        <a:bodyPr/>
        <a:lstStyle/>
        <a:p>
          <a:r>
            <a:rPr lang="en-ZA" dirty="0" smtClean="0"/>
            <a:t>Being touched</a:t>
          </a:r>
          <a:endParaRPr lang="en-ZA" dirty="0"/>
        </a:p>
      </dgm:t>
    </dgm:pt>
    <dgm:pt modelId="{5DE98840-175E-45BC-90CC-872E64502B93}" type="parTrans" cxnId="{DCE91F96-0DEF-44FE-913A-6F4D5A677DFE}">
      <dgm:prSet/>
      <dgm:spPr/>
      <dgm:t>
        <a:bodyPr/>
        <a:lstStyle/>
        <a:p>
          <a:endParaRPr lang="en-ZA"/>
        </a:p>
      </dgm:t>
    </dgm:pt>
    <dgm:pt modelId="{33FD5ECF-4CF4-4A82-B16B-A4BF0864AD47}" type="sibTrans" cxnId="{DCE91F96-0DEF-44FE-913A-6F4D5A677DFE}">
      <dgm:prSet/>
      <dgm:spPr/>
      <dgm:t>
        <a:bodyPr/>
        <a:lstStyle/>
        <a:p>
          <a:endParaRPr lang="en-ZA"/>
        </a:p>
      </dgm:t>
    </dgm:pt>
    <dgm:pt modelId="{BFEAD451-14A4-4E9A-993D-8EE55916D9D3}">
      <dgm:prSet/>
      <dgm:spPr/>
      <dgm:t>
        <a:bodyPr/>
        <a:lstStyle/>
        <a:p>
          <a:r>
            <a:rPr lang="en-ZA" b="0" dirty="0" smtClean="0"/>
            <a:t>Their own food</a:t>
          </a:r>
          <a:endParaRPr lang="en-ZA" b="0" dirty="0"/>
        </a:p>
      </dgm:t>
    </dgm:pt>
    <dgm:pt modelId="{18742557-44FD-4E32-8A15-9E1E51119081}" type="parTrans" cxnId="{4DDDEAB1-628C-4F5F-8620-42204119C37A}">
      <dgm:prSet/>
      <dgm:spPr/>
      <dgm:t>
        <a:bodyPr/>
        <a:lstStyle/>
        <a:p>
          <a:endParaRPr lang="en-ZA"/>
        </a:p>
      </dgm:t>
    </dgm:pt>
    <dgm:pt modelId="{EC72FB7A-D0AE-44A6-A758-57AD6AA33056}" type="sibTrans" cxnId="{4DDDEAB1-628C-4F5F-8620-42204119C37A}">
      <dgm:prSet/>
      <dgm:spPr/>
      <dgm:t>
        <a:bodyPr/>
        <a:lstStyle/>
        <a:p>
          <a:endParaRPr lang="en-ZA"/>
        </a:p>
      </dgm:t>
    </dgm:pt>
    <dgm:pt modelId="{37F3B761-2B35-4F47-8815-3EE01F9991BF}">
      <dgm:prSet/>
      <dgm:spPr/>
      <dgm:t>
        <a:bodyPr/>
        <a:lstStyle/>
        <a:p>
          <a:r>
            <a:rPr lang="en-ZA" b="0" dirty="0" smtClean="0"/>
            <a:t>Hygiene and cleanliness</a:t>
          </a:r>
          <a:endParaRPr lang="en-ZA" b="0" dirty="0"/>
        </a:p>
      </dgm:t>
    </dgm:pt>
    <dgm:pt modelId="{0357F8AC-2E33-47CD-AB4F-771DCE4CADD1}" type="parTrans" cxnId="{B93C90D8-8A24-426A-885E-6B072C9CE669}">
      <dgm:prSet/>
      <dgm:spPr/>
      <dgm:t>
        <a:bodyPr/>
        <a:lstStyle/>
        <a:p>
          <a:endParaRPr lang="en-ZA"/>
        </a:p>
      </dgm:t>
    </dgm:pt>
    <dgm:pt modelId="{4E2FE70B-9124-4F74-83CB-C129C44B115B}" type="sibTrans" cxnId="{B93C90D8-8A24-426A-885E-6B072C9CE669}">
      <dgm:prSet/>
      <dgm:spPr/>
      <dgm:t>
        <a:bodyPr/>
        <a:lstStyle/>
        <a:p>
          <a:endParaRPr lang="en-ZA"/>
        </a:p>
      </dgm:t>
    </dgm:pt>
    <dgm:pt modelId="{7D418446-F27A-454B-AA8E-3AA9F6409AB0}">
      <dgm:prSet/>
      <dgm:spPr/>
      <dgm:t>
        <a:bodyPr/>
        <a:lstStyle/>
        <a:p>
          <a:r>
            <a:rPr lang="en-ZA" b="0" dirty="0" smtClean="0"/>
            <a:t>Fun and entertainment</a:t>
          </a:r>
          <a:endParaRPr lang="en-ZA" b="0" dirty="0"/>
        </a:p>
      </dgm:t>
    </dgm:pt>
    <dgm:pt modelId="{809B57DD-B353-46AB-98CA-9D42ED6B0875}" type="parTrans" cxnId="{1303D00E-EE94-4859-A4C1-B4C551E46D8B}">
      <dgm:prSet/>
      <dgm:spPr/>
      <dgm:t>
        <a:bodyPr/>
        <a:lstStyle/>
        <a:p>
          <a:endParaRPr lang="en-ZA"/>
        </a:p>
      </dgm:t>
    </dgm:pt>
    <dgm:pt modelId="{83550746-C9D9-4755-8CE2-9C1B7679801E}" type="sibTrans" cxnId="{1303D00E-EE94-4859-A4C1-B4C551E46D8B}">
      <dgm:prSet/>
      <dgm:spPr/>
      <dgm:t>
        <a:bodyPr/>
        <a:lstStyle/>
        <a:p>
          <a:endParaRPr lang="en-ZA"/>
        </a:p>
      </dgm:t>
    </dgm:pt>
    <dgm:pt modelId="{C3CD0F4F-A0E8-4B5A-8E13-8C674532B9E1}">
      <dgm:prSet/>
      <dgm:spPr/>
      <dgm:t>
        <a:bodyPr/>
        <a:lstStyle/>
        <a:p>
          <a:r>
            <a:rPr lang="en-US" b="0" dirty="0" smtClean="0"/>
            <a:t>Good table manners</a:t>
          </a:r>
          <a:endParaRPr lang="en-ZA" b="0" dirty="0"/>
        </a:p>
      </dgm:t>
    </dgm:pt>
    <dgm:pt modelId="{03B51CB3-B97E-4132-A5F6-4E5DF75A2969}" type="parTrans" cxnId="{DD17007B-9333-46A3-A99A-99702149B1FA}">
      <dgm:prSet/>
      <dgm:spPr/>
      <dgm:t>
        <a:bodyPr/>
        <a:lstStyle/>
        <a:p>
          <a:endParaRPr lang="en-ZA"/>
        </a:p>
      </dgm:t>
    </dgm:pt>
    <dgm:pt modelId="{9FEEEDD4-0B98-4C2D-81D9-80E7412DD8FF}" type="sibTrans" cxnId="{DD17007B-9333-46A3-A99A-99702149B1FA}">
      <dgm:prSet/>
      <dgm:spPr/>
      <dgm:t>
        <a:bodyPr/>
        <a:lstStyle/>
        <a:p>
          <a:endParaRPr lang="en-ZA"/>
        </a:p>
      </dgm:t>
    </dgm:pt>
    <dgm:pt modelId="{10C610A7-CC56-4BB4-888B-99BB0F9730E0}" type="pres">
      <dgm:prSet presAssocID="{C2F9B374-D267-4EB5-90D4-BEFB8C989B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36615B2C-A814-462B-A8F2-6DF671C08D0D}" type="pres">
      <dgm:prSet presAssocID="{E3F06D38-4580-4970-9F24-A41A15B0C996}" presName="linNode" presStyleCnt="0"/>
      <dgm:spPr/>
    </dgm:pt>
    <dgm:pt modelId="{D7082F1C-63A8-4617-8E9D-67DF4F88D7EF}" type="pres">
      <dgm:prSet presAssocID="{E3F06D38-4580-4970-9F24-A41A15B0C996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659120C-4F97-4D96-A07B-C5A3BE29E842}" type="pres">
      <dgm:prSet presAssocID="{E3F06D38-4580-4970-9F24-A41A15B0C996}" presName="descendantText" presStyleLbl="alignAccFollowNode1" presStyleIdx="0" presStyleCnt="2" custScaleY="11795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A71B538-E654-4B4A-BDD7-30D4C150935A}" type="pres">
      <dgm:prSet presAssocID="{7151EB56-F14C-4327-B61A-E5A52C40E873}" presName="sp" presStyleCnt="0"/>
      <dgm:spPr/>
    </dgm:pt>
    <dgm:pt modelId="{08516DAE-7D79-4434-A8B9-13753BE49A29}" type="pres">
      <dgm:prSet presAssocID="{8584AA2B-C909-402E-BA5E-2112197E6C77}" presName="linNode" presStyleCnt="0"/>
      <dgm:spPr/>
    </dgm:pt>
    <dgm:pt modelId="{64EB7E15-9E55-4E4E-905F-A90E359BAD02}" type="pres">
      <dgm:prSet presAssocID="{8584AA2B-C909-402E-BA5E-2112197E6C7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E12C77B-5E95-462E-BCB0-AB4496340A7F}" type="pres">
      <dgm:prSet presAssocID="{8584AA2B-C909-402E-BA5E-2112197E6C7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39C6DCCA-0413-4487-BFC3-07DA942B8C87}" type="presOf" srcId="{37F3B761-2B35-4F47-8815-3EE01F9991BF}" destId="{2659120C-4F97-4D96-A07B-C5A3BE29E842}" srcOrd="0" destOrd="3" presId="urn:microsoft.com/office/officeart/2005/8/layout/vList5"/>
    <dgm:cxn modelId="{9E637E49-950D-4BC1-9D20-5288D379A880}" type="presOf" srcId="{FE5B1D3B-887E-452C-9EA9-AF57BD20BD34}" destId="{FE12C77B-5E95-462E-BCB0-AB4496340A7F}" srcOrd="0" destOrd="4" presId="urn:microsoft.com/office/officeart/2005/8/layout/vList5"/>
    <dgm:cxn modelId="{19CE4562-774D-4014-B2CC-117D346C157D}" srcId="{8584AA2B-C909-402E-BA5E-2112197E6C77}" destId="{65C30A42-0A53-4452-AA53-6FC68837DFDB}" srcOrd="3" destOrd="0" parTransId="{E6B095D5-CB7C-4DF3-AC8D-6805385CC8DD}" sibTransId="{76A66456-FFCA-4553-9B99-5F39EF3B871C}"/>
    <dgm:cxn modelId="{CA9F577F-E960-4B31-ACE3-9A4866B72365}" type="presOf" srcId="{BFEAD451-14A4-4E9A-993D-8EE55916D9D3}" destId="{2659120C-4F97-4D96-A07B-C5A3BE29E842}" srcOrd="0" destOrd="2" presId="urn:microsoft.com/office/officeart/2005/8/layout/vList5"/>
    <dgm:cxn modelId="{1303D00E-EE94-4859-A4C1-B4C551E46D8B}" srcId="{E3F06D38-4580-4970-9F24-A41A15B0C996}" destId="{7D418446-F27A-454B-AA8E-3AA9F6409AB0}" srcOrd="4" destOrd="0" parTransId="{809B57DD-B353-46AB-98CA-9D42ED6B0875}" sibTransId="{83550746-C9D9-4755-8CE2-9C1B7679801E}"/>
    <dgm:cxn modelId="{735707DF-F04E-4AE5-98B1-CFAF0B8C46BA}" type="presOf" srcId="{7D418446-F27A-454B-AA8E-3AA9F6409AB0}" destId="{2659120C-4F97-4D96-A07B-C5A3BE29E842}" srcOrd="0" destOrd="4" presId="urn:microsoft.com/office/officeart/2005/8/layout/vList5"/>
    <dgm:cxn modelId="{4DDDEAB1-628C-4F5F-8620-42204119C37A}" srcId="{E3F06D38-4580-4970-9F24-A41A15B0C996}" destId="{BFEAD451-14A4-4E9A-993D-8EE55916D9D3}" srcOrd="2" destOrd="0" parTransId="{18742557-44FD-4E32-8A15-9E1E51119081}" sibTransId="{EC72FB7A-D0AE-44A6-A758-57AD6AA33056}"/>
    <dgm:cxn modelId="{21685557-1D0E-41B4-A6C0-BEAD4C166E39}" srcId="{E3F06D38-4580-4970-9F24-A41A15B0C996}" destId="{2FA48269-D3D1-41C9-8030-DAEE9F0A8904}" srcOrd="1" destOrd="0" parTransId="{927105E8-E991-4AB5-8D11-6173F0D5ABD6}" sibTransId="{048B24C9-9AA8-4486-A960-AE6DD897CC23}"/>
    <dgm:cxn modelId="{41607445-E044-4F65-AE8F-3A77F62B3F73}" type="presOf" srcId="{8FEB2889-E41A-474A-9EDE-1C3B334B7011}" destId="{2659120C-4F97-4D96-A07B-C5A3BE29E842}" srcOrd="0" destOrd="0" presId="urn:microsoft.com/office/officeart/2005/8/layout/vList5"/>
    <dgm:cxn modelId="{00A631CF-BF6F-4321-BECA-28BB79B9735D}" srcId="{8584AA2B-C909-402E-BA5E-2112197E6C77}" destId="{98C8B08B-3CA4-49AD-8ABC-C0BEB070A3CF}" srcOrd="0" destOrd="0" parTransId="{16A44F04-5FC3-4B34-98B3-140BDE5DED9C}" sibTransId="{F13DF9B9-90EE-45E8-9251-DE320B6E6C5B}"/>
    <dgm:cxn modelId="{BFBAE505-27DC-4FBE-A911-E02C6C4A8993}" type="presOf" srcId="{BB93F2FD-F04A-44EC-8F13-29CA77EBC2B7}" destId="{FE12C77B-5E95-462E-BCB0-AB4496340A7F}" srcOrd="0" destOrd="2" presId="urn:microsoft.com/office/officeart/2005/8/layout/vList5"/>
    <dgm:cxn modelId="{F62AECD1-F31F-4719-A594-EDCE581F0915}" type="presOf" srcId="{C3CD0F4F-A0E8-4B5A-8E13-8C674532B9E1}" destId="{2659120C-4F97-4D96-A07B-C5A3BE29E842}" srcOrd="0" destOrd="5" presId="urn:microsoft.com/office/officeart/2005/8/layout/vList5"/>
    <dgm:cxn modelId="{D350DFE2-3281-4A9D-87AC-FD2E94D33D0B}" type="presOf" srcId="{65C30A42-0A53-4452-AA53-6FC68837DFDB}" destId="{FE12C77B-5E95-462E-BCB0-AB4496340A7F}" srcOrd="0" destOrd="3" presId="urn:microsoft.com/office/officeart/2005/8/layout/vList5"/>
    <dgm:cxn modelId="{316AF00D-94BD-4220-BE9D-AC577C4D0F74}" type="presOf" srcId="{2FA48269-D3D1-41C9-8030-DAEE9F0A8904}" destId="{2659120C-4F97-4D96-A07B-C5A3BE29E842}" srcOrd="0" destOrd="1" presId="urn:microsoft.com/office/officeart/2005/8/layout/vList5"/>
    <dgm:cxn modelId="{D0C61F72-6F54-4E4A-8D98-56189BC6A9B0}" type="presOf" srcId="{98C8B08B-3CA4-49AD-8ABC-C0BEB070A3CF}" destId="{FE12C77B-5E95-462E-BCB0-AB4496340A7F}" srcOrd="0" destOrd="0" presId="urn:microsoft.com/office/officeart/2005/8/layout/vList5"/>
    <dgm:cxn modelId="{075D6B31-0C50-401A-9F87-8AD463CF24F1}" type="presOf" srcId="{4452A26D-350B-4689-ABAF-342496CD1785}" destId="{FE12C77B-5E95-462E-BCB0-AB4496340A7F}" srcOrd="0" destOrd="1" presId="urn:microsoft.com/office/officeart/2005/8/layout/vList5"/>
    <dgm:cxn modelId="{DCE91F96-0DEF-44FE-913A-6F4D5A677DFE}" srcId="{8584AA2B-C909-402E-BA5E-2112197E6C77}" destId="{FE5B1D3B-887E-452C-9EA9-AF57BD20BD34}" srcOrd="4" destOrd="0" parTransId="{5DE98840-175E-45BC-90CC-872E64502B93}" sibTransId="{33FD5ECF-4CF4-4A82-B16B-A4BF0864AD47}"/>
    <dgm:cxn modelId="{26D8DD26-8CFF-437C-9F29-26DD5090F313}" srcId="{E3F06D38-4580-4970-9F24-A41A15B0C996}" destId="{8FEB2889-E41A-474A-9EDE-1C3B334B7011}" srcOrd="0" destOrd="0" parTransId="{6B4DACDB-B6F4-4B02-85B7-04EA7D976C56}" sibTransId="{CE784F50-074E-45BA-9DDC-47B3E427940C}"/>
    <dgm:cxn modelId="{DD17007B-9333-46A3-A99A-99702149B1FA}" srcId="{E3F06D38-4580-4970-9F24-A41A15B0C996}" destId="{C3CD0F4F-A0E8-4B5A-8E13-8C674532B9E1}" srcOrd="5" destOrd="0" parTransId="{03B51CB3-B97E-4132-A5F6-4E5DF75A2969}" sibTransId="{9FEEEDD4-0B98-4C2D-81D9-80E7412DD8FF}"/>
    <dgm:cxn modelId="{B93C90D8-8A24-426A-885E-6B072C9CE669}" srcId="{E3F06D38-4580-4970-9F24-A41A15B0C996}" destId="{37F3B761-2B35-4F47-8815-3EE01F9991BF}" srcOrd="3" destOrd="0" parTransId="{0357F8AC-2E33-47CD-AB4F-771DCE4CADD1}" sibTransId="{4E2FE70B-9124-4F74-83CB-C129C44B115B}"/>
    <dgm:cxn modelId="{CA74C5B2-649F-4AF4-9BF8-0B668CC6CFE4}" srcId="{8584AA2B-C909-402E-BA5E-2112197E6C77}" destId="{BB93F2FD-F04A-44EC-8F13-29CA77EBC2B7}" srcOrd="2" destOrd="0" parTransId="{5D9C9857-C04E-492C-A86A-5E38AC36B8B4}" sibTransId="{DEEBEB2C-B9B1-4125-9E41-5FA45C2AC789}"/>
    <dgm:cxn modelId="{140B9085-FB7F-406E-B051-DF82F1879E16}" type="presOf" srcId="{8584AA2B-C909-402E-BA5E-2112197E6C77}" destId="{64EB7E15-9E55-4E4E-905F-A90E359BAD02}" srcOrd="0" destOrd="0" presId="urn:microsoft.com/office/officeart/2005/8/layout/vList5"/>
    <dgm:cxn modelId="{9B195324-6E42-4323-B3BC-A47F6D4A8166}" type="presOf" srcId="{C2F9B374-D267-4EB5-90D4-BEFB8C989BD5}" destId="{10C610A7-CC56-4BB4-888B-99BB0F9730E0}" srcOrd="0" destOrd="0" presId="urn:microsoft.com/office/officeart/2005/8/layout/vList5"/>
    <dgm:cxn modelId="{AA7153BD-109C-43B3-A3F2-07B883DEBFF4}" srcId="{C2F9B374-D267-4EB5-90D4-BEFB8C989BD5}" destId="{E3F06D38-4580-4970-9F24-A41A15B0C996}" srcOrd="0" destOrd="0" parTransId="{1C1F3DEE-2D70-4963-96CE-F80492481F0B}" sibTransId="{7151EB56-F14C-4327-B61A-E5A52C40E873}"/>
    <dgm:cxn modelId="{68BEC8D1-450A-4025-8CF7-3108A56FE3CA}" type="presOf" srcId="{E3F06D38-4580-4970-9F24-A41A15B0C996}" destId="{D7082F1C-63A8-4617-8E9D-67DF4F88D7EF}" srcOrd="0" destOrd="0" presId="urn:microsoft.com/office/officeart/2005/8/layout/vList5"/>
    <dgm:cxn modelId="{21C1CB13-68FC-4B37-B51A-45E64E0D4C28}" srcId="{8584AA2B-C909-402E-BA5E-2112197E6C77}" destId="{4452A26D-350B-4689-ABAF-342496CD1785}" srcOrd="1" destOrd="0" parTransId="{CB6C137D-1996-4043-86E5-D4D4E8C7C765}" sibTransId="{B50EC42C-5DA4-47C1-8F35-71009206C4A7}"/>
    <dgm:cxn modelId="{7A5741DB-9FAE-41B2-BCC4-CAE1BD90353B}" srcId="{C2F9B374-D267-4EB5-90D4-BEFB8C989BD5}" destId="{8584AA2B-C909-402E-BA5E-2112197E6C77}" srcOrd="1" destOrd="0" parTransId="{0C66F8F1-3816-49D0-A07C-4C553DB06935}" sibTransId="{1664FB67-24C4-4917-A9C5-38BAC27B8639}"/>
    <dgm:cxn modelId="{2CD30D07-A2F5-4AD8-9489-15FE8FAEC04E}" type="presParOf" srcId="{10C610A7-CC56-4BB4-888B-99BB0F9730E0}" destId="{36615B2C-A814-462B-A8F2-6DF671C08D0D}" srcOrd="0" destOrd="0" presId="urn:microsoft.com/office/officeart/2005/8/layout/vList5"/>
    <dgm:cxn modelId="{3916A806-66E9-4B3B-8202-44B563BF43CD}" type="presParOf" srcId="{36615B2C-A814-462B-A8F2-6DF671C08D0D}" destId="{D7082F1C-63A8-4617-8E9D-67DF4F88D7EF}" srcOrd="0" destOrd="0" presId="urn:microsoft.com/office/officeart/2005/8/layout/vList5"/>
    <dgm:cxn modelId="{97C7A2E0-14CC-4136-A431-E2DDC6CF5C4E}" type="presParOf" srcId="{36615B2C-A814-462B-A8F2-6DF671C08D0D}" destId="{2659120C-4F97-4D96-A07B-C5A3BE29E842}" srcOrd="1" destOrd="0" presId="urn:microsoft.com/office/officeart/2005/8/layout/vList5"/>
    <dgm:cxn modelId="{4DEF48E7-215F-4AD3-B3CB-D91FD10ED21C}" type="presParOf" srcId="{10C610A7-CC56-4BB4-888B-99BB0F9730E0}" destId="{7A71B538-E654-4B4A-BDD7-30D4C150935A}" srcOrd="1" destOrd="0" presId="urn:microsoft.com/office/officeart/2005/8/layout/vList5"/>
    <dgm:cxn modelId="{4EB16DF7-C7B1-4A02-AAAB-F8A110D97E0C}" type="presParOf" srcId="{10C610A7-CC56-4BB4-888B-99BB0F9730E0}" destId="{08516DAE-7D79-4434-A8B9-13753BE49A29}" srcOrd="2" destOrd="0" presId="urn:microsoft.com/office/officeart/2005/8/layout/vList5"/>
    <dgm:cxn modelId="{D74C890E-CC59-421F-89BC-4F4904D4DEE1}" type="presParOf" srcId="{08516DAE-7D79-4434-A8B9-13753BE49A29}" destId="{64EB7E15-9E55-4E4E-905F-A90E359BAD02}" srcOrd="0" destOrd="0" presId="urn:microsoft.com/office/officeart/2005/8/layout/vList5"/>
    <dgm:cxn modelId="{F8570F07-6D70-4DEE-A358-8A4736C78BA4}" type="presParOf" srcId="{08516DAE-7D79-4434-A8B9-13753BE49A29}" destId="{FE12C77B-5E95-462E-BCB0-AB4496340A7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2F9B374-D267-4EB5-90D4-BEFB8C989BD5}" type="doc">
      <dgm:prSet loTypeId="urn:microsoft.com/office/officeart/2005/8/layout/vList5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E3F06D38-4580-4970-9F24-A41A15B0C996}">
      <dgm:prSet phldrT="[Text]"/>
      <dgm:spPr/>
      <dgm:t>
        <a:bodyPr/>
        <a:lstStyle/>
        <a:p>
          <a:r>
            <a:rPr lang="en-US" b="1" dirty="0" smtClean="0"/>
            <a:t>Do’s</a:t>
          </a:r>
          <a:endParaRPr lang="en-ZA" b="1" dirty="0"/>
        </a:p>
      </dgm:t>
    </dgm:pt>
    <dgm:pt modelId="{1C1F3DEE-2D70-4963-96CE-F80492481F0B}" type="parTrans" cxnId="{AA7153BD-109C-43B3-A3F2-07B883DEBFF4}">
      <dgm:prSet/>
      <dgm:spPr/>
      <dgm:t>
        <a:bodyPr/>
        <a:lstStyle/>
        <a:p>
          <a:endParaRPr lang="en-ZA"/>
        </a:p>
      </dgm:t>
    </dgm:pt>
    <dgm:pt modelId="{7151EB56-F14C-4327-B61A-E5A52C40E873}" type="sibTrans" cxnId="{AA7153BD-109C-43B3-A3F2-07B883DEBFF4}">
      <dgm:prSet/>
      <dgm:spPr/>
      <dgm:t>
        <a:bodyPr/>
        <a:lstStyle/>
        <a:p>
          <a:endParaRPr lang="en-ZA"/>
        </a:p>
      </dgm:t>
    </dgm:pt>
    <dgm:pt modelId="{8FEB2889-E41A-474A-9EDE-1C3B334B7011}">
      <dgm:prSet phldrT="[Text]"/>
      <dgm:spPr/>
      <dgm:t>
        <a:bodyPr/>
        <a:lstStyle/>
        <a:p>
          <a:r>
            <a:rPr lang="en-US" dirty="0" smtClean="0"/>
            <a:t>Ask what they want you to call them:  older pax can be very formal</a:t>
          </a:r>
          <a:endParaRPr lang="en-ZA" dirty="0"/>
        </a:p>
      </dgm:t>
    </dgm:pt>
    <dgm:pt modelId="{6B4DACDB-B6F4-4B02-85B7-04EA7D976C56}" type="parTrans" cxnId="{26D8DD26-8CFF-437C-9F29-26DD5090F313}">
      <dgm:prSet/>
      <dgm:spPr/>
      <dgm:t>
        <a:bodyPr/>
        <a:lstStyle/>
        <a:p>
          <a:endParaRPr lang="en-ZA"/>
        </a:p>
      </dgm:t>
    </dgm:pt>
    <dgm:pt modelId="{CE784F50-074E-45BA-9DDC-47B3E427940C}" type="sibTrans" cxnId="{26D8DD26-8CFF-437C-9F29-26DD5090F313}">
      <dgm:prSet/>
      <dgm:spPr/>
      <dgm:t>
        <a:bodyPr/>
        <a:lstStyle/>
        <a:p>
          <a:endParaRPr lang="en-ZA"/>
        </a:p>
      </dgm:t>
    </dgm:pt>
    <dgm:pt modelId="{2FA48269-D3D1-41C9-8030-DAEE9F0A8904}">
      <dgm:prSet phldrT="[Text]"/>
      <dgm:spPr/>
      <dgm:t>
        <a:bodyPr/>
        <a:lstStyle/>
        <a:p>
          <a:r>
            <a:rPr lang="en-US" dirty="0" smtClean="0"/>
            <a:t>Understand that they are part of a multi-country SEA tour</a:t>
          </a:r>
          <a:endParaRPr lang="en-ZA" dirty="0"/>
        </a:p>
      </dgm:t>
    </dgm:pt>
    <dgm:pt modelId="{927105E8-E991-4AB5-8D11-6173F0D5ABD6}" type="parTrans" cxnId="{21685557-1D0E-41B4-A6C0-BEAD4C166E39}">
      <dgm:prSet/>
      <dgm:spPr/>
      <dgm:t>
        <a:bodyPr/>
        <a:lstStyle/>
        <a:p>
          <a:endParaRPr lang="en-ZA"/>
        </a:p>
      </dgm:t>
    </dgm:pt>
    <dgm:pt modelId="{048B24C9-9AA8-4486-A960-AE6DD897CC23}" type="sibTrans" cxnId="{21685557-1D0E-41B4-A6C0-BEAD4C166E39}">
      <dgm:prSet/>
      <dgm:spPr/>
      <dgm:t>
        <a:bodyPr/>
        <a:lstStyle/>
        <a:p>
          <a:endParaRPr lang="en-ZA"/>
        </a:p>
      </dgm:t>
    </dgm:pt>
    <dgm:pt modelId="{8584AA2B-C909-402E-BA5E-2112197E6C77}">
      <dgm:prSet phldrT="[Text]"/>
      <dgm:spPr/>
      <dgm:t>
        <a:bodyPr/>
        <a:lstStyle/>
        <a:p>
          <a:r>
            <a:rPr lang="en-US" b="1" dirty="0" smtClean="0"/>
            <a:t>Don’ts</a:t>
          </a:r>
          <a:endParaRPr lang="en-ZA" b="1" dirty="0"/>
        </a:p>
      </dgm:t>
    </dgm:pt>
    <dgm:pt modelId="{0C66F8F1-3816-49D0-A07C-4C553DB06935}" type="parTrans" cxnId="{7A5741DB-9FAE-41B2-BCC4-CAE1BD90353B}">
      <dgm:prSet/>
      <dgm:spPr/>
      <dgm:t>
        <a:bodyPr/>
        <a:lstStyle/>
        <a:p>
          <a:endParaRPr lang="en-ZA"/>
        </a:p>
      </dgm:t>
    </dgm:pt>
    <dgm:pt modelId="{1664FB67-24C4-4917-A9C5-38BAC27B8639}" type="sibTrans" cxnId="{7A5741DB-9FAE-41B2-BCC4-CAE1BD90353B}">
      <dgm:prSet/>
      <dgm:spPr/>
      <dgm:t>
        <a:bodyPr/>
        <a:lstStyle/>
        <a:p>
          <a:endParaRPr lang="en-ZA"/>
        </a:p>
      </dgm:t>
    </dgm:pt>
    <dgm:pt modelId="{98C8B08B-3CA4-49AD-8ABC-C0BEB070A3CF}">
      <dgm:prSet phldrT="[Text]"/>
      <dgm:spPr/>
      <dgm:t>
        <a:bodyPr/>
        <a:lstStyle/>
        <a:p>
          <a:r>
            <a:rPr lang="en-US" dirty="0" smtClean="0"/>
            <a:t>Be too casual with older British pax</a:t>
          </a:r>
          <a:endParaRPr lang="en-ZA" dirty="0"/>
        </a:p>
      </dgm:t>
    </dgm:pt>
    <dgm:pt modelId="{16A44F04-5FC3-4B34-98B3-140BDE5DED9C}" type="parTrans" cxnId="{00A631CF-BF6F-4321-BECA-28BB79B9735D}">
      <dgm:prSet/>
      <dgm:spPr/>
      <dgm:t>
        <a:bodyPr/>
        <a:lstStyle/>
        <a:p>
          <a:endParaRPr lang="en-ZA"/>
        </a:p>
      </dgm:t>
    </dgm:pt>
    <dgm:pt modelId="{F13DF9B9-90EE-45E8-9251-DE320B6E6C5B}" type="sibTrans" cxnId="{00A631CF-BF6F-4321-BECA-28BB79B9735D}">
      <dgm:prSet/>
      <dgm:spPr/>
      <dgm:t>
        <a:bodyPr/>
        <a:lstStyle/>
        <a:p>
          <a:endParaRPr lang="en-ZA"/>
        </a:p>
      </dgm:t>
    </dgm:pt>
    <dgm:pt modelId="{5A0858C0-0170-4C2E-BDEF-8AD387E1CAB7}">
      <dgm:prSet phldrT="[Text]"/>
      <dgm:spPr/>
      <dgm:t>
        <a:bodyPr/>
        <a:lstStyle/>
        <a:p>
          <a:r>
            <a:rPr lang="en-US" dirty="0" smtClean="0"/>
            <a:t>Take offence at their </a:t>
          </a:r>
          <a:r>
            <a:rPr lang="en-US" dirty="0" err="1" smtClean="0"/>
            <a:t>humour</a:t>
          </a:r>
          <a:endParaRPr lang="en-ZA" dirty="0"/>
        </a:p>
      </dgm:t>
    </dgm:pt>
    <dgm:pt modelId="{A397FA28-2114-4E85-B77C-D831777F6042}" type="parTrans" cxnId="{AA28BE9E-A82E-4179-A8E4-DDE0C7B334DA}">
      <dgm:prSet/>
      <dgm:spPr/>
      <dgm:t>
        <a:bodyPr/>
        <a:lstStyle/>
        <a:p>
          <a:endParaRPr lang="en-ZA"/>
        </a:p>
      </dgm:t>
    </dgm:pt>
    <dgm:pt modelId="{92D1CA9B-F9DE-4D38-8596-9DF00F8E54A9}" type="sibTrans" cxnId="{AA28BE9E-A82E-4179-A8E4-DDE0C7B334DA}">
      <dgm:prSet/>
      <dgm:spPr/>
      <dgm:t>
        <a:bodyPr/>
        <a:lstStyle/>
        <a:p>
          <a:endParaRPr lang="en-ZA"/>
        </a:p>
      </dgm:t>
    </dgm:pt>
    <dgm:pt modelId="{553B9441-E7DF-4AC2-AAED-0968C3576A46}">
      <dgm:prSet phldrT="[Text]"/>
      <dgm:spPr/>
      <dgm:t>
        <a:bodyPr/>
        <a:lstStyle/>
        <a:p>
          <a:r>
            <a:rPr lang="en-US" dirty="0" smtClean="0"/>
            <a:t>Recognise sarcasm is part of their </a:t>
          </a:r>
          <a:r>
            <a:rPr lang="en-US" dirty="0" err="1" smtClean="0"/>
            <a:t>humour</a:t>
          </a:r>
          <a:endParaRPr lang="en-ZA" dirty="0"/>
        </a:p>
      </dgm:t>
    </dgm:pt>
    <dgm:pt modelId="{A89E8F95-29C8-4317-B7E4-928A039BAFBE}" type="parTrans" cxnId="{F8847AAC-A11E-4799-9D8B-8D829FD63DF4}">
      <dgm:prSet/>
      <dgm:spPr/>
      <dgm:t>
        <a:bodyPr/>
        <a:lstStyle/>
        <a:p>
          <a:endParaRPr lang="en-ZA"/>
        </a:p>
      </dgm:t>
    </dgm:pt>
    <dgm:pt modelId="{26A9FA5D-BFA1-4B62-9969-748634C6DECD}" type="sibTrans" cxnId="{F8847AAC-A11E-4799-9D8B-8D829FD63DF4}">
      <dgm:prSet/>
      <dgm:spPr/>
      <dgm:t>
        <a:bodyPr/>
        <a:lstStyle/>
        <a:p>
          <a:endParaRPr lang="en-ZA"/>
        </a:p>
      </dgm:t>
    </dgm:pt>
    <dgm:pt modelId="{4409844D-93ED-4FA5-9060-66BF72332B01}">
      <dgm:prSet phldrT="[Text]"/>
      <dgm:spPr/>
      <dgm:t>
        <a:bodyPr/>
        <a:lstStyle/>
        <a:p>
          <a:r>
            <a:rPr lang="en-ZA" dirty="0" smtClean="0"/>
            <a:t>Talk about personal matters</a:t>
          </a:r>
          <a:endParaRPr lang="en-ZA" dirty="0"/>
        </a:p>
      </dgm:t>
    </dgm:pt>
    <dgm:pt modelId="{2D4CDEB8-54F6-45D1-A898-8869B69C9EBE}" type="parTrans" cxnId="{04F94937-167B-409C-BC93-902C349A1480}">
      <dgm:prSet/>
      <dgm:spPr/>
      <dgm:t>
        <a:bodyPr/>
        <a:lstStyle/>
        <a:p>
          <a:endParaRPr lang="en-ZA"/>
        </a:p>
      </dgm:t>
    </dgm:pt>
    <dgm:pt modelId="{4B69EAA6-7303-4888-B0B0-BFDB35BB3131}" type="sibTrans" cxnId="{04F94937-167B-409C-BC93-902C349A1480}">
      <dgm:prSet/>
      <dgm:spPr/>
      <dgm:t>
        <a:bodyPr/>
        <a:lstStyle/>
        <a:p>
          <a:endParaRPr lang="en-ZA"/>
        </a:p>
      </dgm:t>
    </dgm:pt>
    <dgm:pt modelId="{1423A5D0-7EC4-4EDF-B57D-220D0E89846B}">
      <dgm:prSet phldrT="[Text]"/>
      <dgm:spPr/>
      <dgm:t>
        <a:bodyPr/>
        <a:lstStyle/>
        <a:p>
          <a:r>
            <a:rPr lang="en-US" dirty="0" smtClean="0"/>
            <a:t>Talk about sports </a:t>
          </a:r>
          <a:endParaRPr lang="en-ZA" dirty="0"/>
        </a:p>
      </dgm:t>
    </dgm:pt>
    <dgm:pt modelId="{34E93CEF-6815-43A5-9034-BF9D555C7768}" type="parTrans" cxnId="{AF74B4FF-2B31-4763-83BD-7AB5CB88F7CA}">
      <dgm:prSet/>
      <dgm:spPr/>
      <dgm:t>
        <a:bodyPr/>
        <a:lstStyle/>
        <a:p>
          <a:endParaRPr lang="en-ZA"/>
        </a:p>
      </dgm:t>
    </dgm:pt>
    <dgm:pt modelId="{BF1854B4-F9F6-43B5-8238-7B8D7294D953}" type="sibTrans" cxnId="{AF74B4FF-2B31-4763-83BD-7AB5CB88F7CA}">
      <dgm:prSet/>
      <dgm:spPr/>
      <dgm:t>
        <a:bodyPr/>
        <a:lstStyle/>
        <a:p>
          <a:endParaRPr lang="en-ZA"/>
        </a:p>
      </dgm:t>
    </dgm:pt>
    <dgm:pt modelId="{10C610A7-CC56-4BB4-888B-99BB0F9730E0}" type="pres">
      <dgm:prSet presAssocID="{C2F9B374-D267-4EB5-90D4-BEFB8C989B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36615B2C-A814-462B-A8F2-6DF671C08D0D}" type="pres">
      <dgm:prSet presAssocID="{E3F06D38-4580-4970-9F24-A41A15B0C996}" presName="linNode" presStyleCnt="0"/>
      <dgm:spPr/>
    </dgm:pt>
    <dgm:pt modelId="{D7082F1C-63A8-4617-8E9D-67DF4F88D7EF}" type="pres">
      <dgm:prSet presAssocID="{E3F06D38-4580-4970-9F24-A41A15B0C996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659120C-4F97-4D96-A07B-C5A3BE29E842}" type="pres">
      <dgm:prSet presAssocID="{E3F06D38-4580-4970-9F24-A41A15B0C996}" presName="descendantText" presStyleLbl="alignAccFollowNode1" presStyleIdx="0" presStyleCnt="2" custScaleY="12074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A71B538-E654-4B4A-BDD7-30D4C150935A}" type="pres">
      <dgm:prSet presAssocID="{7151EB56-F14C-4327-B61A-E5A52C40E873}" presName="sp" presStyleCnt="0"/>
      <dgm:spPr/>
    </dgm:pt>
    <dgm:pt modelId="{08516DAE-7D79-4434-A8B9-13753BE49A29}" type="pres">
      <dgm:prSet presAssocID="{8584AA2B-C909-402E-BA5E-2112197E6C77}" presName="linNode" presStyleCnt="0"/>
      <dgm:spPr/>
    </dgm:pt>
    <dgm:pt modelId="{64EB7E15-9E55-4E4E-905F-A90E359BAD02}" type="pres">
      <dgm:prSet presAssocID="{8584AA2B-C909-402E-BA5E-2112197E6C7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E12C77B-5E95-462E-BCB0-AB4496340A7F}" type="pres">
      <dgm:prSet presAssocID="{8584AA2B-C909-402E-BA5E-2112197E6C77}" presName="descendantText" presStyleLbl="alignAccFollowNode1" presStyleIdx="1" presStyleCnt="2" custScaleY="12074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4D7DB666-100E-4BD5-9455-CD6F1EBFCE92}" type="presOf" srcId="{4409844D-93ED-4FA5-9060-66BF72332B01}" destId="{FE12C77B-5E95-462E-BCB0-AB4496340A7F}" srcOrd="0" destOrd="2" presId="urn:microsoft.com/office/officeart/2005/8/layout/vList5"/>
    <dgm:cxn modelId="{3FF82CAA-C5A1-4859-B42D-DDE2FE73BC13}" type="presOf" srcId="{98C8B08B-3CA4-49AD-8ABC-C0BEB070A3CF}" destId="{FE12C77B-5E95-462E-BCB0-AB4496340A7F}" srcOrd="0" destOrd="0" presId="urn:microsoft.com/office/officeart/2005/8/layout/vList5"/>
    <dgm:cxn modelId="{04F94937-167B-409C-BC93-902C349A1480}" srcId="{8584AA2B-C909-402E-BA5E-2112197E6C77}" destId="{4409844D-93ED-4FA5-9060-66BF72332B01}" srcOrd="2" destOrd="0" parTransId="{2D4CDEB8-54F6-45D1-A898-8869B69C9EBE}" sibTransId="{4B69EAA6-7303-4888-B0B0-BFDB35BB3131}"/>
    <dgm:cxn modelId="{609D63E1-57BA-4C41-9FAE-5EC00929F349}" type="presOf" srcId="{E3F06D38-4580-4970-9F24-A41A15B0C996}" destId="{D7082F1C-63A8-4617-8E9D-67DF4F88D7EF}" srcOrd="0" destOrd="0" presId="urn:microsoft.com/office/officeart/2005/8/layout/vList5"/>
    <dgm:cxn modelId="{AA7153BD-109C-43B3-A3F2-07B883DEBFF4}" srcId="{C2F9B374-D267-4EB5-90D4-BEFB8C989BD5}" destId="{E3F06D38-4580-4970-9F24-A41A15B0C996}" srcOrd="0" destOrd="0" parTransId="{1C1F3DEE-2D70-4963-96CE-F80492481F0B}" sibTransId="{7151EB56-F14C-4327-B61A-E5A52C40E873}"/>
    <dgm:cxn modelId="{7A5741DB-9FAE-41B2-BCC4-CAE1BD90353B}" srcId="{C2F9B374-D267-4EB5-90D4-BEFB8C989BD5}" destId="{8584AA2B-C909-402E-BA5E-2112197E6C77}" srcOrd="1" destOrd="0" parTransId="{0C66F8F1-3816-49D0-A07C-4C553DB06935}" sibTransId="{1664FB67-24C4-4917-A9C5-38BAC27B8639}"/>
    <dgm:cxn modelId="{6437B4BA-19FB-40E0-961C-3599911156C0}" type="presOf" srcId="{553B9441-E7DF-4AC2-AAED-0968C3576A46}" destId="{2659120C-4F97-4D96-A07B-C5A3BE29E842}" srcOrd="0" destOrd="2" presId="urn:microsoft.com/office/officeart/2005/8/layout/vList5"/>
    <dgm:cxn modelId="{F8847AAC-A11E-4799-9D8B-8D829FD63DF4}" srcId="{E3F06D38-4580-4970-9F24-A41A15B0C996}" destId="{553B9441-E7DF-4AC2-AAED-0968C3576A46}" srcOrd="2" destOrd="0" parTransId="{A89E8F95-29C8-4317-B7E4-928A039BAFBE}" sibTransId="{26A9FA5D-BFA1-4B62-9969-748634C6DECD}"/>
    <dgm:cxn modelId="{99CEC4D2-86FD-47D3-BD3E-C8A4B44B6081}" type="presOf" srcId="{2FA48269-D3D1-41C9-8030-DAEE9F0A8904}" destId="{2659120C-4F97-4D96-A07B-C5A3BE29E842}" srcOrd="0" destOrd="1" presId="urn:microsoft.com/office/officeart/2005/8/layout/vList5"/>
    <dgm:cxn modelId="{155EC34B-11B5-45EF-B4AF-4B3CBAFE313C}" type="presOf" srcId="{5A0858C0-0170-4C2E-BDEF-8AD387E1CAB7}" destId="{FE12C77B-5E95-462E-BCB0-AB4496340A7F}" srcOrd="0" destOrd="1" presId="urn:microsoft.com/office/officeart/2005/8/layout/vList5"/>
    <dgm:cxn modelId="{BA7FC8C7-9F73-4E67-969E-8B32E507991A}" type="presOf" srcId="{1423A5D0-7EC4-4EDF-B57D-220D0E89846B}" destId="{2659120C-4F97-4D96-A07B-C5A3BE29E842}" srcOrd="0" destOrd="3" presId="urn:microsoft.com/office/officeart/2005/8/layout/vList5"/>
    <dgm:cxn modelId="{F14FF7EE-82A9-4665-8EE9-CCBA76167C1B}" type="presOf" srcId="{C2F9B374-D267-4EB5-90D4-BEFB8C989BD5}" destId="{10C610A7-CC56-4BB4-888B-99BB0F9730E0}" srcOrd="0" destOrd="0" presId="urn:microsoft.com/office/officeart/2005/8/layout/vList5"/>
    <dgm:cxn modelId="{21685557-1D0E-41B4-A6C0-BEAD4C166E39}" srcId="{E3F06D38-4580-4970-9F24-A41A15B0C996}" destId="{2FA48269-D3D1-41C9-8030-DAEE9F0A8904}" srcOrd="1" destOrd="0" parTransId="{927105E8-E991-4AB5-8D11-6173F0D5ABD6}" sibTransId="{048B24C9-9AA8-4486-A960-AE6DD897CC23}"/>
    <dgm:cxn modelId="{26D8DD26-8CFF-437C-9F29-26DD5090F313}" srcId="{E3F06D38-4580-4970-9F24-A41A15B0C996}" destId="{8FEB2889-E41A-474A-9EDE-1C3B334B7011}" srcOrd="0" destOrd="0" parTransId="{6B4DACDB-B6F4-4B02-85B7-04EA7D976C56}" sibTransId="{CE784F50-074E-45BA-9DDC-47B3E427940C}"/>
    <dgm:cxn modelId="{39B8C53A-EFFB-49F7-8B2F-DB52F9160BCB}" type="presOf" srcId="{8FEB2889-E41A-474A-9EDE-1C3B334B7011}" destId="{2659120C-4F97-4D96-A07B-C5A3BE29E842}" srcOrd="0" destOrd="0" presId="urn:microsoft.com/office/officeart/2005/8/layout/vList5"/>
    <dgm:cxn modelId="{28EAD28A-874E-45F5-A165-41B6B3396F57}" type="presOf" srcId="{8584AA2B-C909-402E-BA5E-2112197E6C77}" destId="{64EB7E15-9E55-4E4E-905F-A90E359BAD02}" srcOrd="0" destOrd="0" presId="urn:microsoft.com/office/officeart/2005/8/layout/vList5"/>
    <dgm:cxn modelId="{AF74B4FF-2B31-4763-83BD-7AB5CB88F7CA}" srcId="{E3F06D38-4580-4970-9F24-A41A15B0C996}" destId="{1423A5D0-7EC4-4EDF-B57D-220D0E89846B}" srcOrd="3" destOrd="0" parTransId="{34E93CEF-6815-43A5-9034-BF9D555C7768}" sibTransId="{BF1854B4-F9F6-43B5-8238-7B8D7294D953}"/>
    <dgm:cxn modelId="{AA28BE9E-A82E-4179-A8E4-DDE0C7B334DA}" srcId="{8584AA2B-C909-402E-BA5E-2112197E6C77}" destId="{5A0858C0-0170-4C2E-BDEF-8AD387E1CAB7}" srcOrd="1" destOrd="0" parTransId="{A397FA28-2114-4E85-B77C-D831777F6042}" sibTransId="{92D1CA9B-F9DE-4D38-8596-9DF00F8E54A9}"/>
    <dgm:cxn modelId="{00A631CF-BF6F-4321-BECA-28BB79B9735D}" srcId="{8584AA2B-C909-402E-BA5E-2112197E6C77}" destId="{98C8B08B-3CA4-49AD-8ABC-C0BEB070A3CF}" srcOrd="0" destOrd="0" parTransId="{16A44F04-5FC3-4B34-98B3-140BDE5DED9C}" sibTransId="{F13DF9B9-90EE-45E8-9251-DE320B6E6C5B}"/>
    <dgm:cxn modelId="{DDB60402-E304-4D13-9210-B217AE00667D}" type="presParOf" srcId="{10C610A7-CC56-4BB4-888B-99BB0F9730E0}" destId="{36615B2C-A814-462B-A8F2-6DF671C08D0D}" srcOrd="0" destOrd="0" presId="urn:microsoft.com/office/officeart/2005/8/layout/vList5"/>
    <dgm:cxn modelId="{FE84940B-9CAC-400C-A1F2-0935B4213E95}" type="presParOf" srcId="{36615B2C-A814-462B-A8F2-6DF671C08D0D}" destId="{D7082F1C-63A8-4617-8E9D-67DF4F88D7EF}" srcOrd="0" destOrd="0" presId="urn:microsoft.com/office/officeart/2005/8/layout/vList5"/>
    <dgm:cxn modelId="{A282BB5F-DCC2-47A4-81DD-F3F7223B9719}" type="presParOf" srcId="{36615B2C-A814-462B-A8F2-6DF671C08D0D}" destId="{2659120C-4F97-4D96-A07B-C5A3BE29E842}" srcOrd="1" destOrd="0" presId="urn:microsoft.com/office/officeart/2005/8/layout/vList5"/>
    <dgm:cxn modelId="{D82FDB87-D968-4386-AF2E-66A3196CDC89}" type="presParOf" srcId="{10C610A7-CC56-4BB4-888B-99BB0F9730E0}" destId="{7A71B538-E654-4B4A-BDD7-30D4C150935A}" srcOrd="1" destOrd="0" presId="urn:microsoft.com/office/officeart/2005/8/layout/vList5"/>
    <dgm:cxn modelId="{0BC7A9D0-5BBF-4EC2-82CB-D1232467FDFC}" type="presParOf" srcId="{10C610A7-CC56-4BB4-888B-99BB0F9730E0}" destId="{08516DAE-7D79-4434-A8B9-13753BE49A29}" srcOrd="2" destOrd="0" presId="urn:microsoft.com/office/officeart/2005/8/layout/vList5"/>
    <dgm:cxn modelId="{2D2BBDCF-99E5-4A0D-AC36-75FB3B25148B}" type="presParOf" srcId="{08516DAE-7D79-4434-A8B9-13753BE49A29}" destId="{64EB7E15-9E55-4E4E-905F-A90E359BAD02}" srcOrd="0" destOrd="0" presId="urn:microsoft.com/office/officeart/2005/8/layout/vList5"/>
    <dgm:cxn modelId="{E66340E8-4079-4855-B7B1-8AFB962BE1F2}" type="presParOf" srcId="{08516DAE-7D79-4434-A8B9-13753BE49A29}" destId="{FE12C77B-5E95-462E-BCB0-AB4496340A7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2F9B374-D267-4EB5-90D4-BEFB8C989BD5}" type="doc">
      <dgm:prSet loTypeId="urn:microsoft.com/office/officeart/2005/8/layout/vList5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E3F06D38-4580-4970-9F24-A41A15B0C996}">
      <dgm:prSet phldrT="[Text]"/>
      <dgm:spPr/>
      <dgm:t>
        <a:bodyPr/>
        <a:lstStyle/>
        <a:p>
          <a:r>
            <a:rPr lang="en-US" b="1" dirty="0" smtClean="0"/>
            <a:t>Likes</a:t>
          </a:r>
          <a:r>
            <a:rPr lang="en-US" dirty="0" smtClean="0"/>
            <a:t> </a:t>
          </a:r>
          <a:endParaRPr lang="en-ZA" dirty="0"/>
        </a:p>
      </dgm:t>
    </dgm:pt>
    <dgm:pt modelId="{1C1F3DEE-2D70-4963-96CE-F80492481F0B}" type="parTrans" cxnId="{AA7153BD-109C-43B3-A3F2-07B883DEBFF4}">
      <dgm:prSet/>
      <dgm:spPr/>
      <dgm:t>
        <a:bodyPr/>
        <a:lstStyle/>
        <a:p>
          <a:endParaRPr lang="en-ZA"/>
        </a:p>
      </dgm:t>
    </dgm:pt>
    <dgm:pt modelId="{7151EB56-F14C-4327-B61A-E5A52C40E873}" type="sibTrans" cxnId="{AA7153BD-109C-43B3-A3F2-07B883DEBFF4}">
      <dgm:prSet/>
      <dgm:spPr/>
      <dgm:t>
        <a:bodyPr/>
        <a:lstStyle/>
        <a:p>
          <a:endParaRPr lang="en-ZA"/>
        </a:p>
      </dgm:t>
    </dgm:pt>
    <dgm:pt modelId="{8FEB2889-E41A-474A-9EDE-1C3B334B7011}">
      <dgm:prSet phldrT="[Text]"/>
      <dgm:spPr/>
      <dgm:t>
        <a:bodyPr/>
        <a:lstStyle/>
        <a:p>
          <a:r>
            <a:rPr lang="en-US" dirty="0" smtClean="0"/>
            <a:t>Very high service expectations</a:t>
          </a:r>
          <a:endParaRPr lang="en-ZA" dirty="0"/>
        </a:p>
      </dgm:t>
    </dgm:pt>
    <dgm:pt modelId="{6B4DACDB-B6F4-4B02-85B7-04EA7D976C56}" type="parTrans" cxnId="{26D8DD26-8CFF-437C-9F29-26DD5090F313}">
      <dgm:prSet/>
      <dgm:spPr/>
      <dgm:t>
        <a:bodyPr/>
        <a:lstStyle/>
        <a:p>
          <a:endParaRPr lang="en-ZA"/>
        </a:p>
      </dgm:t>
    </dgm:pt>
    <dgm:pt modelId="{CE784F50-074E-45BA-9DDC-47B3E427940C}" type="sibTrans" cxnId="{26D8DD26-8CFF-437C-9F29-26DD5090F313}">
      <dgm:prSet/>
      <dgm:spPr/>
      <dgm:t>
        <a:bodyPr/>
        <a:lstStyle/>
        <a:p>
          <a:endParaRPr lang="en-ZA"/>
        </a:p>
      </dgm:t>
    </dgm:pt>
    <dgm:pt modelId="{2FA48269-D3D1-41C9-8030-DAEE9F0A8904}">
      <dgm:prSet phldrT="[Text]"/>
      <dgm:spPr/>
      <dgm:t>
        <a:bodyPr/>
        <a:lstStyle/>
        <a:p>
          <a:r>
            <a:rPr lang="en-ZA" dirty="0" smtClean="0"/>
            <a:t>Willing to try new foods</a:t>
          </a:r>
          <a:endParaRPr lang="en-ZA" dirty="0"/>
        </a:p>
      </dgm:t>
    </dgm:pt>
    <dgm:pt modelId="{927105E8-E991-4AB5-8D11-6173F0D5ABD6}" type="parTrans" cxnId="{21685557-1D0E-41B4-A6C0-BEAD4C166E39}">
      <dgm:prSet/>
      <dgm:spPr/>
      <dgm:t>
        <a:bodyPr/>
        <a:lstStyle/>
        <a:p>
          <a:endParaRPr lang="en-ZA"/>
        </a:p>
      </dgm:t>
    </dgm:pt>
    <dgm:pt modelId="{048B24C9-9AA8-4486-A960-AE6DD897CC23}" type="sibTrans" cxnId="{21685557-1D0E-41B4-A6C0-BEAD4C166E39}">
      <dgm:prSet/>
      <dgm:spPr/>
      <dgm:t>
        <a:bodyPr/>
        <a:lstStyle/>
        <a:p>
          <a:endParaRPr lang="en-ZA"/>
        </a:p>
      </dgm:t>
    </dgm:pt>
    <dgm:pt modelId="{8584AA2B-C909-402E-BA5E-2112197E6C77}">
      <dgm:prSet phldrT="[Text]"/>
      <dgm:spPr/>
      <dgm:t>
        <a:bodyPr/>
        <a:lstStyle/>
        <a:p>
          <a:r>
            <a:rPr lang="en-US" b="1" dirty="0" smtClean="0"/>
            <a:t>Dislikes</a:t>
          </a:r>
          <a:endParaRPr lang="en-ZA" b="1" dirty="0"/>
        </a:p>
      </dgm:t>
    </dgm:pt>
    <dgm:pt modelId="{0C66F8F1-3816-49D0-A07C-4C553DB06935}" type="parTrans" cxnId="{7A5741DB-9FAE-41B2-BCC4-CAE1BD90353B}">
      <dgm:prSet/>
      <dgm:spPr/>
      <dgm:t>
        <a:bodyPr/>
        <a:lstStyle/>
        <a:p>
          <a:endParaRPr lang="en-ZA"/>
        </a:p>
      </dgm:t>
    </dgm:pt>
    <dgm:pt modelId="{1664FB67-24C4-4917-A9C5-38BAC27B8639}" type="sibTrans" cxnId="{7A5741DB-9FAE-41B2-BCC4-CAE1BD90353B}">
      <dgm:prSet/>
      <dgm:spPr/>
      <dgm:t>
        <a:bodyPr/>
        <a:lstStyle/>
        <a:p>
          <a:endParaRPr lang="en-ZA"/>
        </a:p>
      </dgm:t>
    </dgm:pt>
    <dgm:pt modelId="{98C8B08B-3CA4-49AD-8ABC-C0BEB070A3CF}">
      <dgm:prSet phldrT="[Text]"/>
      <dgm:spPr/>
      <dgm:t>
        <a:bodyPr/>
        <a:lstStyle/>
        <a:p>
          <a:r>
            <a:rPr lang="en-ZA" dirty="0" smtClean="0"/>
            <a:t>Bad guides</a:t>
          </a:r>
          <a:endParaRPr lang="en-ZA" dirty="0"/>
        </a:p>
      </dgm:t>
    </dgm:pt>
    <dgm:pt modelId="{16A44F04-5FC3-4B34-98B3-140BDE5DED9C}" type="parTrans" cxnId="{00A631CF-BF6F-4321-BECA-28BB79B9735D}">
      <dgm:prSet/>
      <dgm:spPr/>
      <dgm:t>
        <a:bodyPr/>
        <a:lstStyle/>
        <a:p>
          <a:endParaRPr lang="en-ZA"/>
        </a:p>
      </dgm:t>
    </dgm:pt>
    <dgm:pt modelId="{F13DF9B9-90EE-45E8-9251-DE320B6E6C5B}" type="sibTrans" cxnId="{00A631CF-BF6F-4321-BECA-28BB79B9735D}">
      <dgm:prSet/>
      <dgm:spPr/>
      <dgm:t>
        <a:bodyPr/>
        <a:lstStyle/>
        <a:p>
          <a:endParaRPr lang="en-ZA"/>
        </a:p>
      </dgm:t>
    </dgm:pt>
    <dgm:pt modelId="{2AF1EA15-A57C-4560-B30E-6B4CEAE66E5E}">
      <dgm:prSet/>
      <dgm:spPr/>
      <dgm:t>
        <a:bodyPr/>
        <a:lstStyle/>
        <a:p>
          <a:r>
            <a:rPr lang="en-ZA" smtClean="0"/>
            <a:t>Asking about age</a:t>
          </a:r>
          <a:endParaRPr lang="en-ZA"/>
        </a:p>
      </dgm:t>
    </dgm:pt>
    <dgm:pt modelId="{268240CA-9F4F-4B30-8F8B-CD5D58D0ECC1}" type="parTrans" cxnId="{B67A6831-1D47-4661-8D63-E8986E41A31D}">
      <dgm:prSet/>
      <dgm:spPr/>
      <dgm:t>
        <a:bodyPr/>
        <a:lstStyle/>
        <a:p>
          <a:endParaRPr lang="en-ZA"/>
        </a:p>
      </dgm:t>
    </dgm:pt>
    <dgm:pt modelId="{256DE486-D152-4EE5-B911-69D98416ABB5}" type="sibTrans" cxnId="{B67A6831-1D47-4661-8D63-E8986E41A31D}">
      <dgm:prSet/>
      <dgm:spPr/>
      <dgm:t>
        <a:bodyPr/>
        <a:lstStyle/>
        <a:p>
          <a:endParaRPr lang="en-ZA"/>
        </a:p>
      </dgm:t>
    </dgm:pt>
    <dgm:pt modelId="{6E13E124-921B-4B40-BAC4-64DE7F7D24D8}">
      <dgm:prSet/>
      <dgm:spPr/>
      <dgm:t>
        <a:bodyPr/>
        <a:lstStyle/>
        <a:p>
          <a:r>
            <a:rPr lang="en-ZA" smtClean="0"/>
            <a:t>Walking too long</a:t>
          </a:r>
          <a:endParaRPr lang="en-ZA"/>
        </a:p>
      </dgm:t>
    </dgm:pt>
    <dgm:pt modelId="{624C66F9-F589-4643-842E-14EAE4635E4D}" type="parTrans" cxnId="{F42FBC91-A4BA-480F-93B6-3F711F2E6D9D}">
      <dgm:prSet/>
      <dgm:spPr/>
      <dgm:t>
        <a:bodyPr/>
        <a:lstStyle/>
        <a:p>
          <a:endParaRPr lang="en-ZA"/>
        </a:p>
      </dgm:t>
    </dgm:pt>
    <dgm:pt modelId="{D4B76BD0-1A30-4DAB-8F9D-D58F7F8B2FC2}" type="sibTrans" cxnId="{F42FBC91-A4BA-480F-93B6-3F711F2E6D9D}">
      <dgm:prSet/>
      <dgm:spPr/>
      <dgm:t>
        <a:bodyPr/>
        <a:lstStyle/>
        <a:p>
          <a:endParaRPr lang="en-ZA"/>
        </a:p>
      </dgm:t>
    </dgm:pt>
    <dgm:pt modelId="{D04F0F6E-3C5F-426B-8C14-F7F8FFDEBD21}">
      <dgm:prSet/>
      <dgm:spPr/>
      <dgm:t>
        <a:bodyPr/>
        <a:lstStyle/>
        <a:p>
          <a:r>
            <a:rPr lang="en-ZA" dirty="0" smtClean="0"/>
            <a:t>Stepping out of comfort zone:  e.g. risk taking, food, activities, </a:t>
          </a:r>
          <a:r>
            <a:rPr lang="en-ZA" dirty="0" smtClean="0"/>
            <a:t>etc.</a:t>
          </a:r>
          <a:endParaRPr lang="en-ZA" dirty="0"/>
        </a:p>
      </dgm:t>
    </dgm:pt>
    <dgm:pt modelId="{F8F1D6A4-4193-4E50-A31A-BDC106E37108}" type="parTrans" cxnId="{EE7568DD-81A3-4D3F-8032-AC3E57A0485E}">
      <dgm:prSet/>
      <dgm:spPr/>
      <dgm:t>
        <a:bodyPr/>
        <a:lstStyle/>
        <a:p>
          <a:endParaRPr lang="en-ZA"/>
        </a:p>
      </dgm:t>
    </dgm:pt>
    <dgm:pt modelId="{6D71714A-D581-4344-8FED-35F81F13787B}" type="sibTrans" cxnId="{EE7568DD-81A3-4D3F-8032-AC3E57A0485E}">
      <dgm:prSet/>
      <dgm:spPr/>
      <dgm:t>
        <a:bodyPr/>
        <a:lstStyle/>
        <a:p>
          <a:endParaRPr lang="en-ZA"/>
        </a:p>
      </dgm:t>
    </dgm:pt>
    <dgm:pt modelId="{BC4A9CC1-D033-43B8-95DE-2C3E549D8629}">
      <dgm:prSet phldrT="[Text]"/>
      <dgm:spPr/>
      <dgm:t>
        <a:bodyPr/>
        <a:lstStyle/>
        <a:p>
          <a:r>
            <a:rPr lang="en-ZA" b="0" dirty="0" smtClean="0"/>
            <a:t>Children</a:t>
          </a:r>
          <a:endParaRPr lang="en-ZA" b="0" dirty="0"/>
        </a:p>
      </dgm:t>
    </dgm:pt>
    <dgm:pt modelId="{F91D9C58-D293-4869-9833-88A7F2DE3B49}" type="parTrans" cxnId="{31167F7A-FDD3-4577-A1D4-632F0EC94C1C}">
      <dgm:prSet/>
      <dgm:spPr/>
    </dgm:pt>
    <dgm:pt modelId="{D31DCC3A-E9B3-44D9-8305-D50F14A3B97C}" type="sibTrans" cxnId="{31167F7A-FDD3-4577-A1D4-632F0EC94C1C}">
      <dgm:prSet/>
      <dgm:spPr/>
    </dgm:pt>
    <dgm:pt modelId="{79B73310-73FD-4618-9F00-9EB2250C5309}">
      <dgm:prSet/>
      <dgm:spPr/>
      <dgm:t>
        <a:bodyPr/>
        <a:lstStyle/>
        <a:p>
          <a:r>
            <a:rPr lang="en-ZA" b="0" dirty="0" smtClean="0"/>
            <a:t>Safety</a:t>
          </a:r>
          <a:endParaRPr lang="en-ZA" b="0" dirty="0"/>
        </a:p>
      </dgm:t>
    </dgm:pt>
    <dgm:pt modelId="{4314F0F6-A31D-43C7-8F5F-E868F2835E8F}" type="parTrans" cxnId="{E682ED93-FDCC-4C44-B792-461D039E85B7}">
      <dgm:prSet/>
      <dgm:spPr/>
      <dgm:t>
        <a:bodyPr/>
        <a:lstStyle/>
        <a:p>
          <a:endParaRPr lang="en-ZA"/>
        </a:p>
      </dgm:t>
    </dgm:pt>
    <dgm:pt modelId="{3CF8F2D1-FC39-405E-BC1A-EA4631FBDD38}" type="sibTrans" cxnId="{E682ED93-FDCC-4C44-B792-461D039E85B7}">
      <dgm:prSet/>
      <dgm:spPr/>
      <dgm:t>
        <a:bodyPr/>
        <a:lstStyle/>
        <a:p>
          <a:endParaRPr lang="en-ZA"/>
        </a:p>
      </dgm:t>
    </dgm:pt>
    <dgm:pt modelId="{E571F4F4-3031-4E9B-A722-EE799EC93CCA}">
      <dgm:prSet phldrT="[Text]"/>
      <dgm:spPr/>
      <dgm:t>
        <a:bodyPr/>
        <a:lstStyle/>
        <a:p>
          <a:r>
            <a:rPr lang="en-ZA" b="0" dirty="0" smtClean="0"/>
            <a:t>Pets</a:t>
          </a:r>
          <a:endParaRPr lang="en-ZA" b="0" dirty="0"/>
        </a:p>
      </dgm:t>
    </dgm:pt>
    <dgm:pt modelId="{C6CFEBA4-4292-44C5-8599-A7F34BB05310}" type="parTrans" cxnId="{008C5BD0-82BF-4D0D-94A7-D6C7720D8ABD}">
      <dgm:prSet/>
      <dgm:spPr/>
    </dgm:pt>
    <dgm:pt modelId="{8A0A4CD6-195B-49D1-A710-F78888A52DE0}" type="sibTrans" cxnId="{008C5BD0-82BF-4D0D-94A7-D6C7720D8ABD}">
      <dgm:prSet/>
      <dgm:spPr/>
    </dgm:pt>
    <dgm:pt modelId="{10C610A7-CC56-4BB4-888B-99BB0F9730E0}" type="pres">
      <dgm:prSet presAssocID="{C2F9B374-D267-4EB5-90D4-BEFB8C989B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36615B2C-A814-462B-A8F2-6DF671C08D0D}" type="pres">
      <dgm:prSet presAssocID="{E3F06D38-4580-4970-9F24-A41A15B0C996}" presName="linNode" presStyleCnt="0"/>
      <dgm:spPr/>
    </dgm:pt>
    <dgm:pt modelId="{D7082F1C-63A8-4617-8E9D-67DF4F88D7EF}" type="pres">
      <dgm:prSet presAssocID="{E3F06D38-4580-4970-9F24-A41A15B0C996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659120C-4F97-4D96-A07B-C5A3BE29E842}" type="pres">
      <dgm:prSet presAssocID="{E3F06D38-4580-4970-9F24-A41A15B0C996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A71B538-E654-4B4A-BDD7-30D4C150935A}" type="pres">
      <dgm:prSet presAssocID="{7151EB56-F14C-4327-B61A-E5A52C40E873}" presName="sp" presStyleCnt="0"/>
      <dgm:spPr/>
    </dgm:pt>
    <dgm:pt modelId="{08516DAE-7D79-4434-A8B9-13753BE49A29}" type="pres">
      <dgm:prSet presAssocID="{8584AA2B-C909-402E-BA5E-2112197E6C77}" presName="linNode" presStyleCnt="0"/>
      <dgm:spPr/>
    </dgm:pt>
    <dgm:pt modelId="{64EB7E15-9E55-4E4E-905F-A90E359BAD02}" type="pres">
      <dgm:prSet presAssocID="{8584AA2B-C909-402E-BA5E-2112197E6C7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E12C77B-5E95-462E-BCB0-AB4496340A7F}" type="pres">
      <dgm:prSet presAssocID="{8584AA2B-C909-402E-BA5E-2112197E6C7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B90030F4-3015-47DC-9C0D-40536A6D4211}" type="presOf" srcId="{BC4A9CC1-D033-43B8-95DE-2C3E549D8629}" destId="{2659120C-4F97-4D96-A07B-C5A3BE29E842}" srcOrd="0" destOrd="2" presId="urn:microsoft.com/office/officeart/2005/8/layout/vList5"/>
    <dgm:cxn modelId="{07B4D872-866A-4B00-BC04-7A50A021FC48}" type="presOf" srcId="{2FA48269-D3D1-41C9-8030-DAEE9F0A8904}" destId="{2659120C-4F97-4D96-A07B-C5A3BE29E842}" srcOrd="0" destOrd="1" presId="urn:microsoft.com/office/officeart/2005/8/layout/vList5"/>
    <dgm:cxn modelId="{1F18011B-DCAC-470D-942F-AD63B83B8FA2}" type="presOf" srcId="{E3F06D38-4580-4970-9F24-A41A15B0C996}" destId="{D7082F1C-63A8-4617-8E9D-67DF4F88D7EF}" srcOrd="0" destOrd="0" presId="urn:microsoft.com/office/officeart/2005/8/layout/vList5"/>
    <dgm:cxn modelId="{9EDF0CEE-ABDA-406B-9EFA-CC0A94ECBB1F}" type="presOf" srcId="{8584AA2B-C909-402E-BA5E-2112197E6C77}" destId="{64EB7E15-9E55-4E4E-905F-A90E359BAD02}" srcOrd="0" destOrd="0" presId="urn:microsoft.com/office/officeart/2005/8/layout/vList5"/>
    <dgm:cxn modelId="{AA7153BD-109C-43B3-A3F2-07B883DEBFF4}" srcId="{C2F9B374-D267-4EB5-90D4-BEFB8C989BD5}" destId="{E3F06D38-4580-4970-9F24-A41A15B0C996}" srcOrd="0" destOrd="0" parTransId="{1C1F3DEE-2D70-4963-96CE-F80492481F0B}" sibTransId="{7151EB56-F14C-4327-B61A-E5A52C40E873}"/>
    <dgm:cxn modelId="{7A5741DB-9FAE-41B2-BCC4-CAE1BD90353B}" srcId="{C2F9B374-D267-4EB5-90D4-BEFB8C989BD5}" destId="{8584AA2B-C909-402E-BA5E-2112197E6C77}" srcOrd="1" destOrd="0" parTransId="{0C66F8F1-3816-49D0-A07C-4C553DB06935}" sibTransId="{1664FB67-24C4-4917-A9C5-38BAC27B8639}"/>
    <dgm:cxn modelId="{7D0E6967-1FF7-4CC0-95BD-F94B453BD9E2}" type="presOf" srcId="{79B73310-73FD-4618-9F00-9EB2250C5309}" destId="{2659120C-4F97-4D96-A07B-C5A3BE29E842}" srcOrd="0" destOrd="4" presId="urn:microsoft.com/office/officeart/2005/8/layout/vList5"/>
    <dgm:cxn modelId="{F42FBC91-A4BA-480F-93B6-3F711F2E6D9D}" srcId="{8584AA2B-C909-402E-BA5E-2112197E6C77}" destId="{6E13E124-921B-4B40-BAC4-64DE7F7D24D8}" srcOrd="2" destOrd="0" parTransId="{624C66F9-F589-4643-842E-14EAE4635E4D}" sibTransId="{D4B76BD0-1A30-4DAB-8F9D-D58F7F8B2FC2}"/>
    <dgm:cxn modelId="{21685557-1D0E-41B4-A6C0-BEAD4C166E39}" srcId="{E3F06D38-4580-4970-9F24-A41A15B0C996}" destId="{2FA48269-D3D1-41C9-8030-DAEE9F0A8904}" srcOrd="1" destOrd="0" parTransId="{927105E8-E991-4AB5-8D11-6173F0D5ABD6}" sibTransId="{048B24C9-9AA8-4486-A960-AE6DD897CC23}"/>
    <dgm:cxn modelId="{008C5BD0-82BF-4D0D-94A7-D6C7720D8ABD}" srcId="{E3F06D38-4580-4970-9F24-A41A15B0C996}" destId="{E571F4F4-3031-4E9B-A722-EE799EC93CCA}" srcOrd="3" destOrd="0" parTransId="{C6CFEBA4-4292-44C5-8599-A7F34BB05310}" sibTransId="{8A0A4CD6-195B-49D1-A710-F78888A52DE0}"/>
    <dgm:cxn modelId="{FA0787A2-EE9F-41D5-879A-74B3FADBAFBC}" type="presOf" srcId="{E571F4F4-3031-4E9B-A722-EE799EC93CCA}" destId="{2659120C-4F97-4D96-A07B-C5A3BE29E842}" srcOrd="0" destOrd="3" presId="urn:microsoft.com/office/officeart/2005/8/layout/vList5"/>
    <dgm:cxn modelId="{26D8DD26-8CFF-437C-9F29-26DD5090F313}" srcId="{E3F06D38-4580-4970-9F24-A41A15B0C996}" destId="{8FEB2889-E41A-474A-9EDE-1C3B334B7011}" srcOrd="0" destOrd="0" parTransId="{6B4DACDB-B6F4-4B02-85B7-04EA7D976C56}" sibTransId="{CE784F50-074E-45BA-9DDC-47B3E427940C}"/>
    <dgm:cxn modelId="{184AED62-8BAF-4C7D-A23A-F67D0164CE18}" type="presOf" srcId="{6E13E124-921B-4B40-BAC4-64DE7F7D24D8}" destId="{FE12C77B-5E95-462E-BCB0-AB4496340A7F}" srcOrd="0" destOrd="2" presId="urn:microsoft.com/office/officeart/2005/8/layout/vList5"/>
    <dgm:cxn modelId="{E682ED93-FDCC-4C44-B792-461D039E85B7}" srcId="{E3F06D38-4580-4970-9F24-A41A15B0C996}" destId="{79B73310-73FD-4618-9F00-9EB2250C5309}" srcOrd="4" destOrd="0" parTransId="{4314F0F6-A31D-43C7-8F5F-E868F2835E8F}" sibTransId="{3CF8F2D1-FC39-405E-BC1A-EA4631FBDD38}"/>
    <dgm:cxn modelId="{2BE8F9F6-06F2-49C1-B37A-6FF33BD98C23}" type="presOf" srcId="{8FEB2889-E41A-474A-9EDE-1C3B334B7011}" destId="{2659120C-4F97-4D96-A07B-C5A3BE29E842}" srcOrd="0" destOrd="0" presId="urn:microsoft.com/office/officeart/2005/8/layout/vList5"/>
    <dgm:cxn modelId="{B67A6831-1D47-4661-8D63-E8986E41A31D}" srcId="{8584AA2B-C909-402E-BA5E-2112197E6C77}" destId="{2AF1EA15-A57C-4560-B30E-6B4CEAE66E5E}" srcOrd="1" destOrd="0" parTransId="{268240CA-9F4F-4B30-8F8B-CD5D58D0ECC1}" sibTransId="{256DE486-D152-4EE5-B911-69D98416ABB5}"/>
    <dgm:cxn modelId="{1531A4F9-7D0E-43F6-B82D-A3500060A8B7}" type="presOf" srcId="{2AF1EA15-A57C-4560-B30E-6B4CEAE66E5E}" destId="{FE12C77B-5E95-462E-BCB0-AB4496340A7F}" srcOrd="0" destOrd="1" presId="urn:microsoft.com/office/officeart/2005/8/layout/vList5"/>
    <dgm:cxn modelId="{31167F7A-FDD3-4577-A1D4-632F0EC94C1C}" srcId="{E3F06D38-4580-4970-9F24-A41A15B0C996}" destId="{BC4A9CC1-D033-43B8-95DE-2C3E549D8629}" srcOrd="2" destOrd="0" parTransId="{F91D9C58-D293-4869-9833-88A7F2DE3B49}" sibTransId="{D31DCC3A-E9B3-44D9-8305-D50F14A3B97C}"/>
    <dgm:cxn modelId="{EE7568DD-81A3-4D3F-8032-AC3E57A0485E}" srcId="{8584AA2B-C909-402E-BA5E-2112197E6C77}" destId="{D04F0F6E-3C5F-426B-8C14-F7F8FFDEBD21}" srcOrd="3" destOrd="0" parTransId="{F8F1D6A4-4193-4E50-A31A-BDC106E37108}" sibTransId="{6D71714A-D581-4344-8FED-35F81F13787B}"/>
    <dgm:cxn modelId="{B671F3C5-A0B6-410B-BEE6-7BB3C779538F}" type="presOf" srcId="{98C8B08B-3CA4-49AD-8ABC-C0BEB070A3CF}" destId="{FE12C77B-5E95-462E-BCB0-AB4496340A7F}" srcOrd="0" destOrd="0" presId="urn:microsoft.com/office/officeart/2005/8/layout/vList5"/>
    <dgm:cxn modelId="{A71722EB-C08B-40E1-8F1F-15100EA0F61A}" type="presOf" srcId="{C2F9B374-D267-4EB5-90D4-BEFB8C989BD5}" destId="{10C610A7-CC56-4BB4-888B-99BB0F9730E0}" srcOrd="0" destOrd="0" presId="urn:microsoft.com/office/officeart/2005/8/layout/vList5"/>
    <dgm:cxn modelId="{00A631CF-BF6F-4321-BECA-28BB79B9735D}" srcId="{8584AA2B-C909-402E-BA5E-2112197E6C77}" destId="{98C8B08B-3CA4-49AD-8ABC-C0BEB070A3CF}" srcOrd="0" destOrd="0" parTransId="{16A44F04-5FC3-4B34-98B3-140BDE5DED9C}" sibTransId="{F13DF9B9-90EE-45E8-9251-DE320B6E6C5B}"/>
    <dgm:cxn modelId="{35810B3A-6E0D-4308-9F8F-E15220E05A9C}" type="presOf" srcId="{D04F0F6E-3C5F-426B-8C14-F7F8FFDEBD21}" destId="{FE12C77B-5E95-462E-BCB0-AB4496340A7F}" srcOrd="0" destOrd="3" presId="urn:microsoft.com/office/officeart/2005/8/layout/vList5"/>
    <dgm:cxn modelId="{080F05B8-6886-40DD-8684-7863C966A309}" type="presParOf" srcId="{10C610A7-CC56-4BB4-888B-99BB0F9730E0}" destId="{36615B2C-A814-462B-A8F2-6DF671C08D0D}" srcOrd="0" destOrd="0" presId="urn:microsoft.com/office/officeart/2005/8/layout/vList5"/>
    <dgm:cxn modelId="{1B9327F3-7271-4555-AE10-B8BA24AFC160}" type="presParOf" srcId="{36615B2C-A814-462B-A8F2-6DF671C08D0D}" destId="{D7082F1C-63A8-4617-8E9D-67DF4F88D7EF}" srcOrd="0" destOrd="0" presId="urn:microsoft.com/office/officeart/2005/8/layout/vList5"/>
    <dgm:cxn modelId="{38987B06-EA5D-4184-AB73-291682F96448}" type="presParOf" srcId="{36615B2C-A814-462B-A8F2-6DF671C08D0D}" destId="{2659120C-4F97-4D96-A07B-C5A3BE29E842}" srcOrd="1" destOrd="0" presId="urn:microsoft.com/office/officeart/2005/8/layout/vList5"/>
    <dgm:cxn modelId="{CDE2D917-52BA-4F4B-A2B2-92326A9D07D7}" type="presParOf" srcId="{10C610A7-CC56-4BB4-888B-99BB0F9730E0}" destId="{7A71B538-E654-4B4A-BDD7-30D4C150935A}" srcOrd="1" destOrd="0" presId="urn:microsoft.com/office/officeart/2005/8/layout/vList5"/>
    <dgm:cxn modelId="{48621A39-E4AF-4EBF-B64C-F23A3582ACFC}" type="presParOf" srcId="{10C610A7-CC56-4BB4-888B-99BB0F9730E0}" destId="{08516DAE-7D79-4434-A8B9-13753BE49A29}" srcOrd="2" destOrd="0" presId="urn:microsoft.com/office/officeart/2005/8/layout/vList5"/>
    <dgm:cxn modelId="{B3F0CFFF-259F-4A19-8A0E-ED4BA7D57F0E}" type="presParOf" srcId="{08516DAE-7D79-4434-A8B9-13753BE49A29}" destId="{64EB7E15-9E55-4E4E-905F-A90E359BAD02}" srcOrd="0" destOrd="0" presId="urn:microsoft.com/office/officeart/2005/8/layout/vList5"/>
    <dgm:cxn modelId="{6390414B-8F17-4AB3-B6E5-C1B9102EE16E}" type="presParOf" srcId="{08516DAE-7D79-4434-A8B9-13753BE49A29}" destId="{FE12C77B-5E95-462E-BCB0-AB4496340A7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2F9B374-D267-4EB5-90D4-BEFB8C989BD5}" type="doc">
      <dgm:prSet loTypeId="urn:microsoft.com/office/officeart/2005/8/layout/vList5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E3F06D38-4580-4970-9F24-A41A15B0C996}">
      <dgm:prSet phldrT="[Text]"/>
      <dgm:spPr/>
      <dgm:t>
        <a:bodyPr/>
        <a:lstStyle/>
        <a:p>
          <a:r>
            <a:rPr lang="en-US" b="1" dirty="0" smtClean="0"/>
            <a:t>Do’s</a:t>
          </a:r>
          <a:endParaRPr lang="en-ZA" b="1" dirty="0"/>
        </a:p>
      </dgm:t>
    </dgm:pt>
    <dgm:pt modelId="{1C1F3DEE-2D70-4963-96CE-F80492481F0B}" type="parTrans" cxnId="{AA7153BD-109C-43B3-A3F2-07B883DEBFF4}">
      <dgm:prSet/>
      <dgm:spPr/>
      <dgm:t>
        <a:bodyPr/>
        <a:lstStyle/>
        <a:p>
          <a:endParaRPr lang="en-ZA"/>
        </a:p>
      </dgm:t>
    </dgm:pt>
    <dgm:pt modelId="{7151EB56-F14C-4327-B61A-E5A52C40E873}" type="sibTrans" cxnId="{AA7153BD-109C-43B3-A3F2-07B883DEBFF4}">
      <dgm:prSet/>
      <dgm:spPr/>
      <dgm:t>
        <a:bodyPr/>
        <a:lstStyle/>
        <a:p>
          <a:endParaRPr lang="en-ZA"/>
        </a:p>
      </dgm:t>
    </dgm:pt>
    <dgm:pt modelId="{8FEB2889-E41A-474A-9EDE-1C3B334B7011}">
      <dgm:prSet phldrT="[Text]"/>
      <dgm:spPr/>
      <dgm:t>
        <a:bodyPr/>
        <a:lstStyle/>
        <a:p>
          <a:r>
            <a:rPr lang="en-US" dirty="0" smtClean="0"/>
            <a:t>Mostly first time visitors to Asia – help </a:t>
          </a:r>
          <a:r>
            <a:rPr lang="en-US" dirty="0" smtClean="0"/>
            <a:t>them with </a:t>
          </a:r>
          <a:r>
            <a:rPr lang="en-US" dirty="0" smtClean="0"/>
            <a:t>culture </a:t>
          </a:r>
          <a:r>
            <a:rPr lang="en-US" dirty="0" smtClean="0"/>
            <a:t>shock!</a:t>
          </a:r>
          <a:endParaRPr lang="en-ZA" dirty="0"/>
        </a:p>
      </dgm:t>
    </dgm:pt>
    <dgm:pt modelId="{6B4DACDB-B6F4-4B02-85B7-04EA7D976C56}" type="parTrans" cxnId="{26D8DD26-8CFF-437C-9F29-26DD5090F313}">
      <dgm:prSet/>
      <dgm:spPr/>
      <dgm:t>
        <a:bodyPr/>
        <a:lstStyle/>
        <a:p>
          <a:endParaRPr lang="en-ZA"/>
        </a:p>
      </dgm:t>
    </dgm:pt>
    <dgm:pt modelId="{CE784F50-074E-45BA-9DDC-47B3E427940C}" type="sibTrans" cxnId="{26D8DD26-8CFF-437C-9F29-26DD5090F313}">
      <dgm:prSet/>
      <dgm:spPr/>
      <dgm:t>
        <a:bodyPr/>
        <a:lstStyle/>
        <a:p>
          <a:endParaRPr lang="en-ZA"/>
        </a:p>
      </dgm:t>
    </dgm:pt>
    <dgm:pt modelId="{2FA48269-D3D1-41C9-8030-DAEE9F0A8904}">
      <dgm:prSet phldrT="[Text]"/>
      <dgm:spPr/>
      <dgm:t>
        <a:bodyPr/>
        <a:lstStyle/>
        <a:p>
          <a:r>
            <a:rPr lang="en-US" dirty="0" smtClean="0"/>
            <a:t>Know less about Asia than pax from other countries – will need info</a:t>
          </a:r>
          <a:endParaRPr lang="en-ZA" dirty="0"/>
        </a:p>
      </dgm:t>
    </dgm:pt>
    <dgm:pt modelId="{927105E8-E991-4AB5-8D11-6173F0D5ABD6}" type="parTrans" cxnId="{21685557-1D0E-41B4-A6C0-BEAD4C166E39}">
      <dgm:prSet/>
      <dgm:spPr/>
      <dgm:t>
        <a:bodyPr/>
        <a:lstStyle/>
        <a:p>
          <a:endParaRPr lang="en-ZA"/>
        </a:p>
      </dgm:t>
    </dgm:pt>
    <dgm:pt modelId="{048B24C9-9AA8-4486-A960-AE6DD897CC23}" type="sibTrans" cxnId="{21685557-1D0E-41B4-A6C0-BEAD4C166E39}">
      <dgm:prSet/>
      <dgm:spPr/>
      <dgm:t>
        <a:bodyPr/>
        <a:lstStyle/>
        <a:p>
          <a:endParaRPr lang="en-ZA"/>
        </a:p>
      </dgm:t>
    </dgm:pt>
    <dgm:pt modelId="{8584AA2B-C909-402E-BA5E-2112197E6C77}">
      <dgm:prSet phldrT="[Text]"/>
      <dgm:spPr/>
      <dgm:t>
        <a:bodyPr/>
        <a:lstStyle/>
        <a:p>
          <a:r>
            <a:rPr lang="en-US" b="1" dirty="0" smtClean="0"/>
            <a:t>Don’ts</a:t>
          </a:r>
          <a:endParaRPr lang="en-ZA" b="1" dirty="0"/>
        </a:p>
      </dgm:t>
    </dgm:pt>
    <dgm:pt modelId="{0C66F8F1-3816-49D0-A07C-4C553DB06935}" type="parTrans" cxnId="{7A5741DB-9FAE-41B2-BCC4-CAE1BD90353B}">
      <dgm:prSet/>
      <dgm:spPr/>
      <dgm:t>
        <a:bodyPr/>
        <a:lstStyle/>
        <a:p>
          <a:endParaRPr lang="en-ZA"/>
        </a:p>
      </dgm:t>
    </dgm:pt>
    <dgm:pt modelId="{1664FB67-24C4-4917-A9C5-38BAC27B8639}" type="sibTrans" cxnId="{7A5741DB-9FAE-41B2-BCC4-CAE1BD90353B}">
      <dgm:prSet/>
      <dgm:spPr/>
      <dgm:t>
        <a:bodyPr/>
        <a:lstStyle/>
        <a:p>
          <a:endParaRPr lang="en-ZA"/>
        </a:p>
      </dgm:t>
    </dgm:pt>
    <dgm:pt modelId="{98C8B08B-3CA4-49AD-8ABC-C0BEB070A3CF}">
      <dgm:prSet phldrT="[Text]"/>
      <dgm:spPr/>
      <dgm:t>
        <a:bodyPr/>
        <a:lstStyle/>
        <a:p>
          <a:r>
            <a:rPr lang="en-ZA" dirty="0" smtClean="0"/>
            <a:t>Talk about personal matters e.g. marital status, weight, age, income etc. </a:t>
          </a:r>
          <a:endParaRPr lang="en-ZA" dirty="0"/>
        </a:p>
      </dgm:t>
    </dgm:pt>
    <dgm:pt modelId="{16A44F04-5FC3-4B34-98B3-140BDE5DED9C}" type="parTrans" cxnId="{00A631CF-BF6F-4321-BECA-28BB79B9735D}">
      <dgm:prSet/>
      <dgm:spPr/>
      <dgm:t>
        <a:bodyPr/>
        <a:lstStyle/>
        <a:p>
          <a:endParaRPr lang="en-ZA"/>
        </a:p>
      </dgm:t>
    </dgm:pt>
    <dgm:pt modelId="{F13DF9B9-90EE-45E8-9251-DE320B6E6C5B}" type="sibTrans" cxnId="{00A631CF-BF6F-4321-BECA-28BB79B9735D}">
      <dgm:prSet/>
      <dgm:spPr/>
      <dgm:t>
        <a:bodyPr/>
        <a:lstStyle/>
        <a:p>
          <a:endParaRPr lang="en-ZA"/>
        </a:p>
      </dgm:t>
    </dgm:pt>
    <dgm:pt modelId="{1B5B45A4-FFD2-49C6-B026-233A579D1F90}">
      <dgm:prSet phldrT="[Text]"/>
      <dgm:spPr/>
      <dgm:t>
        <a:bodyPr/>
        <a:lstStyle/>
        <a:p>
          <a:r>
            <a:rPr lang="en-US" dirty="0" smtClean="0"/>
            <a:t>Go the extra mile!</a:t>
          </a:r>
          <a:endParaRPr lang="en-ZA" dirty="0"/>
        </a:p>
      </dgm:t>
    </dgm:pt>
    <dgm:pt modelId="{12A77649-026B-41C6-9572-8681A50E61CF}" type="parTrans" cxnId="{6E170DCD-BB18-4CCF-8172-5A32D3A65A8A}">
      <dgm:prSet/>
      <dgm:spPr/>
      <dgm:t>
        <a:bodyPr/>
        <a:lstStyle/>
        <a:p>
          <a:endParaRPr lang="en-ZA"/>
        </a:p>
      </dgm:t>
    </dgm:pt>
    <dgm:pt modelId="{DC6742D0-0938-4093-8722-1ADFB986396D}" type="sibTrans" cxnId="{6E170DCD-BB18-4CCF-8172-5A32D3A65A8A}">
      <dgm:prSet/>
      <dgm:spPr/>
      <dgm:t>
        <a:bodyPr/>
        <a:lstStyle/>
        <a:p>
          <a:endParaRPr lang="en-ZA"/>
        </a:p>
      </dgm:t>
    </dgm:pt>
    <dgm:pt modelId="{4D35D512-5F4D-44D2-89F3-747B8BD9FD8E}">
      <dgm:prSet phldrT="[Text]"/>
      <dgm:spPr/>
      <dgm:t>
        <a:bodyPr/>
        <a:lstStyle/>
        <a:p>
          <a:r>
            <a:rPr lang="en-ZA" dirty="0" smtClean="0"/>
            <a:t>Recognise that service expectations are very high</a:t>
          </a:r>
          <a:endParaRPr lang="en-ZA" dirty="0"/>
        </a:p>
      </dgm:t>
    </dgm:pt>
    <dgm:pt modelId="{C3954A3D-CDBE-4E0F-B756-565BF18F313C}" type="parTrans" cxnId="{8DDDB5FF-EDA7-4FC7-8309-8A15AC997EBE}">
      <dgm:prSet/>
      <dgm:spPr/>
      <dgm:t>
        <a:bodyPr/>
        <a:lstStyle/>
        <a:p>
          <a:endParaRPr lang="en-ZA"/>
        </a:p>
      </dgm:t>
    </dgm:pt>
    <dgm:pt modelId="{F7C3CB8A-8331-4539-97AD-9C0301B7A5D9}" type="sibTrans" cxnId="{8DDDB5FF-EDA7-4FC7-8309-8A15AC997EBE}">
      <dgm:prSet/>
      <dgm:spPr/>
      <dgm:t>
        <a:bodyPr/>
        <a:lstStyle/>
        <a:p>
          <a:endParaRPr lang="en-ZA"/>
        </a:p>
      </dgm:t>
    </dgm:pt>
    <dgm:pt modelId="{10C610A7-CC56-4BB4-888B-99BB0F9730E0}" type="pres">
      <dgm:prSet presAssocID="{C2F9B374-D267-4EB5-90D4-BEFB8C989B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36615B2C-A814-462B-A8F2-6DF671C08D0D}" type="pres">
      <dgm:prSet presAssocID="{E3F06D38-4580-4970-9F24-A41A15B0C996}" presName="linNode" presStyleCnt="0"/>
      <dgm:spPr/>
    </dgm:pt>
    <dgm:pt modelId="{D7082F1C-63A8-4617-8E9D-67DF4F88D7EF}" type="pres">
      <dgm:prSet presAssocID="{E3F06D38-4580-4970-9F24-A41A15B0C996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659120C-4F97-4D96-A07B-C5A3BE29E842}" type="pres">
      <dgm:prSet presAssocID="{E3F06D38-4580-4970-9F24-A41A15B0C996}" presName="descendantText" presStyleLbl="alignAccFollowNode1" presStyleIdx="0" presStyleCnt="2" custScaleY="11306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A71B538-E654-4B4A-BDD7-30D4C150935A}" type="pres">
      <dgm:prSet presAssocID="{7151EB56-F14C-4327-B61A-E5A52C40E873}" presName="sp" presStyleCnt="0"/>
      <dgm:spPr/>
    </dgm:pt>
    <dgm:pt modelId="{08516DAE-7D79-4434-A8B9-13753BE49A29}" type="pres">
      <dgm:prSet presAssocID="{8584AA2B-C909-402E-BA5E-2112197E6C77}" presName="linNode" presStyleCnt="0"/>
      <dgm:spPr/>
    </dgm:pt>
    <dgm:pt modelId="{64EB7E15-9E55-4E4E-905F-A90E359BAD02}" type="pres">
      <dgm:prSet presAssocID="{8584AA2B-C909-402E-BA5E-2112197E6C7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E12C77B-5E95-462E-BCB0-AB4496340A7F}" type="pres">
      <dgm:prSet presAssocID="{8584AA2B-C909-402E-BA5E-2112197E6C7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8389DA21-D127-4B5B-A4AA-76D4F4FCC4F3}" type="presOf" srcId="{8584AA2B-C909-402E-BA5E-2112197E6C77}" destId="{64EB7E15-9E55-4E4E-905F-A90E359BAD02}" srcOrd="0" destOrd="0" presId="urn:microsoft.com/office/officeart/2005/8/layout/vList5"/>
    <dgm:cxn modelId="{93F1DF0F-8E33-46D4-9BA9-F0A309C9C136}" type="presOf" srcId="{4D35D512-5F4D-44D2-89F3-747B8BD9FD8E}" destId="{2659120C-4F97-4D96-A07B-C5A3BE29E842}" srcOrd="0" destOrd="2" presId="urn:microsoft.com/office/officeart/2005/8/layout/vList5"/>
    <dgm:cxn modelId="{828F35E8-CA15-4DA4-A763-7AC4A13F2F66}" type="presOf" srcId="{98C8B08B-3CA4-49AD-8ABC-C0BEB070A3CF}" destId="{FE12C77B-5E95-462E-BCB0-AB4496340A7F}" srcOrd="0" destOrd="0" presId="urn:microsoft.com/office/officeart/2005/8/layout/vList5"/>
    <dgm:cxn modelId="{10B75A0C-7A58-4EA3-8760-C8E007088EAC}" type="presOf" srcId="{1B5B45A4-FFD2-49C6-B026-233A579D1F90}" destId="{2659120C-4F97-4D96-A07B-C5A3BE29E842}" srcOrd="0" destOrd="3" presId="urn:microsoft.com/office/officeart/2005/8/layout/vList5"/>
    <dgm:cxn modelId="{A50FD76E-EFD9-4E61-8F21-6D6789374116}" type="presOf" srcId="{8FEB2889-E41A-474A-9EDE-1C3B334B7011}" destId="{2659120C-4F97-4D96-A07B-C5A3BE29E842}" srcOrd="0" destOrd="0" presId="urn:microsoft.com/office/officeart/2005/8/layout/vList5"/>
    <dgm:cxn modelId="{AA7153BD-109C-43B3-A3F2-07B883DEBFF4}" srcId="{C2F9B374-D267-4EB5-90D4-BEFB8C989BD5}" destId="{E3F06D38-4580-4970-9F24-A41A15B0C996}" srcOrd="0" destOrd="0" parTransId="{1C1F3DEE-2D70-4963-96CE-F80492481F0B}" sibTransId="{7151EB56-F14C-4327-B61A-E5A52C40E873}"/>
    <dgm:cxn modelId="{7A5741DB-9FAE-41B2-BCC4-CAE1BD90353B}" srcId="{C2F9B374-D267-4EB5-90D4-BEFB8C989BD5}" destId="{8584AA2B-C909-402E-BA5E-2112197E6C77}" srcOrd="1" destOrd="0" parTransId="{0C66F8F1-3816-49D0-A07C-4C553DB06935}" sibTransId="{1664FB67-24C4-4917-A9C5-38BAC27B8639}"/>
    <dgm:cxn modelId="{79670E30-AC37-4940-B114-77E2DD1246AA}" type="presOf" srcId="{2FA48269-D3D1-41C9-8030-DAEE9F0A8904}" destId="{2659120C-4F97-4D96-A07B-C5A3BE29E842}" srcOrd="0" destOrd="1" presId="urn:microsoft.com/office/officeart/2005/8/layout/vList5"/>
    <dgm:cxn modelId="{B202FF66-578C-495D-A03B-62F21BF6D54C}" type="presOf" srcId="{C2F9B374-D267-4EB5-90D4-BEFB8C989BD5}" destId="{10C610A7-CC56-4BB4-888B-99BB0F9730E0}" srcOrd="0" destOrd="0" presId="urn:microsoft.com/office/officeart/2005/8/layout/vList5"/>
    <dgm:cxn modelId="{21685557-1D0E-41B4-A6C0-BEAD4C166E39}" srcId="{E3F06D38-4580-4970-9F24-A41A15B0C996}" destId="{2FA48269-D3D1-41C9-8030-DAEE9F0A8904}" srcOrd="1" destOrd="0" parTransId="{927105E8-E991-4AB5-8D11-6173F0D5ABD6}" sibTransId="{048B24C9-9AA8-4486-A960-AE6DD897CC23}"/>
    <dgm:cxn modelId="{26D8DD26-8CFF-437C-9F29-26DD5090F313}" srcId="{E3F06D38-4580-4970-9F24-A41A15B0C996}" destId="{8FEB2889-E41A-474A-9EDE-1C3B334B7011}" srcOrd="0" destOrd="0" parTransId="{6B4DACDB-B6F4-4B02-85B7-04EA7D976C56}" sibTransId="{CE784F50-074E-45BA-9DDC-47B3E427940C}"/>
    <dgm:cxn modelId="{841B8653-6A63-4CE1-A02A-D402259552E7}" type="presOf" srcId="{E3F06D38-4580-4970-9F24-A41A15B0C996}" destId="{D7082F1C-63A8-4617-8E9D-67DF4F88D7EF}" srcOrd="0" destOrd="0" presId="urn:microsoft.com/office/officeart/2005/8/layout/vList5"/>
    <dgm:cxn modelId="{8DDDB5FF-EDA7-4FC7-8309-8A15AC997EBE}" srcId="{E3F06D38-4580-4970-9F24-A41A15B0C996}" destId="{4D35D512-5F4D-44D2-89F3-747B8BD9FD8E}" srcOrd="2" destOrd="0" parTransId="{C3954A3D-CDBE-4E0F-B756-565BF18F313C}" sibTransId="{F7C3CB8A-8331-4539-97AD-9C0301B7A5D9}"/>
    <dgm:cxn modelId="{6E170DCD-BB18-4CCF-8172-5A32D3A65A8A}" srcId="{E3F06D38-4580-4970-9F24-A41A15B0C996}" destId="{1B5B45A4-FFD2-49C6-B026-233A579D1F90}" srcOrd="3" destOrd="0" parTransId="{12A77649-026B-41C6-9572-8681A50E61CF}" sibTransId="{DC6742D0-0938-4093-8722-1ADFB986396D}"/>
    <dgm:cxn modelId="{00A631CF-BF6F-4321-BECA-28BB79B9735D}" srcId="{8584AA2B-C909-402E-BA5E-2112197E6C77}" destId="{98C8B08B-3CA4-49AD-8ABC-C0BEB070A3CF}" srcOrd="0" destOrd="0" parTransId="{16A44F04-5FC3-4B34-98B3-140BDE5DED9C}" sibTransId="{F13DF9B9-90EE-45E8-9251-DE320B6E6C5B}"/>
    <dgm:cxn modelId="{4B1DAD38-6BBB-4038-BF42-3F4C2DBAFF35}" type="presParOf" srcId="{10C610A7-CC56-4BB4-888B-99BB0F9730E0}" destId="{36615B2C-A814-462B-A8F2-6DF671C08D0D}" srcOrd="0" destOrd="0" presId="urn:microsoft.com/office/officeart/2005/8/layout/vList5"/>
    <dgm:cxn modelId="{CBD4D12C-6854-4A2E-886A-05C1791687F7}" type="presParOf" srcId="{36615B2C-A814-462B-A8F2-6DF671C08D0D}" destId="{D7082F1C-63A8-4617-8E9D-67DF4F88D7EF}" srcOrd="0" destOrd="0" presId="urn:microsoft.com/office/officeart/2005/8/layout/vList5"/>
    <dgm:cxn modelId="{2A303E06-04AE-46F5-BFF4-AD3CAE2321E6}" type="presParOf" srcId="{36615B2C-A814-462B-A8F2-6DF671C08D0D}" destId="{2659120C-4F97-4D96-A07B-C5A3BE29E842}" srcOrd="1" destOrd="0" presId="urn:microsoft.com/office/officeart/2005/8/layout/vList5"/>
    <dgm:cxn modelId="{2BCE66D3-903C-4ABC-A087-3B09A29A60D5}" type="presParOf" srcId="{10C610A7-CC56-4BB4-888B-99BB0F9730E0}" destId="{7A71B538-E654-4B4A-BDD7-30D4C150935A}" srcOrd="1" destOrd="0" presId="urn:microsoft.com/office/officeart/2005/8/layout/vList5"/>
    <dgm:cxn modelId="{C5FDEA90-3455-4FC3-842A-4F6FA4181BB2}" type="presParOf" srcId="{10C610A7-CC56-4BB4-888B-99BB0F9730E0}" destId="{08516DAE-7D79-4434-A8B9-13753BE49A29}" srcOrd="2" destOrd="0" presId="urn:microsoft.com/office/officeart/2005/8/layout/vList5"/>
    <dgm:cxn modelId="{A143C083-8AF7-4C04-A8CF-53231A816B0F}" type="presParOf" srcId="{08516DAE-7D79-4434-A8B9-13753BE49A29}" destId="{64EB7E15-9E55-4E4E-905F-A90E359BAD02}" srcOrd="0" destOrd="0" presId="urn:microsoft.com/office/officeart/2005/8/layout/vList5"/>
    <dgm:cxn modelId="{3800AB82-CA88-416F-B0E1-F10074463B88}" type="presParOf" srcId="{08516DAE-7D79-4434-A8B9-13753BE49A29}" destId="{FE12C77B-5E95-462E-BCB0-AB4496340A7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7B49138-B6DF-49A1-BF9C-50C73D396ADD}" type="doc">
      <dgm:prSet loTypeId="urn:microsoft.com/office/officeart/2005/8/layout/vList2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EB31041-5203-4805-9642-1F792483570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AU" dirty="0" smtClean="0"/>
            <a:t>Appropriate humour </a:t>
          </a:r>
          <a:r>
            <a:rPr lang="en-AU" dirty="0" smtClean="0"/>
            <a:t>at </a:t>
          </a:r>
          <a:r>
            <a:rPr lang="en-AU" dirty="0" smtClean="0"/>
            <a:t>appropriate times </a:t>
          </a:r>
          <a:endParaRPr lang="en-US" dirty="0"/>
        </a:p>
      </dgm:t>
    </dgm:pt>
    <dgm:pt modelId="{E2DB7CE6-8C8F-4BA7-9753-5AEB0E4B519F}" type="parTrans" cxnId="{75B5D133-A2A2-4797-9A68-B003A46D9F72}">
      <dgm:prSet/>
      <dgm:spPr/>
      <dgm:t>
        <a:bodyPr/>
        <a:lstStyle/>
        <a:p>
          <a:endParaRPr lang="en-US"/>
        </a:p>
      </dgm:t>
    </dgm:pt>
    <dgm:pt modelId="{6513D5F7-007B-4D21-AF9B-2C55C711F5B1}" type="sibTrans" cxnId="{75B5D133-A2A2-4797-9A68-B003A46D9F72}">
      <dgm:prSet/>
      <dgm:spPr/>
      <dgm:t>
        <a:bodyPr/>
        <a:lstStyle/>
        <a:p>
          <a:endParaRPr lang="en-US"/>
        </a:p>
      </dgm:t>
    </dgm:pt>
    <dgm:pt modelId="{1F7F61BF-C00A-428E-AB48-E5C71623B426}" type="pres">
      <dgm:prSet presAssocID="{57B49138-B6DF-49A1-BF9C-50C73D396A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C64171C8-7C3E-4180-8584-0B6CC021FE89}" type="pres">
      <dgm:prSet presAssocID="{1EB31041-5203-4805-9642-1F7924835700}" presName="parentText" presStyleLbl="node1" presStyleIdx="0" presStyleCnt="1" custLinFactNeighborY="20707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75B5D133-A2A2-4797-9A68-B003A46D9F72}" srcId="{57B49138-B6DF-49A1-BF9C-50C73D396ADD}" destId="{1EB31041-5203-4805-9642-1F7924835700}" srcOrd="0" destOrd="0" parTransId="{E2DB7CE6-8C8F-4BA7-9753-5AEB0E4B519F}" sibTransId="{6513D5F7-007B-4D21-AF9B-2C55C711F5B1}"/>
    <dgm:cxn modelId="{8A69A61B-7231-475E-9893-A88F2BB9A87F}" type="presOf" srcId="{57B49138-B6DF-49A1-BF9C-50C73D396ADD}" destId="{1F7F61BF-C00A-428E-AB48-E5C71623B426}" srcOrd="0" destOrd="0" presId="urn:microsoft.com/office/officeart/2005/8/layout/vList2"/>
    <dgm:cxn modelId="{1B645BD9-32EF-4BC4-B32F-9879DD8E6310}" type="presOf" srcId="{1EB31041-5203-4805-9642-1F7924835700}" destId="{C64171C8-7C3E-4180-8584-0B6CC021FE89}" srcOrd="0" destOrd="0" presId="urn:microsoft.com/office/officeart/2005/8/layout/vList2"/>
    <dgm:cxn modelId="{362B3E1F-DFEC-4337-A883-D9FA085EC20B}" type="presParOf" srcId="{1F7F61BF-C00A-428E-AB48-E5C71623B426}" destId="{C64171C8-7C3E-4180-8584-0B6CC021FE89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778987A-973D-47C1-B631-6069605FDFF9}" type="doc">
      <dgm:prSet loTypeId="urn:microsoft.com/office/officeart/2005/8/layout/vList2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0C2EBC2-2C26-45B8-A0A1-DDD88FE53C51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AU" dirty="0" smtClean="0"/>
            <a:t>= fun and enjoyment</a:t>
          </a:r>
          <a:endParaRPr lang="en-US" dirty="0"/>
        </a:p>
      </dgm:t>
    </dgm:pt>
    <dgm:pt modelId="{A27556AF-7FE2-41F4-A11E-15602723FDA7}" type="parTrans" cxnId="{9148E53F-3874-43B7-A9E5-A4808DFD8640}">
      <dgm:prSet/>
      <dgm:spPr/>
      <dgm:t>
        <a:bodyPr/>
        <a:lstStyle/>
        <a:p>
          <a:endParaRPr lang="en-US"/>
        </a:p>
      </dgm:t>
    </dgm:pt>
    <dgm:pt modelId="{ABA525CC-4D23-4908-AC34-D39379A72CC1}" type="sibTrans" cxnId="{9148E53F-3874-43B7-A9E5-A4808DFD8640}">
      <dgm:prSet/>
      <dgm:spPr/>
      <dgm:t>
        <a:bodyPr/>
        <a:lstStyle/>
        <a:p>
          <a:endParaRPr lang="en-US"/>
        </a:p>
      </dgm:t>
    </dgm:pt>
    <dgm:pt modelId="{547C96AC-7591-4EC2-B5ED-06E2FE26034E}" type="pres">
      <dgm:prSet presAssocID="{8778987A-973D-47C1-B631-6069605FDFF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0FB0FC72-BD08-4779-BA47-42FED6B2BB82}" type="pres">
      <dgm:prSet presAssocID="{50C2EBC2-2C26-45B8-A0A1-DDD88FE53C51}" presName="parentText" presStyleLbl="node1" presStyleIdx="0" presStyleCnt="1" custLinFactNeighborY="30149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9148E53F-3874-43B7-A9E5-A4808DFD8640}" srcId="{8778987A-973D-47C1-B631-6069605FDFF9}" destId="{50C2EBC2-2C26-45B8-A0A1-DDD88FE53C51}" srcOrd="0" destOrd="0" parTransId="{A27556AF-7FE2-41F4-A11E-15602723FDA7}" sibTransId="{ABA525CC-4D23-4908-AC34-D39379A72CC1}"/>
    <dgm:cxn modelId="{253EAAB3-3A27-42BA-BEF7-FE30C4BA8D72}" type="presOf" srcId="{8778987A-973D-47C1-B631-6069605FDFF9}" destId="{547C96AC-7591-4EC2-B5ED-06E2FE26034E}" srcOrd="0" destOrd="0" presId="urn:microsoft.com/office/officeart/2005/8/layout/vList2"/>
    <dgm:cxn modelId="{757EE5AA-B991-4F2C-8717-A743746A5434}" type="presOf" srcId="{50C2EBC2-2C26-45B8-A0A1-DDD88FE53C51}" destId="{0FB0FC72-BD08-4779-BA47-42FED6B2BB82}" srcOrd="0" destOrd="0" presId="urn:microsoft.com/office/officeart/2005/8/layout/vList2"/>
    <dgm:cxn modelId="{CB9BDCAA-2A19-4B37-B4F5-D0BE95E8F4A6}" type="presParOf" srcId="{547C96AC-7591-4EC2-B5ED-06E2FE26034E}" destId="{0FB0FC72-BD08-4779-BA47-42FED6B2BB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93020D8-DBB7-4F71-91B8-39E55997DBB4}" type="doc">
      <dgm:prSet loTypeId="urn:microsoft.com/office/officeart/2005/8/layout/vList4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8DBAADE9-A5D9-489B-974B-4DD306B9CC3A}">
      <dgm:prSet phldrT="[Text]"/>
      <dgm:spPr/>
      <dgm:t>
        <a:bodyPr/>
        <a:lstStyle/>
        <a:p>
          <a:r>
            <a:rPr lang="en-US" b="1" dirty="0" smtClean="0"/>
            <a:t>Country</a:t>
          </a:r>
          <a:r>
            <a:rPr lang="en-US" dirty="0" smtClean="0"/>
            <a:t>: where are they from?</a:t>
          </a:r>
          <a:endParaRPr lang="en-ZA" dirty="0"/>
        </a:p>
      </dgm:t>
    </dgm:pt>
    <dgm:pt modelId="{9FE293D2-48BB-479D-A1D1-E1F1D906A46C}" type="parTrans" cxnId="{083FFD8C-0E29-482F-B99D-B42183BAC21C}">
      <dgm:prSet/>
      <dgm:spPr/>
      <dgm:t>
        <a:bodyPr/>
        <a:lstStyle/>
        <a:p>
          <a:endParaRPr lang="en-ZA"/>
        </a:p>
      </dgm:t>
    </dgm:pt>
    <dgm:pt modelId="{8FFFEA1F-A8A8-40DB-B48F-B9DFAC87ACDD}" type="sibTrans" cxnId="{083FFD8C-0E29-482F-B99D-B42183BAC21C}">
      <dgm:prSet/>
      <dgm:spPr/>
      <dgm:t>
        <a:bodyPr/>
        <a:lstStyle/>
        <a:p>
          <a:endParaRPr lang="en-ZA"/>
        </a:p>
      </dgm:t>
    </dgm:pt>
    <dgm:pt modelId="{186AC71C-86FC-40B5-8BB9-196863C5DD44}">
      <dgm:prSet phldrT="[Text]"/>
      <dgm:spPr/>
      <dgm:t>
        <a:bodyPr/>
        <a:lstStyle/>
        <a:p>
          <a:r>
            <a:rPr lang="en-US" b="1" dirty="0" smtClean="0"/>
            <a:t>Culture</a:t>
          </a:r>
          <a:endParaRPr lang="en-ZA" b="1" dirty="0"/>
        </a:p>
      </dgm:t>
    </dgm:pt>
    <dgm:pt modelId="{C841FB86-299F-49F5-94E2-1E6DA2E2C9C4}" type="parTrans" cxnId="{47FA1FB6-3F8D-4297-950F-768B6E997A95}">
      <dgm:prSet/>
      <dgm:spPr/>
      <dgm:t>
        <a:bodyPr/>
        <a:lstStyle/>
        <a:p>
          <a:endParaRPr lang="en-ZA"/>
        </a:p>
      </dgm:t>
    </dgm:pt>
    <dgm:pt modelId="{99C5BD68-AF35-4839-BE06-6A015BF89825}" type="sibTrans" cxnId="{47FA1FB6-3F8D-4297-950F-768B6E997A95}">
      <dgm:prSet/>
      <dgm:spPr/>
      <dgm:t>
        <a:bodyPr/>
        <a:lstStyle/>
        <a:p>
          <a:endParaRPr lang="en-ZA"/>
        </a:p>
      </dgm:t>
    </dgm:pt>
    <dgm:pt modelId="{2468A513-B104-4DE6-BAC5-85568634BF54}">
      <dgm:prSet phldrT="[Text]"/>
      <dgm:spPr/>
      <dgm:t>
        <a:bodyPr/>
        <a:lstStyle/>
        <a:p>
          <a:r>
            <a:rPr lang="en-US" b="1" dirty="0" smtClean="0"/>
            <a:t>Education:  </a:t>
          </a:r>
          <a:r>
            <a:rPr lang="en-US" b="0" dirty="0" smtClean="0"/>
            <a:t>levels?</a:t>
          </a:r>
          <a:endParaRPr lang="en-ZA" b="0" dirty="0"/>
        </a:p>
      </dgm:t>
    </dgm:pt>
    <dgm:pt modelId="{A73F1DC2-14C7-4507-8BA7-CCEACE1742D1}" type="parTrans" cxnId="{EDAF41F1-5616-4450-A267-9B3CC81AE6B5}">
      <dgm:prSet/>
      <dgm:spPr/>
      <dgm:t>
        <a:bodyPr/>
        <a:lstStyle/>
        <a:p>
          <a:endParaRPr lang="en-ZA"/>
        </a:p>
      </dgm:t>
    </dgm:pt>
    <dgm:pt modelId="{8A8035AE-96B2-41F4-B758-A9F86A3FF134}" type="sibTrans" cxnId="{EDAF41F1-5616-4450-A267-9B3CC81AE6B5}">
      <dgm:prSet/>
      <dgm:spPr/>
      <dgm:t>
        <a:bodyPr/>
        <a:lstStyle/>
        <a:p>
          <a:endParaRPr lang="en-ZA"/>
        </a:p>
      </dgm:t>
    </dgm:pt>
    <dgm:pt modelId="{B796C24E-EDFF-463D-8E5B-AE988CD5492C}">
      <dgm:prSet phldrT="[Text]"/>
      <dgm:spPr/>
      <dgm:t>
        <a:bodyPr/>
        <a:lstStyle/>
        <a:p>
          <a:r>
            <a:rPr lang="en-US" b="1" dirty="0" smtClean="0"/>
            <a:t>Age</a:t>
          </a:r>
          <a:r>
            <a:rPr lang="en-US" dirty="0" smtClean="0"/>
            <a:t>:  how old are they?</a:t>
          </a:r>
          <a:endParaRPr lang="en-ZA" dirty="0"/>
        </a:p>
      </dgm:t>
    </dgm:pt>
    <dgm:pt modelId="{C7C3BE36-5BE6-4CD9-9B09-E2EA3BE7DD41}" type="parTrans" cxnId="{31ADD239-DD7F-4FD4-864C-9F4A8FE38AE5}">
      <dgm:prSet/>
      <dgm:spPr/>
      <dgm:t>
        <a:bodyPr/>
        <a:lstStyle/>
        <a:p>
          <a:endParaRPr lang="en-ZA"/>
        </a:p>
      </dgm:t>
    </dgm:pt>
    <dgm:pt modelId="{FA6A88FC-E95F-4735-81CD-D16928B0393C}" type="sibTrans" cxnId="{31ADD239-DD7F-4FD4-864C-9F4A8FE38AE5}">
      <dgm:prSet/>
      <dgm:spPr/>
      <dgm:t>
        <a:bodyPr/>
        <a:lstStyle/>
        <a:p>
          <a:endParaRPr lang="en-ZA"/>
        </a:p>
      </dgm:t>
    </dgm:pt>
    <dgm:pt modelId="{7210C82F-D566-4F17-81A0-4E4444372125}" type="pres">
      <dgm:prSet presAssocID="{D93020D8-DBB7-4F71-91B8-39E55997DBB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239A836C-0202-4A08-A416-972FBE9498AD}" type="pres">
      <dgm:prSet presAssocID="{8DBAADE9-A5D9-489B-974B-4DD306B9CC3A}" presName="comp" presStyleCnt="0"/>
      <dgm:spPr/>
    </dgm:pt>
    <dgm:pt modelId="{89CB91F5-2744-45FF-9742-1FADF2F96588}" type="pres">
      <dgm:prSet presAssocID="{8DBAADE9-A5D9-489B-974B-4DD306B9CC3A}" presName="box" presStyleLbl="node1" presStyleIdx="0" presStyleCnt="4"/>
      <dgm:spPr/>
      <dgm:t>
        <a:bodyPr/>
        <a:lstStyle/>
        <a:p>
          <a:endParaRPr lang="en-ZA"/>
        </a:p>
      </dgm:t>
    </dgm:pt>
    <dgm:pt modelId="{A2EB3518-9C09-42D8-9D22-DF14A2C74A6D}" type="pres">
      <dgm:prSet presAssocID="{8DBAADE9-A5D9-489B-974B-4DD306B9CC3A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6B4FDD82-DF63-46E4-8CBE-60C532D633F1}" type="pres">
      <dgm:prSet presAssocID="{8DBAADE9-A5D9-489B-974B-4DD306B9CC3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0BC8952-67A4-4F20-A0EB-8EA1622BB6B4}" type="pres">
      <dgm:prSet presAssocID="{8FFFEA1F-A8A8-40DB-B48F-B9DFAC87ACDD}" presName="spacer" presStyleCnt="0"/>
      <dgm:spPr/>
    </dgm:pt>
    <dgm:pt modelId="{CD6C049D-5AA8-4A13-B41A-9D03110B3EB0}" type="pres">
      <dgm:prSet presAssocID="{186AC71C-86FC-40B5-8BB9-196863C5DD44}" presName="comp" presStyleCnt="0"/>
      <dgm:spPr/>
    </dgm:pt>
    <dgm:pt modelId="{82B41046-07E7-4E78-BBF3-B99B660FF97A}" type="pres">
      <dgm:prSet presAssocID="{186AC71C-86FC-40B5-8BB9-196863C5DD44}" presName="box" presStyleLbl="node1" presStyleIdx="1" presStyleCnt="4"/>
      <dgm:spPr/>
      <dgm:t>
        <a:bodyPr/>
        <a:lstStyle/>
        <a:p>
          <a:endParaRPr lang="en-ZA"/>
        </a:p>
      </dgm:t>
    </dgm:pt>
    <dgm:pt modelId="{24D5AC9D-A5E2-4028-B8E7-CB0AB1B4E8EE}" type="pres">
      <dgm:prSet presAssocID="{186AC71C-86FC-40B5-8BB9-196863C5DD44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en-ZA"/>
        </a:p>
      </dgm:t>
    </dgm:pt>
    <dgm:pt modelId="{31C49ED7-6BB5-4B04-AA1B-0BF3A182550D}" type="pres">
      <dgm:prSet presAssocID="{186AC71C-86FC-40B5-8BB9-196863C5DD44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4D6BCAC-7EAE-46ED-A804-3502D7082D8D}" type="pres">
      <dgm:prSet presAssocID="{99C5BD68-AF35-4839-BE06-6A015BF89825}" presName="spacer" presStyleCnt="0"/>
      <dgm:spPr/>
    </dgm:pt>
    <dgm:pt modelId="{9A79F691-4BF4-4428-8FC2-8DDEC4FA1E03}" type="pres">
      <dgm:prSet presAssocID="{B796C24E-EDFF-463D-8E5B-AE988CD5492C}" presName="comp" presStyleCnt="0"/>
      <dgm:spPr/>
    </dgm:pt>
    <dgm:pt modelId="{A9A45418-9F9D-4957-B40F-C806488D4201}" type="pres">
      <dgm:prSet presAssocID="{B796C24E-EDFF-463D-8E5B-AE988CD5492C}" presName="box" presStyleLbl="node1" presStyleIdx="2" presStyleCnt="4"/>
      <dgm:spPr/>
      <dgm:t>
        <a:bodyPr/>
        <a:lstStyle/>
        <a:p>
          <a:endParaRPr lang="en-ZA"/>
        </a:p>
      </dgm:t>
    </dgm:pt>
    <dgm:pt modelId="{CDFA28CC-A6AB-42A5-B6E4-A852425A9A67}" type="pres">
      <dgm:prSet presAssocID="{B796C24E-EDFF-463D-8E5B-AE988CD5492C}" presName="img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E3B48788-8AD4-400C-9FA0-FC770B7B85B5}" type="pres">
      <dgm:prSet presAssocID="{B796C24E-EDFF-463D-8E5B-AE988CD5492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15F3F12-84EE-4ACD-A7B2-45CF3BD6AB9D}" type="pres">
      <dgm:prSet presAssocID="{FA6A88FC-E95F-4735-81CD-D16928B0393C}" presName="spacer" presStyleCnt="0"/>
      <dgm:spPr/>
    </dgm:pt>
    <dgm:pt modelId="{E473179A-EC02-4944-9075-FF9D218B256A}" type="pres">
      <dgm:prSet presAssocID="{2468A513-B104-4DE6-BAC5-85568634BF54}" presName="comp" presStyleCnt="0"/>
      <dgm:spPr/>
    </dgm:pt>
    <dgm:pt modelId="{C2A99662-E793-4100-B671-542BB8BC08F7}" type="pres">
      <dgm:prSet presAssocID="{2468A513-B104-4DE6-BAC5-85568634BF54}" presName="box" presStyleLbl="node1" presStyleIdx="3" presStyleCnt="4"/>
      <dgm:spPr/>
      <dgm:t>
        <a:bodyPr/>
        <a:lstStyle/>
        <a:p>
          <a:endParaRPr lang="en-ZA"/>
        </a:p>
      </dgm:t>
    </dgm:pt>
    <dgm:pt modelId="{D68B2987-7F32-4214-84A6-942BD7C00E1E}" type="pres">
      <dgm:prSet presAssocID="{2468A513-B104-4DE6-BAC5-85568634BF54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38CB7566-346B-429E-88DB-9BEFF50986F9}" type="pres">
      <dgm:prSet presAssocID="{2468A513-B104-4DE6-BAC5-85568634BF54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189B5700-1C59-4D8F-AFCC-5AD2E6CEC23C}" type="presOf" srcId="{8DBAADE9-A5D9-489B-974B-4DD306B9CC3A}" destId="{89CB91F5-2744-45FF-9742-1FADF2F96588}" srcOrd="0" destOrd="0" presId="urn:microsoft.com/office/officeart/2005/8/layout/vList4"/>
    <dgm:cxn modelId="{EDAF41F1-5616-4450-A267-9B3CC81AE6B5}" srcId="{D93020D8-DBB7-4F71-91B8-39E55997DBB4}" destId="{2468A513-B104-4DE6-BAC5-85568634BF54}" srcOrd="3" destOrd="0" parTransId="{A73F1DC2-14C7-4507-8BA7-CCEACE1742D1}" sibTransId="{8A8035AE-96B2-41F4-B758-A9F86A3FF134}"/>
    <dgm:cxn modelId="{D1319081-BFFA-435E-8C12-F754A3D48885}" type="presOf" srcId="{186AC71C-86FC-40B5-8BB9-196863C5DD44}" destId="{82B41046-07E7-4E78-BBF3-B99B660FF97A}" srcOrd="0" destOrd="0" presId="urn:microsoft.com/office/officeart/2005/8/layout/vList4"/>
    <dgm:cxn modelId="{F51C0513-F641-4D9D-A0B9-D2612A5E12B3}" type="presOf" srcId="{B796C24E-EDFF-463D-8E5B-AE988CD5492C}" destId="{A9A45418-9F9D-4957-B40F-C806488D4201}" srcOrd="0" destOrd="0" presId="urn:microsoft.com/office/officeart/2005/8/layout/vList4"/>
    <dgm:cxn modelId="{D0A0BA4E-5501-4884-8E5B-98B0B4E4E1F5}" type="presOf" srcId="{8DBAADE9-A5D9-489B-974B-4DD306B9CC3A}" destId="{6B4FDD82-DF63-46E4-8CBE-60C532D633F1}" srcOrd="1" destOrd="0" presId="urn:microsoft.com/office/officeart/2005/8/layout/vList4"/>
    <dgm:cxn modelId="{61AD290C-32B1-4136-8CB4-EF9E5F84072C}" type="presOf" srcId="{2468A513-B104-4DE6-BAC5-85568634BF54}" destId="{38CB7566-346B-429E-88DB-9BEFF50986F9}" srcOrd="1" destOrd="0" presId="urn:microsoft.com/office/officeart/2005/8/layout/vList4"/>
    <dgm:cxn modelId="{17C68D73-0931-42B0-965D-43035F78C944}" type="presOf" srcId="{B796C24E-EDFF-463D-8E5B-AE988CD5492C}" destId="{E3B48788-8AD4-400C-9FA0-FC770B7B85B5}" srcOrd="1" destOrd="0" presId="urn:microsoft.com/office/officeart/2005/8/layout/vList4"/>
    <dgm:cxn modelId="{0EA71D28-26D9-4076-8A7C-35B00B6945D7}" type="presOf" srcId="{D93020D8-DBB7-4F71-91B8-39E55997DBB4}" destId="{7210C82F-D566-4F17-81A0-4E4444372125}" srcOrd="0" destOrd="0" presId="urn:microsoft.com/office/officeart/2005/8/layout/vList4"/>
    <dgm:cxn modelId="{47FA1FB6-3F8D-4297-950F-768B6E997A95}" srcId="{D93020D8-DBB7-4F71-91B8-39E55997DBB4}" destId="{186AC71C-86FC-40B5-8BB9-196863C5DD44}" srcOrd="1" destOrd="0" parTransId="{C841FB86-299F-49F5-94E2-1E6DA2E2C9C4}" sibTransId="{99C5BD68-AF35-4839-BE06-6A015BF89825}"/>
    <dgm:cxn modelId="{31ADD239-DD7F-4FD4-864C-9F4A8FE38AE5}" srcId="{D93020D8-DBB7-4F71-91B8-39E55997DBB4}" destId="{B796C24E-EDFF-463D-8E5B-AE988CD5492C}" srcOrd="2" destOrd="0" parTransId="{C7C3BE36-5BE6-4CD9-9B09-E2EA3BE7DD41}" sibTransId="{FA6A88FC-E95F-4735-81CD-D16928B0393C}"/>
    <dgm:cxn modelId="{380562A4-E907-4BC2-9178-B335EA98612B}" type="presOf" srcId="{2468A513-B104-4DE6-BAC5-85568634BF54}" destId="{C2A99662-E793-4100-B671-542BB8BC08F7}" srcOrd="0" destOrd="0" presId="urn:microsoft.com/office/officeart/2005/8/layout/vList4"/>
    <dgm:cxn modelId="{083FFD8C-0E29-482F-B99D-B42183BAC21C}" srcId="{D93020D8-DBB7-4F71-91B8-39E55997DBB4}" destId="{8DBAADE9-A5D9-489B-974B-4DD306B9CC3A}" srcOrd="0" destOrd="0" parTransId="{9FE293D2-48BB-479D-A1D1-E1F1D906A46C}" sibTransId="{8FFFEA1F-A8A8-40DB-B48F-B9DFAC87ACDD}"/>
    <dgm:cxn modelId="{C224DD97-30ED-4DDD-BF14-6AE0FFD9120D}" type="presOf" srcId="{186AC71C-86FC-40B5-8BB9-196863C5DD44}" destId="{31C49ED7-6BB5-4B04-AA1B-0BF3A182550D}" srcOrd="1" destOrd="0" presId="urn:microsoft.com/office/officeart/2005/8/layout/vList4"/>
    <dgm:cxn modelId="{8111300D-52A7-448D-8361-565EDF133DC3}" type="presParOf" srcId="{7210C82F-D566-4F17-81A0-4E4444372125}" destId="{239A836C-0202-4A08-A416-972FBE9498AD}" srcOrd="0" destOrd="0" presId="urn:microsoft.com/office/officeart/2005/8/layout/vList4"/>
    <dgm:cxn modelId="{463F2E96-DE8A-48C5-B188-4D33CF6DECCC}" type="presParOf" srcId="{239A836C-0202-4A08-A416-972FBE9498AD}" destId="{89CB91F5-2744-45FF-9742-1FADF2F96588}" srcOrd="0" destOrd="0" presId="urn:microsoft.com/office/officeart/2005/8/layout/vList4"/>
    <dgm:cxn modelId="{BC011946-EF8E-4D53-AAA6-62D9AEF28FA1}" type="presParOf" srcId="{239A836C-0202-4A08-A416-972FBE9498AD}" destId="{A2EB3518-9C09-42D8-9D22-DF14A2C74A6D}" srcOrd="1" destOrd="0" presId="urn:microsoft.com/office/officeart/2005/8/layout/vList4"/>
    <dgm:cxn modelId="{5E451C96-5619-4FC4-B282-D7920DA39D19}" type="presParOf" srcId="{239A836C-0202-4A08-A416-972FBE9498AD}" destId="{6B4FDD82-DF63-46E4-8CBE-60C532D633F1}" srcOrd="2" destOrd="0" presId="urn:microsoft.com/office/officeart/2005/8/layout/vList4"/>
    <dgm:cxn modelId="{0BF24E91-3C2D-4909-9714-9B3B204F4785}" type="presParOf" srcId="{7210C82F-D566-4F17-81A0-4E4444372125}" destId="{D0BC8952-67A4-4F20-A0EB-8EA1622BB6B4}" srcOrd="1" destOrd="0" presId="urn:microsoft.com/office/officeart/2005/8/layout/vList4"/>
    <dgm:cxn modelId="{923FC14D-AEB7-42D1-9471-71D30470594C}" type="presParOf" srcId="{7210C82F-D566-4F17-81A0-4E4444372125}" destId="{CD6C049D-5AA8-4A13-B41A-9D03110B3EB0}" srcOrd="2" destOrd="0" presId="urn:microsoft.com/office/officeart/2005/8/layout/vList4"/>
    <dgm:cxn modelId="{55E28190-1087-400D-9F4A-DE4C86A75F93}" type="presParOf" srcId="{CD6C049D-5AA8-4A13-B41A-9D03110B3EB0}" destId="{82B41046-07E7-4E78-BBF3-B99B660FF97A}" srcOrd="0" destOrd="0" presId="urn:microsoft.com/office/officeart/2005/8/layout/vList4"/>
    <dgm:cxn modelId="{6D2F9639-0607-4037-BBAE-78DB611AE1D3}" type="presParOf" srcId="{CD6C049D-5AA8-4A13-B41A-9D03110B3EB0}" destId="{24D5AC9D-A5E2-4028-B8E7-CB0AB1B4E8EE}" srcOrd="1" destOrd="0" presId="urn:microsoft.com/office/officeart/2005/8/layout/vList4"/>
    <dgm:cxn modelId="{DB6C2F81-A13F-47DA-8A28-BCF14FC2D3DF}" type="presParOf" srcId="{CD6C049D-5AA8-4A13-B41A-9D03110B3EB0}" destId="{31C49ED7-6BB5-4B04-AA1B-0BF3A182550D}" srcOrd="2" destOrd="0" presId="urn:microsoft.com/office/officeart/2005/8/layout/vList4"/>
    <dgm:cxn modelId="{B1D439E7-E361-4F5A-9DD8-CE6DC01B3403}" type="presParOf" srcId="{7210C82F-D566-4F17-81A0-4E4444372125}" destId="{F4D6BCAC-7EAE-46ED-A804-3502D7082D8D}" srcOrd="3" destOrd="0" presId="urn:microsoft.com/office/officeart/2005/8/layout/vList4"/>
    <dgm:cxn modelId="{A54BC03A-CDF2-4004-AF65-414EAB68C088}" type="presParOf" srcId="{7210C82F-D566-4F17-81A0-4E4444372125}" destId="{9A79F691-4BF4-4428-8FC2-8DDEC4FA1E03}" srcOrd="4" destOrd="0" presId="urn:microsoft.com/office/officeart/2005/8/layout/vList4"/>
    <dgm:cxn modelId="{1FC6E908-3040-462B-9578-6AD09CAF1E3F}" type="presParOf" srcId="{9A79F691-4BF4-4428-8FC2-8DDEC4FA1E03}" destId="{A9A45418-9F9D-4957-B40F-C806488D4201}" srcOrd="0" destOrd="0" presId="urn:microsoft.com/office/officeart/2005/8/layout/vList4"/>
    <dgm:cxn modelId="{3EEEB151-1B98-4EE1-9504-6AEBB0E28C4C}" type="presParOf" srcId="{9A79F691-4BF4-4428-8FC2-8DDEC4FA1E03}" destId="{CDFA28CC-A6AB-42A5-B6E4-A852425A9A67}" srcOrd="1" destOrd="0" presId="urn:microsoft.com/office/officeart/2005/8/layout/vList4"/>
    <dgm:cxn modelId="{83C7583F-2869-45AC-B674-907690815F8F}" type="presParOf" srcId="{9A79F691-4BF4-4428-8FC2-8DDEC4FA1E03}" destId="{E3B48788-8AD4-400C-9FA0-FC770B7B85B5}" srcOrd="2" destOrd="0" presId="urn:microsoft.com/office/officeart/2005/8/layout/vList4"/>
    <dgm:cxn modelId="{8E34A69E-1925-458C-B0A0-687C55F8BE62}" type="presParOf" srcId="{7210C82F-D566-4F17-81A0-4E4444372125}" destId="{E15F3F12-84EE-4ACD-A7B2-45CF3BD6AB9D}" srcOrd="5" destOrd="0" presId="urn:microsoft.com/office/officeart/2005/8/layout/vList4"/>
    <dgm:cxn modelId="{26BA4F11-2B75-4A63-92A4-277179F581BF}" type="presParOf" srcId="{7210C82F-D566-4F17-81A0-4E4444372125}" destId="{E473179A-EC02-4944-9075-FF9D218B256A}" srcOrd="6" destOrd="0" presId="urn:microsoft.com/office/officeart/2005/8/layout/vList4"/>
    <dgm:cxn modelId="{D31C5470-ECE5-4D97-BADF-645505F1234A}" type="presParOf" srcId="{E473179A-EC02-4944-9075-FF9D218B256A}" destId="{C2A99662-E793-4100-B671-542BB8BC08F7}" srcOrd="0" destOrd="0" presId="urn:microsoft.com/office/officeart/2005/8/layout/vList4"/>
    <dgm:cxn modelId="{48FB3612-CBA9-4A2F-AF21-1DB3A9822DDF}" type="presParOf" srcId="{E473179A-EC02-4944-9075-FF9D218B256A}" destId="{D68B2987-7F32-4214-84A6-942BD7C00E1E}" srcOrd="1" destOrd="0" presId="urn:microsoft.com/office/officeart/2005/8/layout/vList4"/>
    <dgm:cxn modelId="{EE0C1C07-E2F1-4BD1-A4E7-D5E82336FDED}" type="presParOf" srcId="{E473179A-EC02-4944-9075-FF9D218B256A}" destId="{38CB7566-346B-429E-88DB-9BEFF50986F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E6B20F-15F8-42BC-A0FC-211A67EA4540}" type="doc">
      <dgm:prSet loTypeId="urn:microsoft.com/office/officeart/2005/8/layout/vProcess5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3F5444E4-4EC5-45C7-9E8C-46DC22CF9DA0}">
      <dgm:prSet phldrT="[Text]"/>
      <dgm:spPr/>
      <dgm:t>
        <a:bodyPr/>
        <a:lstStyle/>
        <a:p>
          <a:r>
            <a:rPr lang="en-ZA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A close and harmonious relationship</a:t>
          </a:r>
          <a:endParaRPr lang="en-ZA" dirty="0"/>
        </a:p>
      </dgm:t>
    </dgm:pt>
    <dgm:pt modelId="{1C3CFC4C-21F6-4B98-BFBD-6B4CDF01C4E4}" type="parTrans" cxnId="{6960D984-7DFB-435C-81F2-8660F4D7E56E}">
      <dgm:prSet/>
      <dgm:spPr/>
      <dgm:t>
        <a:bodyPr/>
        <a:lstStyle/>
        <a:p>
          <a:endParaRPr lang="en-ZA"/>
        </a:p>
      </dgm:t>
    </dgm:pt>
    <dgm:pt modelId="{3C90F448-4760-4107-A6DD-4F29D651DB7C}" type="sibTrans" cxnId="{6960D984-7DFB-435C-81F2-8660F4D7E56E}">
      <dgm:prSet/>
      <dgm:spPr/>
      <dgm:t>
        <a:bodyPr/>
        <a:lstStyle/>
        <a:p>
          <a:endParaRPr lang="en-ZA"/>
        </a:p>
      </dgm:t>
    </dgm:pt>
    <dgm:pt modelId="{DB60EB3B-8B4A-43B9-A62D-0022942CF34D}">
      <dgm:prSet phldrT="[Text]"/>
      <dgm:spPr/>
      <dgm:t>
        <a:bodyPr/>
        <a:lstStyle/>
        <a:p>
          <a:r>
            <a:rPr lang="en-ZA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in which the people or groups </a:t>
          </a:r>
          <a:endParaRPr lang="en-ZA" dirty="0"/>
        </a:p>
      </dgm:t>
    </dgm:pt>
    <dgm:pt modelId="{C83C98C4-E342-4CD2-9884-CBF819E19C7C}" type="parTrans" cxnId="{D07BA829-012B-4A9B-BD69-FD119D467988}">
      <dgm:prSet/>
      <dgm:spPr/>
      <dgm:t>
        <a:bodyPr/>
        <a:lstStyle/>
        <a:p>
          <a:endParaRPr lang="en-ZA"/>
        </a:p>
      </dgm:t>
    </dgm:pt>
    <dgm:pt modelId="{EAB9475B-A461-4A72-B76B-7A0256C3B846}" type="sibTrans" cxnId="{D07BA829-012B-4A9B-BD69-FD119D467988}">
      <dgm:prSet/>
      <dgm:spPr/>
      <dgm:t>
        <a:bodyPr/>
        <a:lstStyle/>
        <a:p>
          <a:endParaRPr lang="en-ZA"/>
        </a:p>
      </dgm:t>
    </dgm:pt>
    <dgm:pt modelId="{B6417C0A-3221-4B83-80FA-8DC2CDAFE561}">
      <dgm:prSet phldrT="[Text]"/>
      <dgm:spPr/>
      <dgm:t>
        <a:bodyPr/>
        <a:lstStyle/>
        <a:p>
          <a:r>
            <a:rPr lang="en-ZA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understand each other's feelings or ideas and </a:t>
          </a:r>
          <a:endParaRPr lang="en-ZA" dirty="0"/>
        </a:p>
      </dgm:t>
    </dgm:pt>
    <dgm:pt modelId="{AE302FDA-4E61-4C46-961A-557B10FB22FA}" type="parTrans" cxnId="{0C184C69-7344-4203-BCD0-D15461C4C16F}">
      <dgm:prSet/>
      <dgm:spPr/>
      <dgm:t>
        <a:bodyPr/>
        <a:lstStyle/>
        <a:p>
          <a:endParaRPr lang="en-ZA"/>
        </a:p>
      </dgm:t>
    </dgm:pt>
    <dgm:pt modelId="{3F90DB40-31C4-423E-A461-F01F7FE5F87C}" type="sibTrans" cxnId="{0C184C69-7344-4203-BCD0-D15461C4C16F}">
      <dgm:prSet/>
      <dgm:spPr/>
      <dgm:t>
        <a:bodyPr/>
        <a:lstStyle/>
        <a:p>
          <a:endParaRPr lang="en-ZA"/>
        </a:p>
      </dgm:t>
    </dgm:pt>
    <dgm:pt modelId="{FF2BF564-FCCB-4EA5-8F95-CE3B96DA4085}">
      <dgm:prSet phldrT="[Text]"/>
      <dgm:spPr/>
      <dgm:t>
        <a:bodyPr/>
        <a:lstStyle/>
        <a:p>
          <a:r>
            <a:rPr lang="en-ZA" b="1" smtClean="0">
              <a:latin typeface="Verdana" pitchFamily="34" charset="0"/>
              <a:ea typeface="Verdana" pitchFamily="34" charset="0"/>
              <a:cs typeface="Verdana" pitchFamily="34" charset="0"/>
            </a:rPr>
            <a:t>communicate well</a:t>
          </a:r>
          <a:endParaRPr lang="en-ZA" dirty="0"/>
        </a:p>
      </dgm:t>
    </dgm:pt>
    <dgm:pt modelId="{C94DEE16-2AA1-42E4-8AD3-DDCC11C38A8F}" type="parTrans" cxnId="{9A1C4F15-D7F6-49F7-9ECB-FEF30A54C714}">
      <dgm:prSet/>
      <dgm:spPr/>
      <dgm:t>
        <a:bodyPr/>
        <a:lstStyle/>
        <a:p>
          <a:endParaRPr lang="en-ZA"/>
        </a:p>
      </dgm:t>
    </dgm:pt>
    <dgm:pt modelId="{D3FA527B-8889-4A5E-804A-8E026466F60F}" type="sibTrans" cxnId="{9A1C4F15-D7F6-49F7-9ECB-FEF30A54C714}">
      <dgm:prSet/>
      <dgm:spPr/>
      <dgm:t>
        <a:bodyPr/>
        <a:lstStyle/>
        <a:p>
          <a:endParaRPr lang="en-ZA"/>
        </a:p>
      </dgm:t>
    </dgm:pt>
    <dgm:pt modelId="{9F520604-E5FE-4B61-AA3D-3F5F67356D3B}" type="pres">
      <dgm:prSet presAssocID="{DFE6B20F-15F8-42BC-A0FC-211A67EA454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408C6244-0721-46F6-AF3E-E425C2A6AD50}" type="pres">
      <dgm:prSet presAssocID="{DFE6B20F-15F8-42BC-A0FC-211A67EA4540}" presName="dummyMaxCanvas" presStyleCnt="0">
        <dgm:presLayoutVars/>
      </dgm:prSet>
      <dgm:spPr/>
    </dgm:pt>
    <dgm:pt modelId="{FD9561A4-ED91-48B8-80BB-A32FB873CCD4}" type="pres">
      <dgm:prSet presAssocID="{DFE6B20F-15F8-42BC-A0FC-211A67EA454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B28FC50-989B-41EE-A976-FC501BF3B4F7}" type="pres">
      <dgm:prSet presAssocID="{DFE6B20F-15F8-42BC-A0FC-211A67EA454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5CC2C41-7370-4E4A-948E-7625627160B5}" type="pres">
      <dgm:prSet presAssocID="{DFE6B20F-15F8-42BC-A0FC-211A67EA454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EA05B1C-7DF1-4E3E-AE82-B80A8E13FCAA}" type="pres">
      <dgm:prSet presAssocID="{DFE6B20F-15F8-42BC-A0FC-211A67EA4540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C267067-0C3D-4B4E-BFC6-8DD63B05C701}" type="pres">
      <dgm:prSet presAssocID="{DFE6B20F-15F8-42BC-A0FC-211A67EA454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DACF5B6-48D6-405C-8703-F02CDBF79A34}" type="pres">
      <dgm:prSet presAssocID="{DFE6B20F-15F8-42BC-A0FC-211A67EA454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FE91220-3CAC-4EB1-AC6B-74E94BFD7BF3}" type="pres">
      <dgm:prSet presAssocID="{DFE6B20F-15F8-42BC-A0FC-211A67EA454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783675B-0C94-4AA7-BFA7-969290AB8551}" type="pres">
      <dgm:prSet presAssocID="{DFE6B20F-15F8-42BC-A0FC-211A67EA454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877607F-F628-4BD5-9504-E0AEED6A64CF}" type="pres">
      <dgm:prSet presAssocID="{DFE6B20F-15F8-42BC-A0FC-211A67EA454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39376F7-7B9B-4A2C-B533-C4FDF6F055C8}" type="pres">
      <dgm:prSet presAssocID="{DFE6B20F-15F8-42BC-A0FC-211A67EA454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421FC01-0F39-4CA5-9E0B-2CD0059699F1}" type="pres">
      <dgm:prSet presAssocID="{DFE6B20F-15F8-42BC-A0FC-211A67EA454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AB112659-5A34-41BD-9165-ED1777F431D6}" type="presOf" srcId="{3F90DB40-31C4-423E-A461-F01F7FE5F87C}" destId="{7FE91220-3CAC-4EB1-AC6B-74E94BFD7BF3}" srcOrd="0" destOrd="0" presId="urn:microsoft.com/office/officeart/2005/8/layout/vProcess5"/>
    <dgm:cxn modelId="{20D32F1B-45D7-4CD2-9B72-91A417415230}" type="presOf" srcId="{DB60EB3B-8B4A-43B9-A62D-0022942CF34D}" destId="{1877607F-F628-4BD5-9504-E0AEED6A64CF}" srcOrd="1" destOrd="0" presId="urn:microsoft.com/office/officeart/2005/8/layout/vProcess5"/>
    <dgm:cxn modelId="{1B65F63B-AE6D-4B8D-89C5-A4D9275690AC}" type="presOf" srcId="{DFE6B20F-15F8-42BC-A0FC-211A67EA4540}" destId="{9F520604-E5FE-4B61-AA3D-3F5F67356D3B}" srcOrd="0" destOrd="0" presId="urn:microsoft.com/office/officeart/2005/8/layout/vProcess5"/>
    <dgm:cxn modelId="{60D63DDC-1D64-447E-9CA6-75CE6389CC89}" type="presOf" srcId="{DB60EB3B-8B4A-43B9-A62D-0022942CF34D}" destId="{2B28FC50-989B-41EE-A976-FC501BF3B4F7}" srcOrd="0" destOrd="0" presId="urn:microsoft.com/office/officeart/2005/8/layout/vProcess5"/>
    <dgm:cxn modelId="{6960D984-7DFB-435C-81F2-8660F4D7E56E}" srcId="{DFE6B20F-15F8-42BC-A0FC-211A67EA4540}" destId="{3F5444E4-4EC5-45C7-9E8C-46DC22CF9DA0}" srcOrd="0" destOrd="0" parTransId="{1C3CFC4C-21F6-4B98-BFBD-6B4CDF01C4E4}" sibTransId="{3C90F448-4760-4107-A6DD-4F29D651DB7C}"/>
    <dgm:cxn modelId="{AC42A4D7-F459-4F94-80BE-2D0FE5C487D7}" type="presOf" srcId="{FF2BF564-FCCB-4EA5-8F95-CE3B96DA4085}" destId="{CEA05B1C-7DF1-4E3E-AE82-B80A8E13FCAA}" srcOrd="0" destOrd="0" presId="urn:microsoft.com/office/officeart/2005/8/layout/vProcess5"/>
    <dgm:cxn modelId="{459D4DBC-BE69-472B-8517-14066D105A7E}" type="presOf" srcId="{B6417C0A-3221-4B83-80FA-8DC2CDAFE561}" destId="{039376F7-7B9B-4A2C-B533-C4FDF6F055C8}" srcOrd="1" destOrd="0" presId="urn:microsoft.com/office/officeart/2005/8/layout/vProcess5"/>
    <dgm:cxn modelId="{48AFE714-FE7E-49D0-B0B2-354BD2EC9428}" type="presOf" srcId="{B6417C0A-3221-4B83-80FA-8DC2CDAFE561}" destId="{75CC2C41-7370-4E4A-948E-7625627160B5}" srcOrd="0" destOrd="0" presId="urn:microsoft.com/office/officeart/2005/8/layout/vProcess5"/>
    <dgm:cxn modelId="{65E831B4-E9D9-402C-AC84-9E80EE22100E}" type="presOf" srcId="{FF2BF564-FCCB-4EA5-8F95-CE3B96DA4085}" destId="{A421FC01-0F39-4CA5-9E0B-2CD0059699F1}" srcOrd="1" destOrd="0" presId="urn:microsoft.com/office/officeart/2005/8/layout/vProcess5"/>
    <dgm:cxn modelId="{9A1C4F15-D7F6-49F7-9ECB-FEF30A54C714}" srcId="{DFE6B20F-15F8-42BC-A0FC-211A67EA4540}" destId="{FF2BF564-FCCB-4EA5-8F95-CE3B96DA4085}" srcOrd="3" destOrd="0" parTransId="{C94DEE16-2AA1-42E4-8AD3-DDCC11C38A8F}" sibTransId="{D3FA527B-8889-4A5E-804A-8E026466F60F}"/>
    <dgm:cxn modelId="{944C698B-5DCE-453F-A152-67DA17708903}" type="presOf" srcId="{3C90F448-4760-4107-A6DD-4F29D651DB7C}" destId="{1C267067-0C3D-4B4E-BFC6-8DD63B05C701}" srcOrd="0" destOrd="0" presId="urn:microsoft.com/office/officeart/2005/8/layout/vProcess5"/>
    <dgm:cxn modelId="{266A8664-6FED-4745-AEDE-FDAD1BCF57E1}" type="presOf" srcId="{3F5444E4-4EC5-45C7-9E8C-46DC22CF9DA0}" destId="{FD9561A4-ED91-48B8-80BB-A32FB873CCD4}" srcOrd="0" destOrd="0" presId="urn:microsoft.com/office/officeart/2005/8/layout/vProcess5"/>
    <dgm:cxn modelId="{D07BA829-012B-4A9B-BD69-FD119D467988}" srcId="{DFE6B20F-15F8-42BC-A0FC-211A67EA4540}" destId="{DB60EB3B-8B4A-43B9-A62D-0022942CF34D}" srcOrd="1" destOrd="0" parTransId="{C83C98C4-E342-4CD2-9884-CBF819E19C7C}" sibTransId="{EAB9475B-A461-4A72-B76B-7A0256C3B846}"/>
    <dgm:cxn modelId="{A849B92A-EDA0-407E-B522-7412ABD8976B}" type="presOf" srcId="{3F5444E4-4EC5-45C7-9E8C-46DC22CF9DA0}" destId="{0783675B-0C94-4AA7-BFA7-969290AB8551}" srcOrd="1" destOrd="0" presId="urn:microsoft.com/office/officeart/2005/8/layout/vProcess5"/>
    <dgm:cxn modelId="{0C184C69-7344-4203-BCD0-D15461C4C16F}" srcId="{DFE6B20F-15F8-42BC-A0FC-211A67EA4540}" destId="{B6417C0A-3221-4B83-80FA-8DC2CDAFE561}" srcOrd="2" destOrd="0" parTransId="{AE302FDA-4E61-4C46-961A-557B10FB22FA}" sibTransId="{3F90DB40-31C4-423E-A461-F01F7FE5F87C}"/>
    <dgm:cxn modelId="{CCE2F104-2C8F-4779-AAC8-9FB789DDA4AB}" type="presOf" srcId="{EAB9475B-A461-4A72-B76B-7A0256C3B846}" destId="{EDACF5B6-48D6-405C-8703-F02CDBF79A34}" srcOrd="0" destOrd="0" presId="urn:microsoft.com/office/officeart/2005/8/layout/vProcess5"/>
    <dgm:cxn modelId="{06EC7DDB-BFA6-485C-A36F-B6B2478D4B13}" type="presParOf" srcId="{9F520604-E5FE-4B61-AA3D-3F5F67356D3B}" destId="{408C6244-0721-46F6-AF3E-E425C2A6AD50}" srcOrd="0" destOrd="0" presId="urn:microsoft.com/office/officeart/2005/8/layout/vProcess5"/>
    <dgm:cxn modelId="{2809208B-A458-4A99-BBE7-B49A96CA0384}" type="presParOf" srcId="{9F520604-E5FE-4B61-AA3D-3F5F67356D3B}" destId="{FD9561A4-ED91-48B8-80BB-A32FB873CCD4}" srcOrd="1" destOrd="0" presId="urn:microsoft.com/office/officeart/2005/8/layout/vProcess5"/>
    <dgm:cxn modelId="{DAF852B3-3D11-4CB0-93C2-A79F89332C84}" type="presParOf" srcId="{9F520604-E5FE-4B61-AA3D-3F5F67356D3B}" destId="{2B28FC50-989B-41EE-A976-FC501BF3B4F7}" srcOrd="2" destOrd="0" presId="urn:microsoft.com/office/officeart/2005/8/layout/vProcess5"/>
    <dgm:cxn modelId="{00959A81-0F6F-44C2-A76D-B606D4A1FF94}" type="presParOf" srcId="{9F520604-E5FE-4B61-AA3D-3F5F67356D3B}" destId="{75CC2C41-7370-4E4A-948E-7625627160B5}" srcOrd="3" destOrd="0" presId="urn:microsoft.com/office/officeart/2005/8/layout/vProcess5"/>
    <dgm:cxn modelId="{BE2323D9-C583-48D0-8123-567140B3493A}" type="presParOf" srcId="{9F520604-E5FE-4B61-AA3D-3F5F67356D3B}" destId="{CEA05B1C-7DF1-4E3E-AE82-B80A8E13FCAA}" srcOrd="4" destOrd="0" presId="urn:microsoft.com/office/officeart/2005/8/layout/vProcess5"/>
    <dgm:cxn modelId="{CC26AE8A-4CE0-4639-95BF-47F3D1D330AB}" type="presParOf" srcId="{9F520604-E5FE-4B61-AA3D-3F5F67356D3B}" destId="{1C267067-0C3D-4B4E-BFC6-8DD63B05C701}" srcOrd="5" destOrd="0" presId="urn:microsoft.com/office/officeart/2005/8/layout/vProcess5"/>
    <dgm:cxn modelId="{ED952431-9FFE-45A9-B7A7-290022768234}" type="presParOf" srcId="{9F520604-E5FE-4B61-AA3D-3F5F67356D3B}" destId="{EDACF5B6-48D6-405C-8703-F02CDBF79A34}" srcOrd="6" destOrd="0" presId="urn:microsoft.com/office/officeart/2005/8/layout/vProcess5"/>
    <dgm:cxn modelId="{D8D57A7E-95BC-4B43-BBE7-DE972B8ED414}" type="presParOf" srcId="{9F520604-E5FE-4B61-AA3D-3F5F67356D3B}" destId="{7FE91220-3CAC-4EB1-AC6B-74E94BFD7BF3}" srcOrd="7" destOrd="0" presId="urn:microsoft.com/office/officeart/2005/8/layout/vProcess5"/>
    <dgm:cxn modelId="{E0832A92-F84E-43A2-A3EE-6FBD7F694FA4}" type="presParOf" srcId="{9F520604-E5FE-4B61-AA3D-3F5F67356D3B}" destId="{0783675B-0C94-4AA7-BFA7-969290AB8551}" srcOrd="8" destOrd="0" presId="urn:microsoft.com/office/officeart/2005/8/layout/vProcess5"/>
    <dgm:cxn modelId="{9E18E304-5779-433C-BE81-4F5E188D5FFF}" type="presParOf" srcId="{9F520604-E5FE-4B61-AA3D-3F5F67356D3B}" destId="{1877607F-F628-4BD5-9504-E0AEED6A64CF}" srcOrd="9" destOrd="0" presId="urn:microsoft.com/office/officeart/2005/8/layout/vProcess5"/>
    <dgm:cxn modelId="{028EC488-9A68-474A-9F61-7E10A8FD7301}" type="presParOf" srcId="{9F520604-E5FE-4B61-AA3D-3F5F67356D3B}" destId="{039376F7-7B9B-4A2C-B533-C4FDF6F055C8}" srcOrd="10" destOrd="0" presId="urn:microsoft.com/office/officeart/2005/8/layout/vProcess5"/>
    <dgm:cxn modelId="{FE25A12E-FEE8-49A4-8E60-B2A45AFA0AF4}" type="presParOf" srcId="{9F520604-E5FE-4B61-AA3D-3F5F67356D3B}" destId="{A421FC01-0F39-4CA5-9E0B-2CD0059699F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A6E1E09-E5CF-4C96-B16B-6BE358CDE2AB}" type="doc">
      <dgm:prSet loTypeId="urn:microsoft.com/office/officeart/2005/8/layout/pList2" loCatId="list" qsTypeId="urn:microsoft.com/office/officeart/2005/8/quickstyle/3d2" qsCatId="3D" csTypeId="urn:microsoft.com/office/officeart/2005/8/colors/accent1_2" csCatId="accent1" phldr="1"/>
      <dgm:spPr/>
    </dgm:pt>
    <dgm:pt modelId="{A75511B3-9219-42AC-AB83-3E1EB224DFC4}">
      <dgm:prSet phldrT="[Text]"/>
      <dgm:spPr/>
      <dgm:t>
        <a:bodyPr/>
        <a:lstStyle/>
        <a:p>
          <a:r>
            <a:rPr lang="en-US" dirty="0" smtClean="0"/>
            <a:t>Pound Sterling: </a:t>
          </a:r>
          <a:r>
            <a:rPr lang="en-US" dirty="0" smtClean="0">
              <a:latin typeface="Arial"/>
              <a:cs typeface="Arial"/>
            </a:rPr>
            <a:t>£</a:t>
          </a:r>
          <a:endParaRPr lang="en-US" dirty="0" smtClean="0"/>
        </a:p>
        <a:p>
          <a:r>
            <a:rPr lang="en-US" dirty="0" smtClean="0"/>
            <a:t>Metric and imperial</a:t>
          </a:r>
          <a:endParaRPr lang="en-ZA" dirty="0"/>
        </a:p>
      </dgm:t>
    </dgm:pt>
    <dgm:pt modelId="{04925AE6-651D-4819-AECA-30A1B042D7E4}" type="parTrans" cxnId="{38608C35-CD77-435D-BB74-08C8EF93B11A}">
      <dgm:prSet/>
      <dgm:spPr/>
      <dgm:t>
        <a:bodyPr/>
        <a:lstStyle/>
        <a:p>
          <a:endParaRPr lang="en-ZA"/>
        </a:p>
      </dgm:t>
    </dgm:pt>
    <dgm:pt modelId="{94772669-1F14-46A8-90A9-650E36675561}" type="sibTrans" cxnId="{38608C35-CD77-435D-BB74-08C8EF93B11A}">
      <dgm:prSet/>
      <dgm:spPr/>
      <dgm:t>
        <a:bodyPr/>
        <a:lstStyle/>
        <a:p>
          <a:endParaRPr lang="en-ZA"/>
        </a:p>
      </dgm:t>
    </dgm:pt>
    <dgm:pt modelId="{84161E4F-89B0-4A77-AB66-7B5DFC5FB213}">
      <dgm:prSet phldrT="[Text]"/>
      <dgm:spPr/>
      <dgm:t>
        <a:bodyPr/>
        <a:lstStyle/>
        <a:p>
          <a:r>
            <a:rPr lang="en-US" dirty="0" smtClean="0"/>
            <a:t>USD:  $</a:t>
          </a:r>
        </a:p>
        <a:p>
          <a:r>
            <a:rPr lang="en-US" dirty="0" smtClean="0"/>
            <a:t>Imperial:  Pounds, ounces, gallons, miles</a:t>
          </a:r>
          <a:endParaRPr lang="en-ZA" dirty="0"/>
        </a:p>
      </dgm:t>
    </dgm:pt>
    <dgm:pt modelId="{5DA69B75-4CC6-477F-A7E4-0311AD714EE1}" type="parTrans" cxnId="{1F094B03-DA11-4727-BB2E-FDADA019459F}">
      <dgm:prSet/>
      <dgm:spPr/>
      <dgm:t>
        <a:bodyPr/>
        <a:lstStyle/>
        <a:p>
          <a:endParaRPr lang="en-ZA"/>
        </a:p>
      </dgm:t>
    </dgm:pt>
    <dgm:pt modelId="{01451150-3AD1-4DDA-8429-EA82E59EC61F}" type="sibTrans" cxnId="{1F094B03-DA11-4727-BB2E-FDADA019459F}">
      <dgm:prSet/>
      <dgm:spPr/>
      <dgm:t>
        <a:bodyPr/>
        <a:lstStyle/>
        <a:p>
          <a:endParaRPr lang="en-ZA"/>
        </a:p>
      </dgm:t>
    </dgm:pt>
    <dgm:pt modelId="{D78A1682-161D-41BB-926F-D6417783EA8A}">
      <dgm:prSet phldrT="[Text]"/>
      <dgm:spPr/>
      <dgm:t>
        <a:bodyPr/>
        <a:lstStyle/>
        <a:p>
          <a:r>
            <a:rPr lang="en-US" dirty="0" smtClean="0"/>
            <a:t>Euro:  €</a:t>
          </a:r>
        </a:p>
        <a:p>
          <a:r>
            <a:rPr lang="en-US" dirty="0" smtClean="0"/>
            <a:t>Metric system kg, km, </a:t>
          </a:r>
          <a:r>
            <a:rPr lang="en-US" dirty="0" smtClean="0"/>
            <a:t>etc.</a:t>
          </a:r>
          <a:endParaRPr lang="en-ZA" dirty="0"/>
        </a:p>
      </dgm:t>
    </dgm:pt>
    <dgm:pt modelId="{F073C418-6D9C-434A-A1BE-1BC64E507BD3}" type="parTrans" cxnId="{EE580931-5102-4C90-A874-C3449F2E76D7}">
      <dgm:prSet/>
      <dgm:spPr/>
      <dgm:t>
        <a:bodyPr/>
        <a:lstStyle/>
        <a:p>
          <a:endParaRPr lang="en-ZA"/>
        </a:p>
      </dgm:t>
    </dgm:pt>
    <dgm:pt modelId="{ABED0D54-40F3-474D-A897-C801C0011DCA}" type="sibTrans" cxnId="{EE580931-5102-4C90-A874-C3449F2E76D7}">
      <dgm:prSet/>
      <dgm:spPr/>
      <dgm:t>
        <a:bodyPr/>
        <a:lstStyle/>
        <a:p>
          <a:endParaRPr lang="en-ZA"/>
        </a:p>
      </dgm:t>
    </dgm:pt>
    <dgm:pt modelId="{1A27AD5C-E941-4023-B16C-B613C941A442}">
      <dgm:prSet phldrT="[Text]"/>
      <dgm:spPr/>
      <dgm:t>
        <a:bodyPr/>
        <a:lstStyle/>
        <a:p>
          <a:r>
            <a:rPr lang="en-US" dirty="0" smtClean="0"/>
            <a:t>Yen:  </a:t>
          </a:r>
          <a:r>
            <a:rPr lang="en-US" dirty="0" smtClean="0">
              <a:latin typeface="Calibri"/>
            </a:rPr>
            <a:t>¥</a:t>
          </a:r>
        </a:p>
        <a:p>
          <a:r>
            <a:rPr lang="en-US" dirty="0" smtClean="0"/>
            <a:t>Metric system kg, km, </a:t>
          </a:r>
          <a:r>
            <a:rPr lang="en-US" dirty="0" smtClean="0"/>
            <a:t>etc.</a:t>
          </a:r>
          <a:endParaRPr lang="en-US" dirty="0" smtClean="0">
            <a:latin typeface="Calibri"/>
          </a:endParaRPr>
        </a:p>
        <a:p>
          <a:r>
            <a:rPr lang="en-US" dirty="0" smtClean="0"/>
            <a:t>  </a:t>
          </a:r>
          <a:endParaRPr lang="en-ZA" dirty="0"/>
        </a:p>
      </dgm:t>
    </dgm:pt>
    <dgm:pt modelId="{E1B1E83A-874D-4E5B-87C7-4C2F418EBA6E}" type="parTrans" cxnId="{DFFB93CB-42CC-40A7-A227-3910524F99EF}">
      <dgm:prSet/>
      <dgm:spPr/>
      <dgm:t>
        <a:bodyPr/>
        <a:lstStyle/>
        <a:p>
          <a:endParaRPr lang="en-ZA"/>
        </a:p>
      </dgm:t>
    </dgm:pt>
    <dgm:pt modelId="{9153654B-C563-4104-994C-42C00F8CDF1D}" type="sibTrans" cxnId="{DFFB93CB-42CC-40A7-A227-3910524F99EF}">
      <dgm:prSet/>
      <dgm:spPr/>
      <dgm:t>
        <a:bodyPr/>
        <a:lstStyle/>
        <a:p>
          <a:endParaRPr lang="en-ZA"/>
        </a:p>
      </dgm:t>
    </dgm:pt>
    <dgm:pt modelId="{758DDBC9-4991-4638-8668-A88690DB7182}" type="pres">
      <dgm:prSet presAssocID="{6A6E1E09-E5CF-4C96-B16B-6BE358CDE2AB}" presName="Name0" presStyleCnt="0">
        <dgm:presLayoutVars>
          <dgm:dir/>
          <dgm:resizeHandles val="exact"/>
        </dgm:presLayoutVars>
      </dgm:prSet>
      <dgm:spPr/>
    </dgm:pt>
    <dgm:pt modelId="{46D8C5BE-E84E-4835-A034-765D5C4F20BF}" type="pres">
      <dgm:prSet presAssocID="{6A6E1E09-E5CF-4C96-B16B-6BE358CDE2AB}" presName="bkgdShp" presStyleLbl="alignAccFollowNode1" presStyleIdx="0" presStyleCnt="1"/>
      <dgm:spPr/>
    </dgm:pt>
    <dgm:pt modelId="{D3A466CE-B4A4-49D7-82C9-F7330080D4C1}" type="pres">
      <dgm:prSet presAssocID="{6A6E1E09-E5CF-4C96-B16B-6BE358CDE2AB}" presName="linComp" presStyleCnt="0"/>
      <dgm:spPr/>
    </dgm:pt>
    <dgm:pt modelId="{2696FEBF-6A1D-4AE9-A330-9503D8946C09}" type="pres">
      <dgm:prSet presAssocID="{A75511B3-9219-42AC-AB83-3E1EB224DFC4}" presName="compNode" presStyleCnt="0"/>
      <dgm:spPr/>
    </dgm:pt>
    <dgm:pt modelId="{9028ADE8-0D91-4FF9-9A04-1EFC8EC11305}" type="pres">
      <dgm:prSet presAssocID="{A75511B3-9219-42AC-AB83-3E1EB224DFC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7F7084C-62F6-4E25-95FF-38FB2852854C}" type="pres">
      <dgm:prSet presAssocID="{A75511B3-9219-42AC-AB83-3E1EB224DFC4}" presName="invisiNode" presStyleLbl="node1" presStyleIdx="0" presStyleCnt="4"/>
      <dgm:spPr/>
    </dgm:pt>
    <dgm:pt modelId="{DE3E7C00-5412-42D6-B01E-F60B0E129B9E}" type="pres">
      <dgm:prSet presAssocID="{A75511B3-9219-42AC-AB83-3E1EB224DFC4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FF188E5-8CAA-4800-ACF4-E469D75A04AB}" type="pres">
      <dgm:prSet presAssocID="{94772669-1F14-46A8-90A9-650E36675561}" presName="sibTrans" presStyleLbl="sibTrans2D1" presStyleIdx="0" presStyleCnt="0"/>
      <dgm:spPr/>
      <dgm:t>
        <a:bodyPr/>
        <a:lstStyle/>
        <a:p>
          <a:endParaRPr lang="en-ZA"/>
        </a:p>
      </dgm:t>
    </dgm:pt>
    <dgm:pt modelId="{27695B27-03B4-46B7-A16C-1A96A155E806}" type="pres">
      <dgm:prSet presAssocID="{84161E4F-89B0-4A77-AB66-7B5DFC5FB213}" presName="compNode" presStyleCnt="0"/>
      <dgm:spPr/>
    </dgm:pt>
    <dgm:pt modelId="{B9E799CE-C08B-4956-9AC9-069D447CD456}" type="pres">
      <dgm:prSet presAssocID="{84161E4F-89B0-4A77-AB66-7B5DFC5FB21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67FB11C-1854-46A4-9356-DD4E37CFCA15}" type="pres">
      <dgm:prSet presAssocID="{84161E4F-89B0-4A77-AB66-7B5DFC5FB213}" presName="invisiNode" presStyleLbl="node1" presStyleIdx="1" presStyleCnt="4"/>
      <dgm:spPr/>
    </dgm:pt>
    <dgm:pt modelId="{DF88FD87-9615-4DE1-B57D-68E216693AE9}" type="pres">
      <dgm:prSet presAssocID="{84161E4F-89B0-4A77-AB66-7B5DFC5FB213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E8528EE-1486-40B9-B378-C9107BF6F621}" type="pres">
      <dgm:prSet presAssocID="{01451150-3AD1-4DDA-8429-EA82E59EC61F}" presName="sibTrans" presStyleLbl="sibTrans2D1" presStyleIdx="0" presStyleCnt="0"/>
      <dgm:spPr/>
      <dgm:t>
        <a:bodyPr/>
        <a:lstStyle/>
        <a:p>
          <a:endParaRPr lang="en-ZA"/>
        </a:p>
      </dgm:t>
    </dgm:pt>
    <dgm:pt modelId="{3F1DE24C-EC26-41C0-B2E5-18A3C64F265F}" type="pres">
      <dgm:prSet presAssocID="{D78A1682-161D-41BB-926F-D6417783EA8A}" presName="compNode" presStyleCnt="0"/>
      <dgm:spPr/>
    </dgm:pt>
    <dgm:pt modelId="{0CEF0B04-291F-4A53-86D5-41F81EB30911}" type="pres">
      <dgm:prSet presAssocID="{D78A1682-161D-41BB-926F-D6417783EA8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EAA0E7A-C6FF-45F1-8048-0B974AEA402A}" type="pres">
      <dgm:prSet presAssocID="{D78A1682-161D-41BB-926F-D6417783EA8A}" presName="invisiNode" presStyleLbl="node1" presStyleIdx="2" presStyleCnt="4"/>
      <dgm:spPr/>
    </dgm:pt>
    <dgm:pt modelId="{C79CD8E4-DC00-4707-825E-E1F7069053E6}" type="pres">
      <dgm:prSet presAssocID="{D78A1682-161D-41BB-926F-D6417783EA8A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163B010-C5A1-4FEA-9E20-93A099FEDC22}" type="pres">
      <dgm:prSet presAssocID="{ABED0D54-40F3-474D-A897-C801C0011DCA}" presName="sibTrans" presStyleLbl="sibTrans2D1" presStyleIdx="0" presStyleCnt="0"/>
      <dgm:spPr/>
      <dgm:t>
        <a:bodyPr/>
        <a:lstStyle/>
        <a:p>
          <a:endParaRPr lang="en-ZA"/>
        </a:p>
      </dgm:t>
    </dgm:pt>
    <dgm:pt modelId="{8858937D-472D-4E91-9326-ADC787275722}" type="pres">
      <dgm:prSet presAssocID="{1A27AD5C-E941-4023-B16C-B613C941A442}" presName="compNode" presStyleCnt="0"/>
      <dgm:spPr/>
    </dgm:pt>
    <dgm:pt modelId="{26824A93-6967-49D2-8D13-7BCDCB297A6F}" type="pres">
      <dgm:prSet presAssocID="{1A27AD5C-E941-4023-B16C-B613C941A44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852C83B-4330-486F-B334-EBADF9CD46A7}" type="pres">
      <dgm:prSet presAssocID="{1A27AD5C-E941-4023-B16C-B613C941A442}" presName="invisiNode" presStyleLbl="node1" presStyleIdx="3" presStyleCnt="4"/>
      <dgm:spPr/>
    </dgm:pt>
    <dgm:pt modelId="{2BB47DBF-4A65-4A83-9DE9-03B5237993AB}" type="pres">
      <dgm:prSet presAssocID="{1A27AD5C-E941-4023-B16C-B613C941A442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1BC48B62-7D8E-4ECF-A5DB-AC286B66DB1C}" type="presOf" srcId="{D78A1682-161D-41BB-926F-D6417783EA8A}" destId="{0CEF0B04-291F-4A53-86D5-41F81EB30911}" srcOrd="0" destOrd="0" presId="urn:microsoft.com/office/officeart/2005/8/layout/pList2"/>
    <dgm:cxn modelId="{38608C35-CD77-435D-BB74-08C8EF93B11A}" srcId="{6A6E1E09-E5CF-4C96-B16B-6BE358CDE2AB}" destId="{A75511B3-9219-42AC-AB83-3E1EB224DFC4}" srcOrd="0" destOrd="0" parTransId="{04925AE6-651D-4819-AECA-30A1B042D7E4}" sibTransId="{94772669-1F14-46A8-90A9-650E36675561}"/>
    <dgm:cxn modelId="{8D1D974D-D744-4F98-9A02-14F75D13CB98}" type="presOf" srcId="{A75511B3-9219-42AC-AB83-3E1EB224DFC4}" destId="{9028ADE8-0D91-4FF9-9A04-1EFC8EC11305}" srcOrd="0" destOrd="0" presId="urn:microsoft.com/office/officeart/2005/8/layout/pList2"/>
    <dgm:cxn modelId="{EE580931-5102-4C90-A874-C3449F2E76D7}" srcId="{6A6E1E09-E5CF-4C96-B16B-6BE358CDE2AB}" destId="{D78A1682-161D-41BB-926F-D6417783EA8A}" srcOrd="2" destOrd="0" parTransId="{F073C418-6D9C-434A-A1BE-1BC64E507BD3}" sibTransId="{ABED0D54-40F3-474D-A897-C801C0011DCA}"/>
    <dgm:cxn modelId="{1F094B03-DA11-4727-BB2E-FDADA019459F}" srcId="{6A6E1E09-E5CF-4C96-B16B-6BE358CDE2AB}" destId="{84161E4F-89B0-4A77-AB66-7B5DFC5FB213}" srcOrd="1" destOrd="0" parTransId="{5DA69B75-4CC6-477F-A7E4-0311AD714EE1}" sibTransId="{01451150-3AD1-4DDA-8429-EA82E59EC61F}"/>
    <dgm:cxn modelId="{7CAFF8D7-A8E2-4799-B562-2BF5BB8E8AB4}" type="presOf" srcId="{ABED0D54-40F3-474D-A897-C801C0011DCA}" destId="{8163B010-C5A1-4FEA-9E20-93A099FEDC22}" srcOrd="0" destOrd="0" presId="urn:microsoft.com/office/officeart/2005/8/layout/pList2"/>
    <dgm:cxn modelId="{DF52CC82-D689-4B66-979A-CC7C71A8B42A}" type="presOf" srcId="{94772669-1F14-46A8-90A9-650E36675561}" destId="{BFF188E5-8CAA-4800-ACF4-E469D75A04AB}" srcOrd="0" destOrd="0" presId="urn:microsoft.com/office/officeart/2005/8/layout/pList2"/>
    <dgm:cxn modelId="{F30D1777-0A1E-4FED-968B-2933BF095F96}" type="presOf" srcId="{84161E4F-89B0-4A77-AB66-7B5DFC5FB213}" destId="{B9E799CE-C08B-4956-9AC9-069D447CD456}" srcOrd="0" destOrd="0" presId="urn:microsoft.com/office/officeart/2005/8/layout/pList2"/>
    <dgm:cxn modelId="{DFFB93CB-42CC-40A7-A227-3910524F99EF}" srcId="{6A6E1E09-E5CF-4C96-B16B-6BE358CDE2AB}" destId="{1A27AD5C-E941-4023-B16C-B613C941A442}" srcOrd="3" destOrd="0" parTransId="{E1B1E83A-874D-4E5B-87C7-4C2F418EBA6E}" sibTransId="{9153654B-C563-4104-994C-42C00F8CDF1D}"/>
    <dgm:cxn modelId="{124FBBC1-1490-4F89-86C3-CD527D156C90}" type="presOf" srcId="{6A6E1E09-E5CF-4C96-B16B-6BE358CDE2AB}" destId="{758DDBC9-4991-4638-8668-A88690DB7182}" srcOrd="0" destOrd="0" presId="urn:microsoft.com/office/officeart/2005/8/layout/pList2"/>
    <dgm:cxn modelId="{F6D713EF-7A7A-4F29-94D8-E19BFF003F22}" type="presOf" srcId="{01451150-3AD1-4DDA-8429-EA82E59EC61F}" destId="{2E8528EE-1486-40B9-B378-C9107BF6F621}" srcOrd="0" destOrd="0" presId="urn:microsoft.com/office/officeart/2005/8/layout/pList2"/>
    <dgm:cxn modelId="{3C1F0FD5-C2D6-45A5-B419-54EB7C1EB083}" type="presOf" srcId="{1A27AD5C-E941-4023-B16C-B613C941A442}" destId="{26824A93-6967-49D2-8D13-7BCDCB297A6F}" srcOrd="0" destOrd="0" presId="urn:microsoft.com/office/officeart/2005/8/layout/pList2"/>
    <dgm:cxn modelId="{5AC6778E-5DF7-49EB-B085-54DB73FAA541}" type="presParOf" srcId="{758DDBC9-4991-4638-8668-A88690DB7182}" destId="{46D8C5BE-E84E-4835-A034-765D5C4F20BF}" srcOrd="0" destOrd="0" presId="urn:microsoft.com/office/officeart/2005/8/layout/pList2"/>
    <dgm:cxn modelId="{883C149F-A463-4772-BCEB-A2E3E1AE6C90}" type="presParOf" srcId="{758DDBC9-4991-4638-8668-A88690DB7182}" destId="{D3A466CE-B4A4-49D7-82C9-F7330080D4C1}" srcOrd="1" destOrd="0" presId="urn:microsoft.com/office/officeart/2005/8/layout/pList2"/>
    <dgm:cxn modelId="{FBF00E86-77EF-4069-82D7-C8D32546009E}" type="presParOf" srcId="{D3A466CE-B4A4-49D7-82C9-F7330080D4C1}" destId="{2696FEBF-6A1D-4AE9-A330-9503D8946C09}" srcOrd="0" destOrd="0" presId="urn:microsoft.com/office/officeart/2005/8/layout/pList2"/>
    <dgm:cxn modelId="{287C8A3F-6986-4B33-9D0D-E4C9D6F5A315}" type="presParOf" srcId="{2696FEBF-6A1D-4AE9-A330-9503D8946C09}" destId="{9028ADE8-0D91-4FF9-9A04-1EFC8EC11305}" srcOrd="0" destOrd="0" presId="urn:microsoft.com/office/officeart/2005/8/layout/pList2"/>
    <dgm:cxn modelId="{BB5CE382-E2B6-46D7-87B3-2A76ACCE05E2}" type="presParOf" srcId="{2696FEBF-6A1D-4AE9-A330-9503D8946C09}" destId="{47F7084C-62F6-4E25-95FF-38FB2852854C}" srcOrd="1" destOrd="0" presId="urn:microsoft.com/office/officeart/2005/8/layout/pList2"/>
    <dgm:cxn modelId="{9E1A0398-67F6-4E7A-A33E-F6C0B8F0DBD4}" type="presParOf" srcId="{2696FEBF-6A1D-4AE9-A330-9503D8946C09}" destId="{DE3E7C00-5412-42D6-B01E-F60B0E129B9E}" srcOrd="2" destOrd="0" presId="urn:microsoft.com/office/officeart/2005/8/layout/pList2"/>
    <dgm:cxn modelId="{4FF94258-4FAF-4B8D-9780-8A16457D053E}" type="presParOf" srcId="{D3A466CE-B4A4-49D7-82C9-F7330080D4C1}" destId="{BFF188E5-8CAA-4800-ACF4-E469D75A04AB}" srcOrd="1" destOrd="0" presId="urn:microsoft.com/office/officeart/2005/8/layout/pList2"/>
    <dgm:cxn modelId="{66338F89-9CF5-4DDA-B3AE-BF209493A208}" type="presParOf" srcId="{D3A466CE-B4A4-49D7-82C9-F7330080D4C1}" destId="{27695B27-03B4-46B7-A16C-1A96A155E806}" srcOrd="2" destOrd="0" presId="urn:microsoft.com/office/officeart/2005/8/layout/pList2"/>
    <dgm:cxn modelId="{28D659B3-03F7-4520-AD7F-2DD49F9F1328}" type="presParOf" srcId="{27695B27-03B4-46B7-A16C-1A96A155E806}" destId="{B9E799CE-C08B-4956-9AC9-069D447CD456}" srcOrd="0" destOrd="0" presId="urn:microsoft.com/office/officeart/2005/8/layout/pList2"/>
    <dgm:cxn modelId="{A8343E42-3B9E-4019-A2E0-5C09F982BC1A}" type="presParOf" srcId="{27695B27-03B4-46B7-A16C-1A96A155E806}" destId="{267FB11C-1854-46A4-9356-DD4E37CFCA15}" srcOrd="1" destOrd="0" presId="urn:microsoft.com/office/officeart/2005/8/layout/pList2"/>
    <dgm:cxn modelId="{770ABAE8-399F-4D59-AB32-E7F44C5225E5}" type="presParOf" srcId="{27695B27-03B4-46B7-A16C-1A96A155E806}" destId="{DF88FD87-9615-4DE1-B57D-68E216693AE9}" srcOrd="2" destOrd="0" presId="urn:microsoft.com/office/officeart/2005/8/layout/pList2"/>
    <dgm:cxn modelId="{A4F2DD4A-CB96-4A80-A6B3-3445A3C76F0A}" type="presParOf" srcId="{D3A466CE-B4A4-49D7-82C9-F7330080D4C1}" destId="{2E8528EE-1486-40B9-B378-C9107BF6F621}" srcOrd="3" destOrd="0" presId="urn:microsoft.com/office/officeart/2005/8/layout/pList2"/>
    <dgm:cxn modelId="{EFBFDA06-BA9E-4FD4-BD04-E07949C07F2D}" type="presParOf" srcId="{D3A466CE-B4A4-49D7-82C9-F7330080D4C1}" destId="{3F1DE24C-EC26-41C0-B2E5-18A3C64F265F}" srcOrd="4" destOrd="0" presId="urn:microsoft.com/office/officeart/2005/8/layout/pList2"/>
    <dgm:cxn modelId="{5F892DAC-1487-4315-AD0A-83C90BCADB8D}" type="presParOf" srcId="{3F1DE24C-EC26-41C0-B2E5-18A3C64F265F}" destId="{0CEF0B04-291F-4A53-86D5-41F81EB30911}" srcOrd="0" destOrd="0" presId="urn:microsoft.com/office/officeart/2005/8/layout/pList2"/>
    <dgm:cxn modelId="{07888893-9F53-4D18-A938-048936BF6F2D}" type="presParOf" srcId="{3F1DE24C-EC26-41C0-B2E5-18A3C64F265F}" destId="{0EAA0E7A-C6FF-45F1-8048-0B974AEA402A}" srcOrd="1" destOrd="0" presId="urn:microsoft.com/office/officeart/2005/8/layout/pList2"/>
    <dgm:cxn modelId="{EDC2DFA8-0479-4087-8C9B-E18CEDBB5158}" type="presParOf" srcId="{3F1DE24C-EC26-41C0-B2E5-18A3C64F265F}" destId="{C79CD8E4-DC00-4707-825E-E1F7069053E6}" srcOrd="2" destOrd="0" presId="urn:microsoft.com/office/officeart/2005/8/layout/pList2"/>
    <dgm:cxn modelId="{27ACB3FB-9FE8-4097-82D1-1647D51BD944}" type="presParOf" srcId="{D3A466CE-B4A4-49D7-82C9-F7330080D4C1}" destId="{8163B010-C5A1-4FEA-9E20-93A099FEDC22}" srcOrd="5" destOrd="0" presId="urn:microsoft.com/office/officeart/2005/8/layout/pList2"/>
    <dgm:cxn modelId="{1F2592FB-313F-4A0E-B8B5-A3DCF4AED787}" type="presParOf" srcId="{D3A466CE-B4A4-49D7-82C9-F7330080D4C1}" destId="{8858937D-472D-4E91-9326-ADC787275722}" srcOrd="6" destOrd="0" presId="urn:microsoft.com/office/officeart/2005/8/layout/pList2"/>
    <dgm:cxn modelId="{49237F02-C627-4659-AC82-42685CE1262B}" type="presParOf" srcId="{8858937D-472D-4E91-9326-ADC787275722}" destId="{26824A93-6967-49D2-8D13-7BCDCB297A6F}" srcOrd="0" destOrd="0" presId="urn:microsoft.com/office/officeart/2005/8/layout/pList2"/>
    <dgm:cxn modelId="{C237E34C-C7A3-46B9-8482-3D8D0FA1E5F1}" type="presParOf" srcId="{8858937D-472D-4E91-9326-ADC787275722}" destId="{2852C83B-4330-486F-B334-EBADF9CD46A7}" srcOrd="1" destOrd="0" presId="urn:microsoft.com/office/officeart/2005/8/layout/pList2"/>
    <dgm:cxn modelId="{12B38E9E-F55F-4F2B-A742-F067C0BEAEEA}" type="presParOf" srcId="{8858937D-472D-4E91-9326-ADC787275722}" destId="{2BB47DBF-4A65-4A83-9DE9-03B5237993A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DA059CD-3663-4DF9-BF70-929110390C44}" type="doc">
      <dgm:prSet loTypeId="urn:microsoft.com/office/officeart/2005/8/layout/vList4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9B09069B-5CE2-41BE-92DC-ACB0DAFA680F}">
      <dgm:prSet phldrT="[Text]"/>
      <dgm:spPr/>
      <dgm:t>
        <a:bodyPr/>
        <a:lstStyle/>
        <a:p>
          <a:r>
            <a:rPr lang="en-US" dirty="0" smtClean="0"/>
            <a:t>Watch </a:t>
          </a:r>
          <a:endParaRPr lang="en-ZA" dirty="0"/>
        </a:p>
      </dgm:t>
    </dgm:pt>
    <dgm:pt modelId="{C94D3D63-305F-436F-AAB6-86887D6C0B1F}" type="parTrans" cxnId="{3ACD105D-84AD-4535-9FB4-9245C98C03FC}">
      <dgm:prSet/>
      <dgm:spPr/>
      <dgm:t>
        <a:bodyPr/>
        <a:lstStyle/>
        <a:p>
          <a:endParaRPr lang="en-ZA"/>
        </a:p>
      </dgm:t>
    </dgm:pt>
    <dgm:pt modelId="{7DA0CACD-1499-4F8F-994F-0B5DFBF1685D}" type="sibTrans" cxnId="{3ACD105D-84AD-4535-9FB4-9245C98C03FC}">
      <dgm:prSet/>
      <dgm:spPr/>
      <dgm:t>
        <a:bodyPr/>
        <a:lstStyle/>
        <a:p>
          <a:endParaRPr lang="en-ZA"/>
        </a:p>
      </dgm:t>
    </dgm:pt>
    <dgm:pt modelId="{7005FA50-2A0B-4422-A826-3FAEDCA6EB18}">
      <dgm:prSet/>
      <dgm:spPr/>
      <dgm:t>
        <a:bodyPr/>
        <a:lstStyle/>
        <a:p>
          <a:r>
            <a:rPr lang="en-US" dirty="0" smtClean="0"/>
            <a:t>Listen</a:t>
          </a:r>
        </a:p>
      </dgm:t>
    </dgm:pt>
    <dgm:pt modelId="{DF0A0BC4-35AE-4B5D-B7E3-AEE9566AEEA1}" type="parTrans" cxnId="{066AE51D-CEDD-44AA-B357-6740060CC463}">
      <dgm:prSet/>
      <dgm:spPr/>
      <dgm:t>
        <a:bodyPr/>
        <a:lstStyle/>
        <a:p>
          <a:endParaRPr lang="en-ZA"/>
        </a:p>
      </dgm:t>
    </dgm:pt>
    <dgm:pt modelId="{FACDAC2B-F414-48CE-80F1-B4DF2592E3C9}" type="sibTrans" cxnId="{066AE51D-CEDD-44AA-B357-6740060CC463}">
      <dgm:prSet/>
      <dgm:spPr/>
      <dgm:t>
        <a:bodyPr/>
        <a:lstStyle/>
        <a:p>
          <a:endParaRPr lang="en-ZA"/>
        </a:p>
      </dgm:t>
    </dgm:pt>
    <dgm:pt modelId="{AE97A030-8699-4778-A1D9-3F4CC7F966CF}">
      <dgm:prSet/>
      <dgm:spPr/>
      <dgm:t>
        <a:bodyPr/>
        <a:lstStyle/>
        <a:p>
          <a:r>
            <a:rPr lang="en-US" dirty="0" smtClean="0"/>
            <a:t>Answer questions</a:t>
          </a:r>
          <a:endParaRPr lang="en-ZA" dirty="0"/>
        </a:p>
      </dgm:t>
    </dgm:pt>
    <dgm:pt modelId="{D7B6A3A6-AD0C-4005-85B8-0FD4027E03CF}" type="parTrans" cxnId="{032772B5-361C-4B85-A94B-C6AB8A8F9657}">
      <dgm:prSet/>
      <dgm:spPr/>
      <dgm:t>
        <a:bodyPr/>
        <a:lstStyle/>
        <a:p>
          <a:endParaRPr lang="en-ZA"/>
        </a:p>
      </dgm:t>
    </dgm:pt>
    <dgm:pt modelId="{67A28FC6-C048-431C-87E3-D07FAAE3C3C2}" type="sibTrans" cxnId="{032772B5-361C-4B85-A94B-C6AB8A8F9657}">
      <dgm:prSet/>
      <dgm:spPr/>
      <dgm:t>
        <a:bodyPr/>
        <a:lstStyle/>
        <a:p>
          <a:endParaRPr lang="en-ZA"/>
        </a:p>
      </dgm:t>
    </dgm:pt>
    <dgm:pt modelId="{05B65D5C-B733-45B1-9A68-A05375F382C5}" type="pres">
      <dgm:prSet presAssocID="{5DA059CD-3663-4DF9-BF70-929110390C4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4A4A50-5C21-40BA-890D-DCCA7603B466}" type="pres">
      <dgm:prSet presAssocID="{9B09069B-5CE2-41BE-92DC-ACB0DAFA680F}" presName="comp" presStyleCnt="0"/>
      <dgm:spPr/>
    </dgm:pt>
    <dgm:pt modelId="{348B8A58-DC3C-4D12-8C52-A5D55DA91E5A}" type="pres">
      <dgm:prSet presAssocID="{9B09069B-5CE2-41BE-92DC-ACB0DAFA680F}" presName="box" presStyleLbl="node1" presStyleIdx="0" presStyleCnt="3"/>
      <dgm:spPr/>
      <dgm:t>
        <a:bodyPr/>
        <a:lstStyle/>
        <a:p>
          <a:endParaRPr lang="en-ZA"/>
        </a:p>
      </dgm:t>
    </dgm:pt>
    <dgm:pt modelId="{DACAC998-D72F-4A60-A921-B503C6ECE9A5}" type="pres">
      <dgm:prSet presAssocID="{9B09069B-5CE2-41BE-92DC-ACB0DAFA680F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D56F286A-10FC-4C7B-8F95-02DCCA19001A}" type="pres">
      <dgm:prSet presAssocID="{9B09069B-5CE2-41BE-92DC-ACB0DAFA680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403C42A-F5A9-4987-A6F2-61D415B64A2E}" type="pres">
      <dgm:prSet presAssocID="{7DA0CACD-1499-4F8F-994F-0B5DFBF1685D}" presName="spacer" presStyleCnt="0"/>
      <dgm:spPr/>
    </dgm:pt>
    <dgm:pt modelId="{A76931A2-DAD5-491F-B86F-31C21807432B}" type="pres">
      <dgm:prSet presAssocID="{7005FA50-2A0B-4422-A826-3FAEDCA6EB18}" presName="comp" presStyleCnt="0"/>
      <dgm:spPr/>
    </dgm:pt>
    <dgm:pt modelId="{BD09B67C-682E-4CDD-8479-9D63EE2AEBA5}" type="pres">
      <dgm:prSet presAssocID="{7005FA50-2A0B-4422-A826-3FAEDCA6EB18}" presName="box" presStyleLbl="node1" presStyleIdx="1" presStyleCnt="3"/>
      <dgm:spPr/>
      <dgm:t>
        <a:bodyPr/>
        <a:lstStyle/>
        <a:p>
          <a:endParaRPr lang="en-US"/>
        </a:p>
      </dgm:t>
    </dgm:pt>
    <dgm:pt modelId="{7DBEDB03-02D7-44D3-A445-EAA1DAF64A66}" type="pres">
      <dgm:prSet presAssocID="{7005FA50-2A0B-4422-A826-3FAEDCA6EB18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0C82D416-0A65-4131-91AE-5C66CAC1C9E7}" type="pres">
      <dgm:prSet presAssocID="{7005FA50-2A0B-4422-A826-3FAEDCA6EB1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10433D-05F8-4F88-B020-A3E990323747}" type="pres">
      <dgm:prSet presAssocID="{FACDAC2B-F414-48CE-80F1-B4DF2592E3C9}" presName="spacer" presStyleCnt="0"/>
      <dgm:spPr/>
    </dgm:pt>
    <dgm:pt modelId="{3E31FED2-E924-4B0F-9F68-BB469D3AC0D0}" type="pres">
      <dgm:prSet presAssocID="{AE97A030-8699-4778-A1D9-3F4CC7F966CF}" presName="comp" presStyleCnt="0"/>
      <dgm:spPr/>
    </dgm:pt>
    <dgm:pt modelId="{F24956DA-76EC-4F3D-9094-50487A66A90E}" type="pres">
      <dgm:prSet presAssocID="{AE97A030-8699-4778-A1D9-3F4CC7F966CF}" presName="box" presStyleLbl="node1" presStyleIdx="2" presStyleCnt="3"/>
      <dgm:spPr/>
      <dgm:t>
        <a:bodyPr/>
        <a:lstStyle/>
        <a:p>
          <a:endParaRPr lang="en-US"/>
        </a:p>
      </dgm:t>
    </dgm:pt>
    <dgm:pt modelId="{A63A2606-7AA3-4A58-95B2-EDD2980B6FD1}" type="pres">
      <dgm:prSet presAssocID="{AE97A030-8699-4778-A1D9-3F4CC7F966CF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868999D-4011-4EB6-8967-B41B11191AAB}" type="pres">
      <dgm:prSet presAssocID="{AE97A030-8699-4778-A1D9-3F4CC7F966C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058484-2444-42C6-B427-0CFA87E3DA8B}" type="presOf" srcId="{7005FA50-2A0B-4422-A826-3FAEDCA6EB18}" destId="{0C82D416-0A65-4131-91AE-5C66CAC1C9E7}" srcOrd="1" destOrd="0" presId="urn:microsoft.com/office/officeart/2005/8/layout/vList4"/>
    <dgm:cxn modelId="{4FCF5BA5-15EB-4384-BA47-61FBE07EDF4F}" type="presOf" srcId="{AE97A030-8699-4778-A1D9-3F4CC7F966CF}" destId="{C868999D-4011-4EB6-8967-B41B11191AAB}" srcOrd="1" destOrd="0" presId="urn:microsoft.com/office/officeart/2005/8/layout/vList4"/>
    <dgm:cxn modelId="{0C1F8353-7B8E-487C-A88C-A2CF7D590C37}" type="presOf" srcId="{9B09069B-5CE2-41BE-92DC-ACB0DAFA680F}" destId="{D56F286A-10FC-4C7B-8F95-02DCCA19001A}" srcOrd="1" destOrd="0" presId="urn:microsoft.com/office/officeart/2005/8/layout/vList4"/>
    <dgm:cxn modelId="{822B164B-E7D0-43B5-8A72-C028FDAD8BBC}" type="presOf" srcId="{5DA059CD-3663-4DF9-BF70-929110390C44}" destId="{05B65D5C-B733-45B1-9A68-A05375F382C5}" srcOrd="0" destOrd="0" presId="urn:microsoft.com/office/officeart/2005/8/layout/vList4"/>
    <dgm:cxn modelId="{3ACD105D-84AD-4535-9FB4-9245C98C03FC}" srcId="{5DA059CD-3663-4DF9-BF70-929110390C44}" destId="{9B09069B-5CE2-41BE-92DC-ACB0DAFA680F}" srcOrd="0" destOrd="0" parTransId="{C94D3D63-305F-436F-AAB6-86887D6C0B1F}" sibTransId="{7DA0CACD-1499-4F8F-994F-0B5DFBF1685D}"/>
    <dgm:cxn modelId="{066AE51D-CEDD-44AA-B357-6740060CC463}" srcId="{5DA059CD-3663-4DF9-BF70-929110390C44}" destId="{7005FA50-2A0B-4422-A826-3FAEDCA6EB18}" srcOrd="1" destOrd="0" parTransId="{DF0A0BC4-35AE-4B5D-B7E3-AEE9566AEEA1}" sibTransId="{FACDAC2B-F414-48CE-80F1-B4DF2592E3C9}"/>
    <dgm:cxn modelId="{B7B41EEB-32F9-404B-AB01-2CF7ED732DB5}" type="presOf" srcId="{AE97A030-8699-4778-A1D9-3F4CC7F966CF}" destId="{F24956DA-76EC-4F3D-9094-50487A66A90E}" srcOrd="0" destOrd="0" presId="urn:microsoft.com/office/officeart/2005/8/layout/vList4"/>
    <dgm:cxn modelId="{56B6D21F-ED87-478C-832F-785FC9D2DDA4}" type="presOf" srcId="{9B09069B-5CE2-41BE-92DC-ACB0DAFA680F}" destId="{348B8A58-DC3C-4D12-8C52-A5D55DA91E5A}" srcOrd="0" destOrd="0" presId="urn:microsoft.com/office/officeart/2005/8/layout/vList4"/>
    <dgm:cxn modelId="{53406CE8-517C-4436-9B37-2213DDAAB4A4}" type="presOf" srcId="{7005FA50-2A0B-4422-A826-3FAEDCA6EB18}" destId="{BD09B67C-682E-4CDD-8479-9D63EE2AEBA5}" srcOrd="0" destOrd="0" presId="urn:microsoft.com/office/officeart/2005/8/layout/vList4"/>
    <dgm:cxn modelId="{032772B5-361C-4B85-A94B-C6AB8A8F9657}" srcId="{5DA059CD-3663-4DF9-BF70-929110390C44}" destId="{AE97A030-8699-4778-A1D9-3F4CC7F966CF}" srcOrd="2" destOrd="0" parTransId="{D7B6A3A6-AD0C-4005-85B8-0FD4027E03CF}" sibTransId="{67A28FC6-C048-431C-87E3-D07FAAE3C3C2}"/>
    <dgm:cxn modelId="{CF43382D-C829-4A8A-AB38-DF26C048E86B}" type="presParOf" srcId="{05B65D5C-B733-45B1-9A68-A05375F382C5}" destId="{A74A4A50-5C21-40BA-890D-DCCA7603B466}" srcOrd="0" destOrd="0" presId="urn:microsoft.com/office/officeart/2005/8/layout/vList4"/>
    <dgm:cxn modelId="{B907BDEA-4B50-4055-84AA-43CFAD148972}" type="presParOf" srcId="{A74A4A50-5C21-40BA-890D-DCCA7603B466}" destId="{348B8A58-DC3C-4D12-8C52-A5D55DA91E5A}" srcOrd="0" destOrd="0" presId="urn:microsoft.com/office/officeart/2005/8/layout/vList4"/>
    <dgm:cxn modelId="{D9FAE1F0-BFB6-413A-A82D-BE7A05A0890F}" type="presParOf" srcId="{A74A4A50-5C21-40BA-890D-DCCA7603B466}" destId="{DACAC998-D72F-4A60-A921-B503C6ECE9A5}" srcOrd="1" destOrd="0" presId="urn:microsoft.com/office/officeart/2005/8/layout/vList4"/>
    <dgm:cxn modelId="{B3EEB9D8-AB60-43D5-8D7F-5AE5308423E5}" type="presParOf" srcId="{A74A4A50-5C21-40BA-890D-DCCA7603B466}" destId="{D56F286A-10FC-4C7B-8F95-02DCCA19001A}" srcOrd="2" destOrd="0" presId="urn:microsoft.com/office/officeart/2005/8/layout/vList4"/>
    <dgm:cxn modelId="{7686CD64-08D3-47C7-9750-3A503F53A639}" type="presParOf" srcId="{05B65D5C-B733-45B1-9A68-A05375F382C5}" destId="{C403C42A-F5A9-4987-A6F2-61D415B64A2E}" srcOrd="1" destOrd="0" presId="urn:microsoft.com/office/officeart/2005/8/layout/vList4"/>
    <dgm:cxn modelId="{F32A62E2-7F06-40F3-887A-01C01E365851}" type="presParOf" srcId="{05B65D5C-B733-45B1-9A68-A05375F382C5}" destId="{A76931A2-DAD5-491F-B86F-31C21807432B}" srcOrd="2" destOrd="0" presId="urn:microsoft.com/office/officeart/2005/8/layout/vList4"/>
    <dgm:cxn modelId="{50C44659-CD8D-4FD5-83B0-BB4B2A7EB9C5}" type="presParOf" srcId="{A76931A2-DAD5-491F-B86F-31C21807432B}" destId="{BD09B67C-682E-4CDD-8479-9D63EE2AEBA5}" srcOrd="0" destOrd="0" presId="urn:microsoft.com/office/officeart/2005/8/layout/vList4"/>
    <dgm:cxn modelId="{80A0892B-8149-4762-9E81-C714AE0AA6D5}" type="presParOf" srcId="{A76931A2-DAD5-491F-B86F-31C21807432B}" destId="{7DBEDB03-02D7-44D3-A445-EAA1DAF64A66}" srcOrd="1" destOrd="0" presId="urn:microsoft.com/office/officeart/2005/8/layout/vList4"/>
    <dgm:cxn modelId="{223EF120-1174-4409-83E1-B5ECA77B2EC9}" type="presParOf" srcId="{A76931A2-DAD5-491F-B86F-31C21807432B}" destId="{0C82D416-0A65-4131-91AE-5C66CAC1C9E7}" srcOrd="2" destOrd="0" presId="urn:microsoft.com/office/officeart/2005/8/layout/vList4"/>
    <dgm:cxn modelId="{17CBFC65-E895-430B-B6D8-BF933FAAB0DF}" type="presParOf" srcId="{05B65D5C-B733-45B1-9A68-A05375F382C5}" destId="{C510433D-05F8-4F88-B020-A3E990323747}" srcOrd="3" destOrd="0" presId="urn:microsoft.com/office/officeart/2005/8/layout/vList4"/>
    <dgm:cxn modelId="{1BF9ACC2-98E1-4441-BA21-35A37D63E480}" type="presParOf" srcId="{05B65D5C-B733-45B1-9A68-A05375F382C5}" destId="{3E31FED2-E924-4B0F-9F68-BB469D3AC0D0}" srcOrd="4" destOrd="0" presId="urn:microsoft.com/office/officeart/2005/8/layout/vList4"/>
    <dgm:cxn modelId="{10FE4D7D-EF7F-4622-88E8-35A3241A441E}" type="presParOf" srcId="{3E31FED2-E924-4B0F-9F68-BB469D3AC0D0}" destId="{F24956DA-76EC-4F3D-9094-50487A66A90E}" srcOrd="0" destOrd="0" presId="urn:microsoft.com/office/officeart/2005/8/layout/vList4"/>
    <dgm:cxn modelId="{7BF26AE5-DD3D-455D-AA92-9762491F062F}" type="presParOf" srcId="{3E31FED2-E924-4B0F-9F68-BB469D3AC0D0}" destId="{A63A2606-7AA3-4A58-95B2-EDD2980B6FD1}" srcOrd="1" destOrd="0" presId="urn:microsoft.com/office/officeart/2005/8/layout/vList4"/>
    <dgm:cxn modelId="{11BA9EBE-AE10-4047-BFFC-AEDAECF31DE5}" type="presParOf" srcId="{3E31FED2-E924-4B0F-9F68-BB469D3AC0D0}" destId="{C868999D-4011-4EB6-8967-B41B11191AA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BFE8108-340C-433A-9473-518A5110B662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13C0938D-6449-45FA-8587-03D8618434D7}">
      <dgm:prSet custT="1"/>
      <dgm:spPr/>
      <dgm:t>
        <a:bodyPr/>
        <a:lstStyle/>
        <a:p>
          <a:pPr algn="ctr" rtl="0"/>
          <a:r>
            <a:rPr lang="en-US" sz="18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Free time </a:t>
          </a:r>
          <a:endParaRPr lang="en-US" sz="1800" b="1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2F935AB-3C2A-40F2-A469-86D7B9F9A6F6}" type="parTrans" cxnId="{A3503DB7-F550-4636-83ED-A87179F2DCC8}">
      <dgm:prSet/>
      <dgm:spPr/>
      <dgm:t>
        <a:bodyPr/>
        <a:lstStyle/>
        <a:p>
          <a:endParaRPr lang="en-US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152BE47-A8FF-459D-B6A7-E20DE98B7944}" type="sibTrans" cxnId="{A3503DB7-F550-4636-83ED-A87179F2DCC8}">
      <dgm:prSet/>
      <dgm:spPr/>
      <dgm:t>
        <a:bodyPr/>
        <a:lstStyle/>
        <a:p>
          <a:endParaRPr lang="en-US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B66CE37-3CDC-4CD5-9374-17D056270110}" type="pres">
      <dgm:prSet presAssocID="{8BFE8108-340C-433A-9473-518A5110B66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38AC1D-0B82-4D49-8AF2-C8029D24D114}" type="pres">
      <dgm:prSet presAssocID="{13C0938D-6449-45FA-8587-03D8618434D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503DB7-F550-4636-83ED-A87179F2DCC8}" srcId="{8BFE8108-340C-433A-9473-518A5110B662}" destId="{13C0938D-6449-45FA-8587-03D8618434D7}" srcOrd="0" destOrd="0" parTransId="{D2F935AB-3C2A-40F2-A469-86D7B9F9A6F6}" sibTransId="{4152BE47-A8FF-459D-B6A7-E20DE98B7944}"/>
    <dgm:cxn modelId="{45E061D1-A81C-457B-9728-3164DCD959AC}" type="presOf" srcId="{13C0938D-6449-45FA-8587-03D8618434D7}" destId="{4538AC1D-0B82-4D49-8AF2-C8029D24D114}" srcOrd="0" destOrd="0" presId="urn:microsoft.com/office/officeart/2005/8/layout/vList2"/>
    <dgm:cxn modelId="{EFB4F563-A504-4BD8-83FA-A44814F2E467}" type="presOf" srcId="{8BFE8108-340C-433A-9473-518A5110B662}" destId="{2B66CE37-3CDC-4CD5-9374-17D056270110}" srcOrd="0" destOrd="0" presId="urn:microsoft.com/office/officeart/2005/8/layout/vList2"/>
    <dgm:cxn modelId="{BE9A8C4C-49A6-47DE-A388-E78A45239A5E}" type="presParOf" srcId="{2B66CE37-3CDC-4CD5-9374-17D056270110}" destId="{4538AC1D-0B82-4D49-8AF2-C8029D24D11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BFE8108-340C-433A-9473-518A5110B662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13C0938D-6449-45FA-8587-03D8618434D7}">
      <dgm:prSet custT="1"/>
      <dgm:spPr/>
      <dgm:t>
        <a:bodyPr/>
        <a:lstStyle/>
        <a:p>
          <a:pPr algn="ctr" rtl="0"/>
          <a:r>
            <a:rPr lang="en-US" sz="16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Time for people to chat  </a:t>
          </a:r>
          <a:endParaRPr lang="en-US" sz="1600" b="1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2F935AB-3C2A-40F2-A469-86D7B9F9A6F6}" type="parTrans" cxnId="{A3503DB7-F550-4636-83ED-A87179F2DCC8}">
      <dgm:prSet/>
      <dgm:spPr/>
      <dgm:t>
        <a:bodyPr/>
        <a:lstStyle/>
        <a:p>
          <a:endParaRPr lang="en-US" sz="2000"/>
        </a:p>
      </dgm:t>
    </dgm:pt>
    <dgm:pt modelId="{4152BE47-A8FF-459D-B6A7-E20DE98B7944}" type="sibTrans" cxnId="{A3503DB7-F550-4636-83ED-A87179F2DCC8}">
      <dgm:prSet/>
      <dgm:spPr/>
      <dgm:t>
        <a:bodyPr/>
        <a:lstStyle/>
        <a:p>
          <a:endParaRPr lang="en-US" sz="2000"/>
        </a:p>
      </dgm:t>
    </dgm:pt>
    <dgm:pt modelId="{2B66CE37-3CDC-4CD5-9374-17D056270110}" type="pres">
      <dgm:prSet presAssocID="{8BFE8108-340C-433A-9473-518A5110B66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38AC1D-0B82-4D49-8AF2-C8029D24D114}" type="pres">
      <dgm:prSet presAssocID="{13C0938D-6449-45FA-8587-03D8618434D7}" presName="parentText" presStyleLbl="node1" presStyleIdx="0" presStyleCnt="1" custScaleY="247185" custLinFactY="-400000" custLinFactNeighborX="10238" custLinFactNeighborY="-40843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503DB7-F550-4636-83ED-A87179F2DCC8}" srcId="{8BFE8108-340C-433A-9473-518A5110B662}" destId="{13C0938D-6449-45FA-8587-03D8618434D7}" srcOrd="0" destOrd="0" parTransId="{D2F935AB-3C2A-40F2-A469-86D7B9F9A6F6}" sibTransId="{4152BE47-A8FF-459D-B6A7-E20DE98B7944}"/>
    <dgm:cxn modelId="{7147114F-AEE1-4FBD-AE40-B66512F9815D}" type="presOf" srcId="{13C0938D-6449-45FA-8587-03D8618434D7}" destId="{4538AC1D-0B82-4D49-8AF2-C8029D24D114}" srcOrd="0" destOrd="0" presId="urn:microsoft.com/office/officeart/2005/8/layout/vList2"/>
    <dgm:cxn modelId="{1897B128-029D-4DD0-BF6E-99F7D0DA7D2A}" type="presOf" srcId="{8BFE8108-340C-433A-9473-518A5110B662}" destId="{2B66CE37-3CDC-4CD5-9374-17D056270110}" srcOrd="0" destOrd="0" presId="urn:microsoft.com/office/officeart/2005/8/layout/vList2"/>
    <dgm:cxn modelId="{B739F9F8-9FDB-43B4-A542-3C60C39A8F34}" type="presParOf" srcId="{2B66CE37-3CDC-4CD5-9374-17D056270110}" destId="{4538AC1D-0B82-4D49-8AF2-C8029D24D11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BFE8108-340C-433A-9473-518A5110B662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13C0938D-6449-45FA-8587-03D8618434D7}">
      <dgm:prSet custT="1"/>
      <dgm:spPr/>
      <dgm:t>
        <a:bodyPr/>
        <a:lstStyle/>
        <a:p>
          <a:pPr algn="ctr" rtl="0"/>
          <a:r>
            <a:rPr lang="en-US" sz="16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Time for a rest</a:t>
          </a:r>
          <a:endParaRPr lang="en-US" sz="1600" b="1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2F935AB-3C2A-40F2-A469-86D7B9F9A6F6}" type="parTrans" cxnId="{A3503DB7-F550-4636-83ED-A87179F2DCC8}">
      <dgm:prSet/>
      <dgm:spPr/>
      <dgm:t>
        <a:bodyPr/>
        <a:lstStyle/>
        <a:p>
          <a:endParaRPr lang="en-US" sz="16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152BE47-A8FF-459D-B6A7-E20DE98B7944}" type="sibTrans" cxnId="{A3503DB7-F550-4636-83ED-A87179F2DCC8}">
      <dgm:prSet/>
      <dgm:spPr/>
      <dgm:t>
        <a:bodyPr/>
        <a:lstStyle/>
        <a:p>
          <a:endParaRPr lang="en-US" sz="16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B66CE37-3CDC-4CD5-9374-17D056270110}" type="pres">
      <dgm:prSet presAssocID="{8BFE8108-340C-433A-9473-518A5110B66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38AC1D-0B82-4D49-8AF2-C8029D24D114}" type="pres">
      <dgm:prSet presAssocID="{13C0938D-6449-45FA-8587-03D8618434D7}" presName="parentText" presStyleLbl="node1" presStyleIdx="0" presStyleCnt="1" custLinFactNeighborY="-2819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503DB7-F550-4636-83ED-A87179F2DCC8}" srcId="{8BFE8108-340C-433A-9473-518A5110B662}" destId="{13C0938D-6449-45FA-8587-03D8618434D7}" srcOrd="0" destOrd="0" parTransId="{D2F935AB-3C2A-40F2-A469-86D7B9F9A6F6}" sibTransId="{4152BE47-A8FF-459D-B6A7-E20DE98B7944}"/>
    <dgm:cxn modelId="{FD26D83F-59EB-490A-948C-68F9DD5A23A6}" type="presOf" srcId="{13C0938D-6449-45FA-8587-03D8618434D7}" destId="{4538AC1D-0B82-4D49-8AF2-C8029D24D114}" srcOrd="0" destOrd="0" presId="urn:microsoft.com/office/officeart/2005/8/layout/vList2"/>
    <dgm:cxn modelId="{83FE7152-7C40-4BB4-8123-3DEB5105E0A3}" type="presOf" srcId="{8BFE8108-340C-433A-9473-518A5110B662}" destId="{2B66CE37-3CDC-4CD5-9374-17D056270110}" srcOrd="0" destOrd="0" presId="urn:microsoft.com/office/officeart/2005/8/layout/vList2"/>
    <dgm:cxn modelId="{96FC42D7-FB2E-4182-BAFE-56634B464834}" type="presParOf" srcId="{2B66CE37-3CDC-4CD5-9374-17D056270110}" destId="{4538AC1D-0B82-4D49-8AF2-C8029D24D11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BFE8108-340C-433A-9473-518A5110B662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13C0938D-6449-45FA-8587-03D8618434D7}">
      <dgm:prSet custT="1"/>
      <dgm:spPr/>
      <dgm:t>
        <a:bodyPr/>
        <a:lstStyle/>
        <a:p>
          <a:pPr algn="ctr" rtl="0"/>
          <a:r>
            <a:rPr lang="en-US" sz="16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Quiet time </a:t>
          </a:r>
          <a:endParaRPr lang="en-US" sz="1600" b="1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2F935AB-3C2A-40F2-A469-86D7B9F9A6F6}" type="parTrans" cxnId="{A3503DB7-F550-4636-83ED-A87179F2DCC8}">
      <dgm:prSet/>
      <dgm:spPr/>
      <dgm:t>
        <a:bodyPr/>
        <a:lstStyle/>
        <a:p>
          <a:endParaRPr lang="en-US" sz="16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152BE47-A8FF-459D-B6A7-E20DE98B7944}" type="sibTrans" cxnId="{A3503DB7-F550-4636-83ED-A87179F2DCC8}">
      <dgm:prSet/>
      <dgm:spPr/>
      <dgm:t>
        <a:bodyPr/>
        <a:lstStyle/>
        <a:p>
          <a:endParaRPr lang="en-US" sz="16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B66CE37-3CDC-4CD5-9374-17D056270110}" type="pres">
      <dgm:prSet presAssocID="{8BFE8108-340C-433A-9473-518A5110B66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38AC1D-0B82-4D49-8AF2-C8029D24D114}" type="pres">
      <dgm:prSet presAssocID="{13C0938D-6449-45FA-8587-03D8618434D7}" presName="parentText" presStyleLbl="node1" presStyleIdx="0" presStyleCnt="1" custLinFactNeighborY="4575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503DB7-F550-4636-83ED-A87179F2DCC8}" srcId="{8BFE8108-340C-433A-9473-518A5110B662}" destId="{13C0938D-6449-45FA-8587-03D8618434D7}" srcOrd="0" destOrd="0" parTransId="{D2F935AB-3C2A-40F2-A469-86D7B9F9A6F6}" sibTransId="{4152BE47-A8FF-459D-B6A7-E20DE98B7944}"/>
    <dgm:cxn modelId="{1BE72F13-B81A-4704-B3B8-957BADABE617}" type="presOf" srcId="{13C0938D-6449-45FA-8587-03D8618434D7}" destId="{4538AC1D-0B82-4D49-8AF2-C8029D24D114}" srcOrd="0" destOrd="0" presId="urn:microsoft.com/office/officeart/2005/8/layout/vList2"/>
    <dgm:cxn modelId="{2C5A4D74-262E-4136-A7B7-46B347DA7616}" type="presOf" srcId="{8BFE8108-340C-433A-9473-518A5110B662}" destId="{2B66CE37-3CDC-4CD5-9374-17D056270110}" srcOrd="0" destOrd="0" presId="urn:microsoft.com/office/officeart/2005/8/layout/vList2"/>
    <dgm:cxn modelId="{84BD5B9C-430D-4D19-8502-EBCC1B934C22}" type="presParOf" srcId="{2B66CE37-3CDC-4CD5-9374-17D056270110}" destId="{4538AC1D-0B82-4D49-8AF2-C8029D24D11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BFE8108-340C-433A-9473-518A5110B662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13C0938D-6449-45FA-8587-03D8618434D7}">
      <dgm:prSet custT="1"/>
      <dgm:spPr/>
      <dgm:t>
        <a:bodyPr/>
        <a:lstStyle/>
        <a:p>
          <a:pPr algn="ctr" rtl="0"/>
          <a:r>
            <a:rPr lang="en-US" sz="18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Personal enjoyment of the site </a:t>
          </a:r>
          <a:endParaRPr lang="en-US" sz="1800" b="1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2F935AB-3C2A-40F2-A469-86D7B9F9A6F6}" type="parTrans" cxnId="{A3503DB7-F550-4636-83ED-A87179F2DCC8}">
      <dgm:prSet/>
      <dgm:spPr/>
      <dgm:t>
        <a:bodyPr/>
        <a:lstStyle/>
        <a:p>
          <a:endParaRPr lang="en-US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152BE47-A8FF-459D-B6A7-E20DE98B7944}" type="sibTrans" cxnId="{A3503DB7-F550-4636-83ED-A87179F2DCC8}">
      <dgm:prSet/>
      <dgm:spPr/>
      <dgm:t>
        <a:bodyPr/>
        <a:lstStyle/>
        <a:p>
          <a:endParaRPr lang="en-US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B66CE37-3CDC-4CD5-9374-17D056270110}" type="pres">
      <dgm:prSet presAssocID="{8BFE8108-340C-433A-9473-518A5110B66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38AC1D-0B82-4D49-8AF2-C8029D24D114}" type="pres">
      <dgm:prSet presAssocID="{13C0938D-6449-45FA-8587-03D8618434D7}" presName="parentText" presStyleLbl="node1" presStyleIdx="0" presStyleCnt="1" custScaleY="35369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503DB7-F550-4636-83ED-A87179F2DCC8}" srcId="{8BFE8108-340C-433A-9473-518A5110B662}" destId="{13C0938D-6449-45FA-8587-03D8618434D7}" srcOrd="0" destOrd="0" parTransId="{D2F935AB-3C2A-40F2-A469-86D7B9F9A6F6}" sibTransId="{4152BE47-A8FF-459D-B6A7-E20DE98B7944}"/>
    <dgm:cxn modelId="{957C225B-76EC-47BA-B552-6BBB2960A91C}" type="presOf" srcId="{13C0938D-6449-45FA-8587-03D8618434D7}" destId="{4538AC1D-0B82-4D49-8AF2-C8029D24D114}" srcOrd="0" destOrd="0" presId="urn:microsoft.com/office/officeart/2005/8/layout/vList2"/>
    <dgm:cxn modelId="{9EF0E0E2-211C-47C1-8C58-C39B25E1FAF8}" type="presOf" srcId="{8BFE8108-340C-433A-9473-518A5110B662}" destId="{2B66CE37-3CDC-4CD5-9374-17D056270110}" srcOrd="0" destOrd="0" presId="urn:microsoft.com/office/officeart/2005/8/layout/vList2"/>
    <dgm:cxn modelId="{F24902EB-7036-40A0-9FE6-42EDDE0A59BB}" type="presParOf" srcId="{2B66CE37-3CDC-4CD5-9374-17D056270110}" destId="{4538AC1D-0B82-4D49-8AF2-C8029D24D11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4B92499-97E8-4FF0-BB5B-8918917D70F9}" type="doc">
      <dgm:prSet loTypeId="urn:microsoft.com/office/officeart/2005/8/layout/vList4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DC21DA5C-B9FA-4BFC-BCAD-75A5E99729ED}">
      <dgm:prSet phldrT="[Text]"/>
      <dgm:spPr/>
      <dgm:t>
        <a:bodyPr/>
        <a:lstStyle/>
        <a:p>
          <a:r>
            <a:rPr lang="en-US" b="1" dirty="0" smtClean="0"/>
            <a:t>Food</a:t>
          </a:r>
          <a:endParaRPr lang="en-ZA" b="1" dirty="0"/>
        </a:p>
      </dgm:t>
    </dgm:pt>
    <dgm:pt modelId="{8C4FB134-0F69-4002-80D7-6625A0742982}" type="parTrans" cxnId="{439A7C59-F1A8-444E-B413-03FB12A79892}">
      <dgm:prSet/>
      <dgm:spPr/>
      <dgm:t>
        <a:bodyPr/>
        <a:lstStyle/>
        <a:p>
          <a:endParaRPr lang="en-ZA" b="1"/>
        </a:p>
      </dgm:t>
    </dgm:pt>
    <dgm:pt modelId="{32748E7E-7342-448B-80BE-7781C593260C}" type="sibTrans" cxnId="{439A7C59-F1A8-444E-B413-03FB12A79892}">
      <dgm:prSet/>
      <dgm:spPr/>
      <dgm:t>
        <a:bodyPr/>
        <a:lstStyle/>
        <a:p>
          <a:endParaRPr lang="en-ZA" b="1"/>
        </a:p>
      </dgm:t>
    </dgm:pt>
    <dgm:pt modelId="{08A40602-4DC2-4B72-B600-FF544C48AEBE}">
      <dgm:prSet phldrT="[Text]"/>
      <dgm:spPr/>
      <dgm:t>
        <a:bodyPr/>
        <a:lstStyle/>
        <a:p>
          <a:r>
            <a:rPr lang="en-US" b="1" dirty="0" smtClean="0"/>
            <a:t>History</a:t>
          </a:r>
        </a:p>
      </dgm:t>
    </dgm:pt>
    <dgm:pt modelId="{5404B675-E86D-4175-9BB0-BCD4FD897871}" type="parTrans" cxnId="{D4BF9DA7-3537-429C-9E25-82BB7C9497CC}">
      <dgm:prSet/>
      <dgm:spPr/>
      <dgm:t>
        <a:bodyPr/>
        <a:lstStyle/>
        <a:p>
          <a:endParaRPr lang="en-ZA" b="1"/>
        </a:p>
      </dgm:t>
    </dgm:pt>
    <dgm:pt modelId="{AD2DBC96-BCFC-4928-A216-BD022E3F8CC4}" type="sibTrans" cxnId="{D4BF9DA7-3537-429C-9E25-82BB7C9497CC}">
      <dgm:prSet/>
      <dgm:spPr/>
      <dgm:t>
        <a:bodyPr/>
        <a:lstStyle/>
        <a:p>
          <a:endParaRPr lang="en-ZA" b="1"/>
        </a:p>
      </dgm:t>
    </dgm:pt>
    <dgm:pt modelId="{CCCCD827-AD93-42C5-AA95-AA81A015115B}">
      <dgm:prSet phldrT="[Text]"/>
      <dgm:spPr/>
      <dgm:t>
        <a:bodyPr/>
        <a:lstStyle/>
        <a:p>
          <a:r>
            <a:rPr lang="en-US" b="1" dirty="0" smtClean="0"/>
            <a:t>Nature</a:t>
          </a:r>
        </a:p>
      </dgm:t>
    </dgm:pt>
    <dgm:pt modelId="{538A34BF-6277-4FC9-9776-B3187725CEA5}" type="parTrans" cxnId="{B298D6F3-568D-41D2-A025-D00F5086E0D1}">
      <dgm:prSet/>
      <dgm:spPr/>
      <dgm:t>
        <a:bodyPr/>
        <a:lstStyle/>
        <a:p>
          <a:endParaRPr lang="en-ZA" b="1"/>
        </a:p>
      </dgm:t>
    </dgm:pt>
    <dgm:pt modelId="{A7286526-E7AC-4FE6-9024-89351C97FCEE}" type="sibTrans" cxnId="{B298D6F3-568D-41D2-A025-D00F5086E0D1}">
      <dgm:prSet/>
      <dgm:spPr/>
      <dgm:t>
        <a:bodyPr/>
        <a:lstStyle/>
        <a:p>
          <a:endParaRPr lang="en-ZA" b="1"/>
        </a:p>
      </dgm:t>
    </dgm:pt>
    <dgm:pt modelId="{AB9BFE88-2725-458D-96D9-B86E2AB040A4}">
      <dgm:prSet phldrT="[Text]"/>
      <dgm:spPr/>
      <dgm:t>
        <a:bodyPr/>
        <a:lstStyle/>
        <a:p>
          <a:r>
            <a:rPr lang="en-US" b="1" dirty="0" smtClean="0"/>
            <a:t>Architecture</a:t>
          </a:r>
        </a:p>
      </dgm:t>
    </dgm:pt>
    <dgm:pt modelId="{4247D100-CCDE-441C-9926-5CEB7668FE45}" type="parTrans" cxnId="{B8596F6F-B49B-4099-B9F4-FED1CEDA37BC}">
      <dgm:prSet/>
      <dgm:spPr/>
      <dgm:t>
        <a:bodyPr/>
        <a:lstStyle/>
        <a:p>
          <a:endParaRPr lang="en-ZA" b="1"/>
        </a:p>
      </dgm:t>
    </dgm:pt>
    <dgm:pt modelId="{3AD8ACDE-647D-44F7-906F-1B9DA4A586CA}" type="sibTrans" cxnId="{B8596F6F-B49B-4099-B9F4-FED1CEDA37BC}">
      <dgm:prSet/>
      <dgm:spPr/>
      <dgm:t>
        <a:bodyPr/>
        <a:lstStyle/>
        <a:p>
          <a:endParaRPr lang="en-ZA" b="1"/>
        </a:p>
      </dgm:t>
    </dgm:pt>
    <dgm:pt modelId="{1D38A57A-A5EA-483A-9BC8-27A90208E3C1}">
      <dgm:prSet/>
      <dgm:spPr/>
      <dgm:t>
        <a:bodyPr/>
        <a:lstStyle/>
        <a:p>
          <a:r>
            <a:rPr lang="en-US" b="1" dirty="0" smtClean="0"/>
            <a:t>Arts and culture</a:t>
          </a:r>
          <a:endParaRPr lang="en-US" b="1" dirty="0"/>
        </a:p>
      </dgm:t>
    </dgm:pt>
    <dgm:pt modelId="{B9673A7B-5AAC-48B4-9F88-1A5DC53658AA}" type="parTrans" cxnId="{CA32EBD1-D2BF-4479-84F8-BBC3A358893C}">
      <dgm:prSet/>
      <dgm:spPr/>
      <dgm:t>
        <a:bodyPr/>
        <a:lstStyle/>
        <a:p>
          <a:endParaRPr lang="en-US"/>
        </a:p>
      </dgm:t>
    </dgm:pt>
    <dgm:pt modelId="{43458366-54CD-42E5-842A-B7935C6C5EC7}" type="sibTrans" cxnId="{CA32EBD1-D2BF-4479-84F8-BBC3A358893C}">
      <dgm:prSet/>
      <dgm:spPr/>
      <dgm:t>
        <a:bodyPr/>
        <a:lstStyle/>
        <a:p>
          <a:endParaRPr lang="en-US"/>
        </a:p>
      </dgm:t>
    </dgm:pt>
    <dgm:pt modelId="{7FA20C04-E9E5-4585-BF6D-22D2849A457B}" type="pres">
      <dgm:prSet presAssocID="{34B92499-97E8-4FF0-BB5B-8918917D70F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A3AF5D32-9FF6-47AA-8708-ECC556124142}" type="pres">
      <dgm:prSet presAssocID="{DC21DA5C-B9FA-4BFC-BCAD-75A5E99729ED}" presName="comp" presStyleCnt="0"/>
      <dgm:spPr/>
    </dgm:pt>
    <dgm:pt modelId="{F4BDA362-40AF-4179-A4E9-58C096934B03}" type="pres">
      <dgm:prSet presAssocID="{DC21DA5C-B9FA-4BFC-BCAD-75A5E99729ED}" presName="box" presStyleLbl="node1" presStyleIdx="0" presStyleCnt="5"/>
      <dgm:spPr/>
      <dgm:t>
        <a:bodyPr/>
        <a:lstStyle/>
        <a:p>
          <a:endParaRPr lang="en-ZA"/>
        </a:p>
      </dgm:t>
    </dgm:pt>
    <dgm:pt modelId="{72883F15-51CC-4B0D-9D53-38FDAD7124DD}" type="pres">
      <dgm:prSet presAssocID="{DC21DA5C-B9FA-4BFC-BCAD-75A5E99729ED}" presName="img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3D04D8F-8B70-4FF3-A5E3-736FEBFAB47F}" type="pres">
      <dgm:prSet presAssocID="{DC21DA5C-B9FA-4BFC-BCAD-75A5E99729ED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5CE55AD-9C99-453E-8661-105EA2DF8712}" type="pres">
      <dgm:prSet presAssocID="{32748E7E-7342-448B-80BE-7781C593260C}" presName="spacer" presStyleCnt="0"/>
      <dgm:spPr/>
    </dgm:pt>
    <dgm:pt modelId="{D63B035F-747F-4C09-8ABB-F76DCB9A78D5}" type="pres">
      <dgm:prSet presAssocID="{08A40602-4DC2-4B72-B600-FF544C48AEBE}" presName="comp" presStyleCnt="0"/>
      <dgm:spPr/>
    </dgm:pt>
    <dgm:pt modelId="{9E59003C-FCF7-44F7-BD71-6ADE3D9ECCF6}" type="pres">
      <dgm:prSet presAssocID="{08A40602-4DC2-4B72-B600-FF544C48AEBE}" presName="box" presStyleLbl="node1" presStyleIdx="1" presStyleCnt="5"/>
      <dgm:spPr/>
      <dgm:t>
        <a:bodyPr/>
        <a:lstStyle/>
        <a:p>
          <a:endParaRPr lang="en-ZA"/>
        </a:p>
      </dgm:t>
    </dgm:pt>
    <dgm:pt modelId="{7C048FE4-FA27-40EC-9B89-828B99B9C774}" type="pres">
      <dgm:prSet presAssocID="{08A40602-4DC2-4B72-B600-FF544C48AEBE}" presName="img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40B6EB2-BBA2-44FD-AD6E-787ED7AB2733}" type="pres">
      <dgm:prSet presAssocID="{08A40602-4DC2-4B72-B600-FF544C48AEBE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A0E6294-3503-4356-8C0F-96A8900343A4}" type="pres">
      <dgm:prSet presAssocID="{AD2DBC96-BCFC-4928-A216-BD022E3F8CC4}" presName="spacer" presStyleCnt="0"/>
      <dgm:spPr/>
    </dgm:pt>
    <dgm:pt modelId="{00BF3EB1-FE94-4EB1-AA7E-A4BB591B413C}" type="pres">
      <dgm:prSet presAssocID="{CCCCD827-AD93-42C5-AA95-AA81A015115B}" presName="comp" presStyleCnt="0"/>
      <dgm:spPr/>
    </dgm:pt>
    <dgm:pt modelId="{D077117C-2C86-499A-AB6E-90A6FCE9E910}" type="pres">
      <dgm:prSet presAssocID="{CCCCD827-AD93-42C5-AA95-AA81A015115B}" presName="box" presStyleLbl="node1" presStyleIdx="2" presStyleCnt="5"/>
      <dgm:spPr/>
      <dgm:t>
        <a:bodyPr/>
        <a:lstStyle/>
        <a:p>
          <a:endParaRPr lang="en-ZA"/>
        </a:p>
      </dgm:t>
    </dgm:pt>
    <dgm:pt modelId="{A3E231FC-5ADC-4DE8-BAB3-19F930344AB2}" type="pres">
      <dgm:prSet presAssocID="{CCCCD827-AD93-42C5-AA95-AA81A015115B}" presName="img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7BA842D-8EA3-4BD1-A5DE-B1EEC44198A9}" type="pres">
      <dgm:prSet presAssocID="{CCCCD827-AD93-42C5-AA95-AA81A015115B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D541C1B-A9AB-4D48-998D-9D50E9D20EF7}" type="pres">
      <dgm:prSet presAssocID="{A7286526-E7AC-4FE6-9024-89351C97FCEE}" presName="spacer" presStyleCnt="0"/>
      <dgm:spPr/>
    </dgm:pt>
    <dgm:pt modelId="{9FC65762-5976-4927-BEEF-19AA3A43723F}" type="pres">
      <dgm:prSet presAssocID="{AB9BFE88-2725-458D-96D9-B86E2AB040A4}" presName="comp" presStyleCnt="0"/>
      <dgm:spPr/>
    </dgm:pt>
    <dgm:pt modelId="{DF361438-6E89-49FA-9D22-CB6CBF16EADA}" type="pres">
      <dgm:prSet presAssocID="{AB9BFE88-2725-458D-96D9-B86E2AB040A4}" presName="box" presStyleLbl="node1" presStyleIdx="3" presStyleCnt="5"/>
      <dgm:spPr/>
      <dgm:t>
        <a:bodyPr/>
        <a:lstStyle/>
        <a:p>
          <a:endParaRPr lang="en-ZA"/>
        </a:p>
      </dgm:t>
    </dgm:pt>
    <dgm:pt modelId="{4BCAD8D4-D2AE-4147-A6DC-F0FD3B2C20FE}" type="pres">
      <dgm:prSet presAssocID="{AB9BFE88-2725-458D-96D9-B86E2AB040A4}" presName="img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10155BCC-A909-4228-9AEA-401D3898349D}" type="pres">
      <dgm:prSet presAssocID="{AB9BFE88-2725-458D-96D9-B86E2AB040A4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D36FD9B-4290-4C28-8A20-9F4E47F033BB}" type="pres">
      <dgm:prSet presAssocID="{3AD8ACDE-647D-44F7-906F-1B9DA4A586CA}" presName="spacer" presStyleCnt="0"/>
      <dgm:spPr/>
    </dgm:pt>
    <dgm:pt modelId="{8983050A-30F5-4F67-BA3C-37BC44900B04}" type="pres">
      <dgm:prSet presAssocID="{1D38A57A-A5EA-483A-9BC8-27A90208E3C1}" presName="comp" presStyleCnt="0"/>
      <dgm:spPr/>
    </dgm:pt>
    <dgm:pt modelId="{902454BC-7CA9-4E7A-888E-9BAD1FB1FD03}" type="pres">
      <dgm:prSet presAssocID="{1D38A57A-A5EA-483A-9BC8-27A90208E3C1}" presName="box" presStyleLbl="node1" presStyleIdx="4" presStyleCnt="5"/>
      <dgm:spPr/>
      <dgm:t>
        <a:bodyPr/>
        <a:lstStyle/>
        <a:p>
          <a:endParaRPr lang="en-US"/>
        </a:p>
      </dgm:t>
    </dgm:pt>
    <dgm:pt modelId="{C06631E3-E09D-4D5D-B1F5-35D52351606A}" type="pres">
      <dgm:prSet presAssocID="{1D38A57A-A5EA-483A-9BC8-27A90208E3C1}" presName="img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36C600B-FA22-44ED-A071-65FF5F8DA031}" type="pres">
      <dgm:prSet presAssocID="{1D38A57A-A5EA-483A-9BC8-27A90208E3C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7F5AC2-CBE8-4C90-8419-DFCB8EBAC146}" type="presOf" srcId="{CCCCD827-AD93-42C5-AA95-AA81A015115B}" destId="{67BA842D-8EA3-4BD1-A5DE-B1EEC44198A9}" srcOrd="1" destOrd="0" presId="urn:microsoft.com/office/officeart/2005/8/layout/vList4"/>
    <dgm:cxn modelId="{2911A6CD-B7B6-4A68-8017-A42AD313EDAD}" type="presOf" srcId="{AB9BFE88-2725-458D-96D9-B86E2AB040A4}" destId="{10155BCC-A909-4228-9AEA-401D3898349D}" srcOrd="1" destOrd="0" presId="urn:microsoft.com/office/officeart/2005/8/layout/vList4"/>
    <dgm:cxn modelId="{CA32EBD1-D2BF-4479-84F8-BBC3A358893C}" srcId="{34B92499-97E8-4FF0-BB5B-8918917D70F9}" destId="{1D38A57A-A5EA-483A-9BC8-27A90208E3C1}" srcOrd="4" destOrd="0" parTransId="{B9673A7B-5AAC-48B4-9F88-1A5DC53658AA}" sibTransId="{43458366-54CD-42E5-842A-B7935C6C5EC7}"/>
    <dgm:cxn modelId="{3CBB72DB-1D5B-4557-8560-F6A1E138666A}" type="presOf" srcId="{DC21DA5C-B9FA-4BFC-BCAD-75A5E99729ED}" destId="{F4BDA362-40AF-4179-A4E9-58C096934B03}" srcOrd="0" destOrd="0" presId="urn:microsoft.com/office/officeart/2005/8/layout/vList4"/>
    <dgm:cxn modelId="{439A7C59-F1A8-444E-B413-03FB12A79892}" srcId="{34B92499-97E8-4FF0-BB5B-8918917D70F9}" destId="{DC21DA5C-B9FA-4BFC-BCAD-75A5E99729ED}" srcOrd="0" destOrd="0" parTransId="{8C4FB134-0F69-4002-80D7-6625A0742982}" sibTransId="{32748E7E-7342-448B-80BE-7781C593260C}"/>
    <dgm:cxn modelId="{B9CCC3A0-B8D1-46BD-B87D-24FBF5F0560B}" type="presOf" srcId="{CCCCD827-AD93-42C5-AA95-AA81A015115B}" destId="{D077117C-2C86-499A-AB6E-90A6FCE9E910}" srcOrd="0" destOrd="0" presId="urn:microsoft.com/office/officeart/2005/8/layout/vList4"/>
    <dgm:cxn modelId="{EC7DEC9C-89A7-47DC-BCE3-EAB1CFDE0075}" type="presOf" srcId="{AB9BFE88-2725-458D-96D9-B86E2AB040A4}" destId="{DF361438-6E89-49FA-9D22-CB6CBF16EADA}" srcOrd="0" destOrd="0" presId="urn:microsoft.com/office/officeart/2005/8/layout/vList4"/>
    <dgm:cxn modelId="{844D95CD-4E2E-4F71-A660-5129B8DC53A0}" type="presOf" srcId="{DC21DA5C-B9FA-4BFC-BCAD-75A5E99729ED}" destId="{63D04D8F-8B70-4FF3-A5E3-736FEBFAB47F}" srcOrd="1" destOrd="0" presId="urn:microsoft.com/office/officeart/2005/8/layout/vList4"/>
    <dgm:cxn modelId="{B8596F6F-B49B-4099-B9F4-FED1CEDA37BC}" srcId="{34B92499-97E8-4FF0-BB5B-8918917D70F9}" destId="{AB9BFE88-2725-458D-96D9-B86E2AB040A4}" srcOrd="3" destOrd="0" parTransId="{4247D100-CCDE-441C-9926-5CEB7668FE45}" sibTransId="{3AD8ACDE-647D-44F7-906F-1B9DA4A586CA}"/>
    <dgm:cxn modelId="{A01D1BFE-23F9-466D-8F94-79215730448D}" type="presOf" srcId="{08A40602-4DC2-4B72-B600-FF544C48AEBE}" destId="{9E59003C-FCF7-44F7-BD71-6ADE3D9ECCF6}" srcOrd="0" destOrd="0" presId="urn:microsoft.com/office/officeart/2005/8/layout/vList4"/>
    <dgm:cxn modelId="{A26BD678-E8C7-4810-A5AD-CC3AF035C17D}" type="presOf" srcId="{34B92499-97E8-4FF0-BB5B-8918917D70F9}" destId="{7FA20C04-E9E5-4585-BF6D-22D2849A457B}" srcOrd="0" destOrd="0" presId="urn:microsoft.com/office/officeart/2005/8/layout/vList4"/>
    <dgm:cxn modelId="{B298D6F3-568D-41D2-A025-D00F5086E0D1}" srcId="{34B92499-97E8-4FF0-BB5B-8918917D70F9}" destId="{CCCCD827-AD93-42C5-AA95-AA81A015115B}" srcOrd="2" destOrd="0" parTransId="{538A34BF-6277-4FC9-9776-B3187725CEA5}" sibTransId="{A7286526-E7AC-4FE6-9024-89351C97FCEE}"/>
    <dgm:cxn modelId="{F2173C14-2E68-485D-83F1-E0C2D27240BD}" type="presOf" srcId="{1D38A57A-A5EA-483A-9BC8-27A90208E3C1}" destId="{902454BC-7CA9-4E7A-888E-9BAD1FB1FD03}" srcOrd="0" destOrd="0" presId="urn:microsoft.com/office/officeart/2005/8/layout/vList4"/>
    <dgm:cxn modelId="{B1D56066-570A-4C24-984E-574BFBBE6FFF}" type="presOf" srcId="{1D38A57A-A5EA-483A-9BC8-27A90208E3C1}" destId="{436C600B-FA22-44ED-A071-65FF5F8DA031}" srcOrd="1" destOrd="0" presId="urn:microsoft.com/office/officeart/2005/8/layout/vList4"/>
    <dgm:cxn modelId="{64DE987A-36D8-43A0-8BFC-13E188631A27}" type="presOf" srcId="{08A40602-4DC2-4B72-B600-FF544C48AEBE}" destId="{440B6EB2-BBA2-44FD-AD6E-787ED7AB2733}" srcOrd="1" destOrd="0" presId="urn:microsoft.com/office/officeart/2005/8/layout/vList4"/>
    <dgm:cxn modelId="{D4BF9DA7-3537-429C-9E25-82BB7C9497CC}" srcId="{34B92499-97E8-4FF0-BB5B-8918917D70F9}" destId="{08A40602-4DC2-4B72-B600-FF544C48AEBE}" srcOrd="1" destOrd="0" parTransId="{5404B675-E86D-4175-9BB0-BCD4FD897871}" sibTransId="{AD2DBC96-BCFC-4928-A216-BD022E3F8CC4}"/>
    <dgm:cxn modelId="{7366ACE7-09DB-464A-8492-CB47BA1532A8}" type="presParOf" srcId="{7FA20C04-E9E5-4585-BF6D-22D2849A457B}" destId="{A3AF5D32-9FF6-47AA-8708-ECC556124142}" srcOrd="0" destOrd="0" presId="urn:microsoft.com/office/officeart/2005/8/layout/vList4"/>
    <dgm:cxn modelId="{97660BCE-6DBB-4199-9E4B-3F00BFBAEAF7}" type="presParOf" srcId="{A3AF5D32-9FF6-47AA-8708-ECC556124142}" destId="{F4BDA362-40AF-4179-A4E9-58C096934B03}" srcOrd="0" destOrd="0" presId="urn:microsoft.com/office/officeart/2005/8/layout/vList4"/>
    <dgm:cxn modelId="{575CA288-9E12-4763-B24D-1366DD09137E}" type="presParOf" srcId="{A3AF5D32-9FF6-47AA-8708-ECC556124142}" destId="{72883F15-51CC-4B0D-9D53-38FDAD7124DD}" srcOrd="1" destOrd="0" presId="urn:microsoft.com/office/officeart/2005/8/layout/vList4"/>
    <dgm:cxn modelId="{77481144-0B57-4B58-BE3E-03C837DFBBDB}" type="presParOf" srcId="{A3AF5D32-9FF6-47AA-8708-ECC556124142}" destId="{63D04D8F-8B70-4FF3-A5E3-736FEBFAB47F}" srcOrd="2" destOrd="0" presId="urn:microsoft.com/office/officeart/2005/8/layout/vList4"/>
    <dgm:cxn modelId="{0E6EFC17-A362-45A8-88BB-DFF052080C4E}" type="presParOf" srcId="{7FA20C04-E9E5-4585-BF6D-22D2849A457B}" destId="{85CE55AD-9C99-453E-8661-105EA2DF8712}" srcOrd="1" destOrd="0" presId="urn:microsoft.com/office/officeart/2005/8/layout/vList4"/>
    <dgm:cxn modelId="{F8416753-C05B-4BF0-81FB-6FAA9A15C886}" type="presParOf" srcId="{7FA20C04-E9E5-4585-BF6D-22D2849A457B}" destId="{D63B035F-747F-4C09-8ABB-F76DCB9A78D5}" srcOrd="2" destOrd="0" presId="urn:microsoft.com/office/officeart/2005/8/layout/vList4"/>
    <dgm:cxn modelId="{36614AAF-1E1F-4A71-8589-1142C07CE69B}" type="presParOf" srcId="{D63B035F-747F-4C09-8ABB-F76DCB9A78D5}" destId="{9E59003C-FCF7-44F7-BD71-6ADE3D9ECCF6}" srcOrd="0" destOrd="0" presId="urn:microsoft.com/office/officeart/2005/8/layout/vList4"/>
    <dgm:cxn modelId="{636B6B0A-8DE3-43C6-897A-3FCFEB7A1D3F}" type="presParOf" srcId="{D63B035F-747F-4C09-8ABB-F76DCB9A78D5}" destId="{7C048FE4-FA27-40EC-9B89-828B99B9C774}" srcOrd="1" destOrd="0" presId="urn:microsoft.com/office/officeart/2005/8/layout/vList4"/>
    <dgm:cxn modelId="{20555689-61F7-45B2-9F11-2DE506725BC7}" type="presParOf" srcId="{D63B035F-747F-4C09-8ABB-F76DCB9A78D5}" destId="{440B6EB2-BBA2-44FD-AD6E-787ED7AB2733}" srcOrd="2" destOrd="0" presId="urn:microsoft.com/office/officeart/2005/8/layout/vList4"/>
    <dgm:cxn modelId="{FC4FE48C-7DA1-486B-A586-C9B4CDBFD57D}" type="presParOf" srcId="{7FA20C04-E9E5-4585-BF6D-22D2849A457B}" destId="{4A0E6294-3503-4356-8C0F-96A8900343A4}" srcOrd="3" destOrd="0" presId="urn:microsoft.com/office/officeart/2005/8/layout/vList4"/>
    <dgm:cxn modelId="{5A2C8891-6AFC-473F-8542-84D9CEC712D9}" type="presParOf" srcId="{7FA20C04-E9E5-4585-BF6D-22D2849A457B}" destId="{00BF3EB1-FE94-4EB1-AA7E-A4BB591B413C}" srcOrd="4" destOrd="0" presId="urn:microsoft.com/office/officeart/2005/8/layout/vList4"/>
    <dgm:cxn modelId="{946A3119-DA73-45F8-AE72-A7EF625B1D34}" type="presParOf" srcId="{00BF3EB1-FE94-4EB1-AA7E-A4BB591B413C}" destId="{D077117C-2C86-499A-AB6E-90A6FCE9E910}" srcOrd="0" destOrd="0" presId="urn:microsoft.com/office/officeart/2005/8/layout/vList4"/>
    <dgm:cxn modelId="{C5071937-8810-4D42-B6AD-3F3148EB60D5}" type="presParOf" srcId="{00BF3EB1-FE94-4EB1-AA7E-A4BB591B413C}" destId="{A3E231FC-5ADC-4DE8-BAB3-19F930344AB2}" srcOrd="1" destOrd="0" presId="urn:microsoft.com/office/officeart/2005/8/layout/vList4"/>
    <dgm:cxn modelId="{1B470245-71D2-4C91-8A75-DB84E1FA5907}" type="presParOf" srcId="{00BF3EB1-FE94-4EB1-AA7E-A4BB591B413C}" destId="{67BA842D-8EA3-4BD1-A5DE-B1EEC44198A9}" srcOrd="2" destOrd="0" presId="urn:microsoft.com/office/officeart/2005/8/layout/vList4"/>
    <dgm:cxn modelId="{BCEB22CC-9FA7-4E41-892C-EA60E1D0C8E4}" type="presParOf" srcId="{7FA20C04-E9E5-4585-BF6D-22D2849A457B}" destId="{4D541C1B-A9AB-4D48-998D-9D50E9D20EF7}" srcOrd="5" destOrd="0" presId="urn:microsoft.com/office/officeart/2005/8/layout/vList4"/>
    <dgm:cxn modelId="{22584471-932A-474C-A910-66FA767FF184}" type="presParOf" srcId="{7FA20C04-E9E5-4585-BF6D-22D2849A457B}" destId="{9FC65762-5976-4927-BEEF-19AA3A43723F}" srcOrd="6" destOrd="0" presId="urn:microsoft.com/office/officeart/2005/8/layout/vList4"/>
    <dgm:cxn modelId="{8560F590-6040-417A-93C0-28277ADEDB0F}" type="presParOf" srcId="{9FC65762-5976-4927-BEEF-19AA3A43723F}" destId="{DF361438-6E89-49FA-9D22-CB6CBF16EADA}" srcOrd="0" destOrd="0" presId="urn:microsoft.com/office/officeart/2005/8/layout/vList4"/>
    <dgm:cxn modelId="{81D7BF9A-EB35-4D41-83EA-8C4AC8E1C2D5}" type="presParOf" srcId="{9FC65762-5976-4927-BEEF-19AA3A43723F}" destId="{4BCAD8D4-D2AE-4147-A6DC-F0FD3B2C20FE}" srcOrd="1" destOrd="0" presId="urn:microsoft.com/office/officeart/2005/8/layout/vList4"/>
    <dgm:cxn modelId="{73971AEB-2D65-490F-BEBA-D274E56D7295}" type="presParOf" srcId="{9FC65762-5976-4927-BEEF-19AA3A43723F}" destId="{10155BCC-A909-4228-9AEA-401D3898349D}" srcOrd="2" destOrd="0" presId="urn:microsoft.com/office/officeart/2005/8/layout/vList4"/>
    <dgm:cxn modelId="{2CA5F53E-9D86-4DB8-A0BD-22C2FBE00F49}" type="presParOf" srcId="{7FA20C04-E9E5-4585-BF6D-22D2849A457B}" destId="{4D36FD9B-4290-4C28-8A20-9F4E47F033BB}" srcOrd="7" destOrd="0" presId="urn:microsoft.com/office/officeart/2005/8/layout/vList4"/>
    <dgm:cxn modelId="{EB3A8011-09C3-4A13-B023-9EAAA2E2AC42}" type="presParOf" srcId="{7FA20C04-E9E5-4585-BF6D-22D2849A457B}" destId="{8983050A-30F5-4F67-BA3C-37BC44900B04}" srcOrd="8" destOrd="0" presId="urn:microsoft.com/office/officeart/2005/8/layout/vList4"/>
    <dgm:cxn modelId="{4C7EB95B-9776-4A73-9F7D-ECF4B898D256}" type="presParOf" srcId="{8983050A-30F5-4F67-BA3C-37BC44900B04}" destId="{902454BC-7CA9-4E7A-888E-9BAD1FB1FD03}" srcOrd="0" destOrd="0" presId="urn:microsoft.com/office/officeart/2005/8/layout/vList4"/>
    <dgm:cxn modelId="{ADF6870D-CA9A-4860-9E4C-A5788510FEF1}" type="presParOf" srcId="{8983050A-30F5-4F67-BA3C-37BC44900B04}" destId="{C06631E3-E09D-4D5D-B1F5-35D52351606A}" srcOrd="1" destOrd="0" presId="urn:microsoft.com/office/officeart/2005/8/layout/vList4"/>
    <dgm:cxn modelId="{E7700C59-00F4-483F-9071-182A077CF2D5}" type="presParOf" srcId="{8983050A-30F5-4F67-BA3C-37BC44900B04}" destId="{436C600B-FA22-44ED-A071-65FF5F8DA03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15B1753-8E91-4854-A7CA-49951B88BA7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4AAE418F-5758-443B-89ED-550D122C5B57}">
      <dgm:prSet phldrT="[Text]"/>
      <dgm:spPr/>
      <dgm:t>
        <a:bodyPr/>
        <a:lstStyle/>
        <a:p>
          <a:r>
            <a:rPr lang="en-US" b="1" dirty="0" smtClean="0"/>
            <a:t>Process of communication</a:t>
          </a:r>
        </a:p>
      </dgm:t>
    </dgm:pt>
    <dgm:pt modelId="{9E460C44-AA29-492E-AD9C-E0379B91FBC4}" type="parTrans" cxnId="{6423307C-C231-4D5C-AA70-A0C83848BEAB}">
      <dgm:prSet/>
      <dgm:spPr/>
      <dgm:t>
        <a:bodyPr/>
        <a:lstStyle/>
        <a:p>
          <a:endParaRPr lang="en-ZA" b="1"/>
        </a:p>
      </dgm:t>
    </dgm:pt>
    <dgm:pt modelId="{A2B8B10F-8AFB-4BFA-B578-B3760A0CE262}" type="sibTrans" cxnId="{6423307C-C231-4D5C-AA70-A0C83848BEAB}">
      <dgm:prSet/>
      <dgm:spPr/>
      <dgm:t>
        <a:bodyPr/>
        <a:lstStyle/>
        <a:p>
          <a:endParaRPr lang="en-ZA" b="1"/>
        </a:p>
      </dgm:t>
    </dgm:pt>
    <dgm:pt modelId="{F59A01F5-08E4-4461-B617-068C3E7A1FD9}">
      <dgm:prSet phldrT="[Text]"/>
      <dgm:spPr/>
      <dgm:t>
        <a:bodyPr/>
        <a:lstStyle/>
        <a:p>
          <a:r>
            <a:rPr lang="en-US" b="1" dirty="0" smtClean="0"/>
            <a:t>Barriers to communication</a:t>
          </a:r>
          <a:endParaRPr lang="en-ZA" b="1" dirty="0"/>
        </a:p>
      </dgm:t>
    </dgm:pt>
    <dgm:pt modelId="{5494FF13-2C20-481D-85EF-4B7351979D91}" type="parTrans" cxnId="{79FD4CA6-0EAF-4DF2-999F-48C6CDB91A30}">
      <dgm:prSet/>
      <dgm:spPr/>
      <dgm:t>
        <a:bodyPr/>
        <a:lstStyle/>
        <a:p>
          <a:endParaRPr lang="en-ZA" b="1"/>
        </a:p>
      </dgm:t>
    </dgm:pt>
    <dgm:pt modelId="{D753E001-854D-48EC-B07F-2B5FCD7B532D}" type="sibTrans" cxnId="{79FD4CA6-0EAF-4DF2-999F-48C6CDB91A30}">
      <dgm:prSet/>
      <dgm:spPr/>
      <dgm:t>
        <a:bodyPr/>
        <a:lstStyle/>
        <a:p>
          <a:endParaRPr lang="en-ZA" b="1"/>
        </a:p>
      </dgm:t>
    </dgm:pt>
    <dgm:pt modelId="{9A077C2A-1742-4735-91E6-C281CD3EAFBA}">
      <dgm:prSet phldrT="[Text]"/>
      <dgm:spPr/>
      <dgm:t>
        <a:bodyPr/>
        <a:lstStyle/>
        <a:p>
          <a:r>
            <a:rPr lang="en-US" b="1" dirty="0" smtClean="0"/>
            <a:t>Types of communication</a:t>
          </a:r>
          <a:endParaRPr lang="en-ZA" b="1" dirty="0"/>
        </a:p>
      </dgm:t>
    </dgm:pt>
    <dgm:pt modelId="{A21165A1-CCD1-481D-B6AA-5E01E5F9201B}" type="parTrans" cxnId="{843E25A1-0978-42C4-A319-28E390C8DC5A}">
      <dgm:prSet/>
      <dgm:spPr/>
      <dgm:t>
        <a:bodyPr/>
        <a:lstStyle/>
        <a:p>
          <a:endParaRPr lang="en-ZA" b="1"/>
        </a:p>
      </dgm:t>
    </dgm:pt>
    <dgm:pt modelId="{2CAD17EC-56E5-4019-89E4-445B91178AEE}" type="sibTrans" cxnId="{843E25A1-0978-42C4-A319-28E390C8DC5A}">
      <dgm:prSet/>
      <dgm:spPr/>
      <dgm:t>
        <a:bodyPr/>
        <a:lstStyle/>
        <a:p>
          <a:endParaRPr lang="en-ZA" b="1"/>
        </a:p>
      </dgm:t>
    </dgm:pt>
    <dgm:pt modelId="{DEDA6856-E9E8-4D70-B836-BE2108D7438A}" type="pres">
      <dgm:prSet presAssocID="{115B1753-8E91-4854-A7CA-49951B88BA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ZA"/>
        </a:p>
      </dgm:t>
    </dgm:pt>
    <dgm:pt modelId="{243834C5-EC7C-408A-92BB-B1811E36C7BC}" type="pres">
      <dgm:prSet presAssocID="{115B1753-8E91-4854-A7CA-49951B88BA77}" presName="Name1" presStyleCnt="0"/>
      <dgm:spPr/>
      <dgm:t>
        <a:bodyPr/>
        <a:lstStyle/>
        <a:p>
          <a:endParaRPr lang="en-ZA"/>
        </a:p>
      </dgm:t>
    </dgm:pt>
    <dgm:pt modelId="{1EA29985-E59A-47A3-A409-3435BF4E28E6}" type="pres">
      <dgm:prSet presAssocID="{115B1753-8E91-4854-A7CA-49951B88BA77}" presName="cycle" presStyleCnt="0"/>
      <dgm:spPr/>
      <dgm:t>
        <a:bodyPr/>
        <a:lstStyle/>
        <a:p>
          <a:endParaRPr lang="en-ZA"/>
        </a:p>
      </dgm:t>
    </dgm:pt>
    <dgm:pt modelId="{A1D80975-D9FC-4198-B7B9-6DB87942F8F2}" type="pres">
      <dgm:prSet presAssocID="{115B1753-8E91-4854-A7CA-49951B88BA77}" presName="srcNode" presStyleLbl="node1" presStyleIdx="0" presStyleCnt="3"/>
      <dgm:spPr/>
      <dgm:t>
        <a:bodyPr/>
        <a:lstStyle/>
        <a:p>
          <a:endParaRPr lang="en-ZA"/>
        </a:p>
      </dgm:t>
    </dgm:pt>
    <dgm:pt modelId="{E73B9235-DC5A-4194-A0F9-48E3A868FEC9}" type="pres">
      <dgm:prSet presAssocID="{115B1753-8E91-4854-A7CA-49951B88BA77}" presName="conn" presStyleLbl="parChTrans1D2" presStyleIdx="0" presStyleCnt="1"/>
      <dgm:spPr/>
      <dgm:t>
        <a:bodyPr/>
        <a:lstStyle/>
        <a:p>
          <a:endParaRPr lang="en-ZA"/>
        </a:p>
      </dgm:t>
    </dgm:pt>
    <dgm:pt modelId="{570385F4-D916-4DAF-8213-C1CFC7A8739F}" type="pres">
      <dgm:prSet presAssocID="{115B1753-8E91-4854-A7CA-49951B88BA77}" presName="extraNode" presStyleLbl="node1" presStyleIdx="0" presStyleCnt="3"/>
      <dgm:spPr/>
      <dgm:t>
        <a:bodyPr/>
        <a:lstStyle/>
        <a:p>
          <a:endParaRPr lang="en-ZA"/>
        </a:p>
      </dgm:t>
    </dgm:pt>
    <dgm:pt modelId="{E5F91077-0EDA-4C80-A8D5-2AFBAEAA262E}" type="pres">
      <dgm:prSet presAssocID="{115B1753-8E91-4854-A7CA-49951B88BA77}" presName="dstNode" presStyleLbl="node1" presStyleIdx="0" presStyleCnt="3"/>
      <dgm:spPr/>
      <dgm:t>
        <a:bodyPr/>
        <a:lstStyle/>
        <a:p>
          <a:endParaRPr lang="en-ZA"/>
        </a:p>
      </dgm:t>
    </dgm:pt>
    <dgm:pt modelId="{37A2E607-A504-46D2-99BC-231AC7127872}" type="pres">
      <dgm:prSet presAssocID="{4AAE418F-5758-443B-89ED-550D122C5B5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2DDFD5A-4F94-4560-B566-96E572FD5B23}" type="pres">
      <dgm:prSet presAssocID="{4AAE418F-5758-443B-89ED-550D122C5B57}" presName="accent_1" presStyleCnt="0"/>
      <dgm:spPr/>
      <dgm:t>
        <a:bodyPr/>
        <a:lstStyle/>
        <a:p>
          <a:endParaRPr lang="en-ZA"/>
        </a:p>
      </dgm:t>
    </dgm:pt>
    <dgm:pt modelId="{9EEDAC98-E408-412A-8AAC-01F828E5827E}" type="pres">
      <dgm:prSet presAssocID="{4AAE418F-5758-443B-89ED-550D122C5B57}" presName="accentRepeatNode" presStyleLbl="solidFgAcc1" presStyleIdx="0" presStyleCnt="3"/>
      <dgm:spPr/>
      <dgm:t>
        <a:bodyPr/>
        <a:lstStyle/>
        <a:p>
          <a:endParaRPr lang="en-ZA"/>
        </a:p>
      </dgm:t>
    </dgm:pt>
    <dgm:pt modelId="{96FED675-CF01-4BC2-950E-9ED913F035F7}" type="pres">
      <dgm:prSet presAssocID="{F59A01F5-08E4-4461-B617-068C3E7A1FD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CD652DA-72B8-4A94-88FA-680976ACD290}" type="pres">
      <dgm:prSet presAssocID="{F59A01F5-08E4-4461-B617-068C3E7A1FD9}" presName="accent_2" presStyleCnt="0"/>
      <dgm:spPr/>
      <dgm:t>
        <a:bodyPr/>
        <a:lstStyle/>
        <a:p>
          <a:endParaRPr lang="en-ZA"/>
        </a:p>
      </dgm:t>
    </dgm:pt>
    <dgm:pt modelId="{DB2E9810-43B5-4204-B3A1-0AED8F8BFA6F}" type="pres">
      <dgm:prSet presAssocID="{F59A01F5-08E4-4461-B617-068C3E7A1FD9}" presName="accentRepeatNode" presStyleLbl="solidFgAcc1" presStyleIdx="1" presStyleCnt="3"/>
      <dgm:spPr/>
      <dgm:t>
        <a:bodyPr/>
        <a:lstStyle/>
        <a:p>
          <a:endParaRPr lang="en-ZA"/>
        </a:p>
      </dgm:t>
    </dgm:pt>
    <dgm:pt modelId="{E1F98F1E-8B45-49DE-B64B-8625DF093252}" type="pres">
      <dgm:prSet presAssocID="{9A077C2A-1742-4735-91E6-C281CD3EAFB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3191778-9D83-4AEE-A1B3-17815EB1E54E}" type="pres">
      <dgm:prSet presAssocID="{9A077C2A-1742-4735-91E6-C281CD3EAFBA}" presName="accent_3" presStyleCnt="0"/>
      <dgm:spPr/>
      <dgm:t>
        <a:bodyPr/>
        <a:lstStyle/>
        <a:p>
          <a:endParaRPr lang="en-ZA"/>
        </a:p>
      </dgm:t>
    </dgm:pt>
    <dgm:pt modelId="{E5329485-7379-450B-9662-78F45AD6B22C}" type="pres">
      <dgm:prSet presAssocID="{9A077C2A-1742-4735-91E6-C281CD3EAFBA}" presName="accentRepeatNode" presStyleLbl="solidFgAcc1" presStyleIdx="2" presStyleCnt="3"/>
      <dgm:spPr/>
      <dgm:t>
        <a:bodyPr/>
        <a:lstStyle/>
        <a:p>
          <a:endParaRPr lang="en-ZA"/>
        </a:p>
      </dgm:t>
    </dgm:pt>
  </dgm:ptLst>
  <dgm:cxnLst>
    <dgm:cxn modelId="{BEFE06DA-99EB-46CC-BE0A-00078858FA51}" type="presOf" srcId="{4AAE418F-5758-443B-89ED-550D122C5B57}" destId="{37A2E607-A504-46D2-99BC-231AC7127872}" srcOrd="0" destOrd="0" presId="urn:microsoft.com/office/officeart/2008/layout/VerticalCurvedList"/>
    <dgm:cxn modelId="{237BCD1D-2FC2-4CE1-A93E-ED27C465B5AE}" type="presOf" srcId="{F59A01F5-08E4-4461-B617-068C3E7A1FD9}" destId="{96FED675-CF01-4BC2-950E-9ED913F035F7}" srcOrd="0" destOrd="0" presId="urn:microsoft.com/office/officeart/2008/layout/VerticalCurvedList"/>
    <dgm:cxn modelId="{843E25A1-0978-42C4-A319-28E390C8DC5A}" srcId="{115B1753-8E91-4854-A7CA-49951B88BA77}" destId="{9A077C2A-1742-4735-91E6-C281CD3EAFBA}" srcOrd="2" destOrd="0" parTransId="{A21165A1-CCD1-481D-B6AA-5E01E5F9201B}" sibTransId="{2CAD17EC-56E5-4019-89E4-445B91178AEE}"/>
    <dgm:cxn modelId="{6423307C-C231-4D5C-AA70-A0C83848BEAB}" srcId="{115B1753-8E91-4854-A7CA-49951B88BA77}" destId="{4AAE418F-5758-443B-89ED-550D122C5B57}" srcOrd="0" destOrd="0" parTransId="{9E460C44-AA29-492E-AD9C-E0379B91FBC4}" sibTransId="{A2B8B10F-8AFB-4BFA-B578-B3760A0CE262}"/>
    <dgm:cxn modelId="{79FD4CA6-0EAF-4DF2-999F-48C6CDB91A30}" srcId="{115B1753-8E91-4854-A7CA-49951B88BA77}" destId="{F59A01F5-08E4-4461-B617-068C3E7A1FD9}" srcOrd="1" destOrd="0" parTransId="{5494FF13-2C20-481D-85EF-4B7351979D91}" sibTransId="{D753E001-854D-48EC-B07F-2B5FCD7B532D}"/>
    <dgm:cxn modelId="{1F2BCCD0-478B-4627-810E-C83DA478CA17}" type="presOf" srcId="{115B1753-8E91-4854-A7CA-49951B88BA77}" destId="{DEDA6856-E9E8-4D70-B836-BE2108D7438A}" srcOrd="0" destOrd="0" presId="urn:microsoft.com/office/officeart/2008/layout/VerticalCurvedList"/>
    <dgm:cxn modelId="{C77ECB65-B99B-46A7-92F8-9C1B35B93311}" type="presOf" srcId="{A2B8B10F-8AFB-4BFA-B578-B3760A0CE262}" destId="{E73B9235-DC5A-4194-A0F9-48E3A868FEC9}" srcOrd="0" destOrd="0" presId="urn:microsoft.com/office/officeart/2008/layout/VerticalCurvedList"/>
    <dgm:cxn modelId="{99C9D4EB-3DA7-49E6-B114-A919E8875D5F}" type="presOf" srcId="{9A077C2A-1742-4735-91E6-C281CD3EAFBA}" destId="{E1F98F1E-8B45-49DE-B64B-8625DF093252}" srcOrd="0" destOrd="0" presId="urn:microsoft.com/office/officeart/2008/layout/VerticalCurvedList"/>
    <dgm:cxn modelId="{06C1FE14-ADFC-43D2-BED0-8ECDFB27F70F}" type="presParOf" srcId="{DEDA6856-E9E8-4D70-B836-BE2108D7438A}" destId="{243834C5-EC7C-408A-92BB-B1811E36C7BC}" srcOrd="0" destOrd="0" presId="urn:microsoft.com/office/officeart/2008/layout/VerticalCurvedList"/>
    <dgm:cxn modelId="{347578B2-7429-4C94-8EEA-269B46376A67}" type="presParOf" srcId="{243834C5-EC7C-408A-92BB-B1811E36C7BC}" destId="{1EA29985-E59A-47A3-A409-3435BF4E28E6}" srcOrd="0" destOrd="0" presId="urn:microsoft.com/office/officeart/2008/layout/VerticalCurvedList"/>
    <dgm:cxn modelId="{967646E3-9C00-42CB-A9F6-A90C5D33B682}" type="presParOf" srcId="{1EA29985-E59A-47A3-A409-3435BF4E28E6}" destId="{A1D80975-D9FC-4198-B7B9-6DB87942F8F2}" srcOrd="0" destOrd="0" presId="urn:microsoft.com/office/officeart/2008/layout/VerticalCurvedList"/>
    <dgm:cxn modelId="{2227E3E8-1309-4A85-B582-95E0C78826F2}" type="presParOf" srcId="{1EA29985-E59A-47A3-A409-3435BF4E28E6}" destId="{E73B9235-DC5A-4194-A0F9-48E3A868FEC9}" srcOrd="1" destOrd="0" presId="urn:microsoft.com/office/officeart/2008/layout/VerticalCurvedList"/>
    <dgm:cxn modelId="{F1F5F78B-F0B1-4CF2-A14A-69A85893879C}" type="presParOf" srcId="{1EA29985-E59A-47A3-A409-3435BF4E28E6}" destId="{570385F4-D916-4DAF-8213-C1CFC7A8739F}" srcOrd="2" destOrd="0" presId="urn:microsoft.com/office/officeart/2008/layout/VerticalCurvedList"/>
    <dgm:cxn modelId="{BC7FE42F-7EE9-400D-BB1B-36571B02C9DD}" type="presParOf" srcId="{1EA29985-E59A-47A3-A409-3435BF4E28E6}" destId="{E5F91077-0EDA-4C80-A8D5-2AFBAEAA262E}" srcOrd="3" destOrd="0" presId="urn:microsoft.com/office/officeart/2008/layout/VerticalCurvedList"/>
    <dgm:cxn modelId="{82270FA2-931F-482E-A744-E8788E20806D}" type="presParOf" srcId="{243834C5-EC7C-408A-92BB-B1811E36C7BC}" destId="{37A2E607-A504-46D2-99BC-231AC7127872}" srcOrd="1" destOrd="0" presId="urn:microsoft.com/office/officeart/2008/layout/VerticalCurvedList"/>
    <dgm:cxn modelId="{74DB2CFB-E8DA-4580-BF36-B0B0BC037C3B}" type="presParOf" srcId="{243834C5-EC7C-408A-92BB-B1811E36C7BC}" destId="{A2DDFD5A-4F94-4560-B566-96E572FD5B23}" srcOrd="2" destOrd="0" presId="urn:microsoft.com/office/officeart/2008/layout/VerticalCurvedList"/>
    <dgm:cxn modelId="{AEA76320-35A9-4C62-ABBE-5D23D21A8F9A}" type="presParOf" srcId="{A2DDFD5A-4F94-4560-B566-96E572FD5B23}" destId="{9EEDAC98-E408-412A-8AAC-01F828E5827E}" srcOrd="0" destOrd="0" presId="urn:microsoft.com/office/officeart/2008/layout/VerticalCurvedList"/>
    <dgm:cxn modelId="{382BF09C-C47D-48D7-96F0-ACC80552B50B}" type="presParOf" srcId="{243834C5-EC7C-408A-92BB-B1811E36C7BC}" destId="{96FED675-CF01-4BC2-950E-9ED913F035F7}" srcOrd="3" destOrd="0" presId="urn:microsoft.com/office/officeart/2008/layout/VerticalCurvedList"/>
    <dgm:cxn modelId="{3F50F94F-2C13-4719-9CE8-F3C597027CC0}" type="presParOf" srcId="{243834C5-EC7C-408A-92BB-B1811E36C7BC}" destId="{0CD652DA-72B8-4A94-88FA-680976ACD290}" srcOrd="4" destOrd="0" presId="urn:microsoft.com/office/officeart/2008/layout/VerticalCurvedList"/>
    <dgm:cxn modelId="{D46EA7CC-3A2F-4612-BBAC-83FF122D206B}" type="presParOf" srcId="{0CD652DA-72B8-4A94-88FA-680976ACD290}" destId="{DB2E9810-43B5-4204-B3A1-0AED8F8BFA6F}" srcOrd="0" destOrd="0" presId="urn:microsoft.com/office/officeart/2008/layout/VerticalCurvedList"/>
    <dgm:cxn modelId="{700550A6-3520-45CE-8774-F887A30500A6}" type="presParOf" srcId="{243834C5-EC7C-408A-92BB-B1811E36C7BC}" destId="{E1F98F1E-8B45-49DE-B64B-8625DF093252}" srcOrd="5" destOrd="0" presId="urn:microsoft.com/office/officeart/2008/layout/VerticalCurvedList"/>
    <dgm:cxn modelId="{1C5BAD7F-35C4-438E-997B-266FFC094C73}" type="presParOf" srcId="{243834C5-EC7C-408A-92BB-B1811E36C7BC}" destId="{D3191778-9D83-4AEE-A1B3-17815EB1E54E}" srcOrd="6" destOrd="0" presId="urn:microsoft.com/office/officeart/2008/layout/VerticalCurvedList"/>
    <dgm:cxn modelId="{9F1369C9-C7C6-44DE-9258-3DA89FDE546C}" type="presParOf" srcId="{D3191778-9D83-4AEE-A1B3-17815EB1E54E}" destId="{E5329485-7379-450B-9662-78F45AD6B22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4AE9A2F-FCB8-452E-BB17-8F43E1215291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</dgm:pt>
    <dgm:pt modelId="{C60EDAA3-0449-4B4C-83C7-4D107F87355A}">
      <dgm:prSet custT="1"/>
      <dgm:spPr>
        <a:solidFill>
          <a:srgbClr val="23A6B5">
            <a:alpha val="50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800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1EA67CC-922D-4BDA-BFB8-89836FC4B8EE}" type="parTrans" cxnId="{EA54E78B-019E-4F55-B228-8BD79A53EB72}">
      <dgm:prSet/>
      <dgm:spPr/>
      <dgm:t>
        <a:bodyPr/>
        <a:lstStyle/>
        <a:p>
          <a:endParaRPr lang="en-ZA"/>
        </a:p>
      </dgm:t>
    </dgm:pt>
    <dgm:pt modelId="{E234951D-A6A5-407F-8615-481318057388}" type="sibTrans" cxnId="{EA54E78B-019E-4F55-B228-8BD79A53EB72}">
      <dgm:prSet/>
      <dgm:spPr/>
      <dgm:t>
        <a:bodyPr/>
        <a:lstStyle/>
        <a:p>
          <a:endParaRPr lang="en-ZA"/>
        </a:p>
      </dgm:t>
    </dgm:pt>
    <dgm:pt modelId="{A1E3FB95-99C4-482F-B31C-DD8E20594B18}">
      <dgm:prSet custT="1"/>
      <dgm:spPr>
        <a:solidFill>
          <a:srgbClr val="23A6B5">
            <a:alpha val="50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800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0C8732F-DD3F-495B-BAED-7884BC12D773}" type="parTrans" cxnId="{880EC796-5497-46FA-A282-FE4A45751141}">
      <dgm:prSet/>
      <dgm:spPr/>
      <dgm:t>
        <a:bodyPr/>
        <a:lstStyle/>
        <a:p>
          <a:endParaRPr lang="en-ZA"/>
        </a:p>
      </dgm:t>
    </dgm:pt>
    <dgm:pt modelId="{09D53D88-6165-4809-8035-436747CA6283}" type="sibTrans" cxnId="{880EC796-5497-46FA-A282-FE4A45751141}">
      <dgm:prSet/>
      <dgm:spPr/>
      <dgm:t>
        <a:bodyPr/>
        <a:lstStyle/>
        <a:p>
          <a:endParaRPr lang="en-ZA"/>
        </a:p>
      </dgm:t>
    </dgm:pt>
    <dgm:pt modelId="{BD645160-8F22-40A6-A083-D5472B958E79}">
      <dgm:prSet custT="1"/>
      <dgm:spPr>
        <a:solidFill>
          <a:srgbClr val="23A6B5">
            <a:alpha val="50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	</a:t>
          </a:r>
        </a:p>
      </dgm:t>
    </dgm:pt>
    <dgm:pt modelId="{7B39A8B7-7BD8-4AEA-9E19-CDD901D753A7}" type="parTrans" cxnId="{53636F21-A9D4-4880-924B-2C09AFD55F30}">
      <dgm:prSet/>
      <dgm:spPr/>
      <dgm:t>
        <a:bodyPr/>
        <a:lstStyle/>
        <a:p>
          <a:endParaRPr lang="en-ZA"/>
        </a:p>
      </dgm:t>
    </dgm:pt>
    <dgm:pt modelId="{698A8508-A13E-4099-8150-EC9B1973DFEF}" type="sibTrans" cxnId="{53636F21-A9D4-4880-924B-2C09AFD55F30}">
      <dgm:prSet/>
      <dgm:spPr/>
      <dgm:t>
        <a:bodyPr/>
        <a:lstStyle/>
        <a:p>
          <a:endParaRPr lang="en-ZA"/>
        </a:p>
      </dgm:t>
    </dgm:pt>
    <dgm:pt modelId="{F23D32F5-A040-475C-86E3-C5D925ABC6BF}" type="pres">
      <dgm:prSet presAssocID="{94AE9A2F-FCB8-452E-BB17-8F43E1215291}" presName="Name0" presStyleCnt="0">
        <dgm:presLayoutVars>
          <dgm:dir/>
          <dgm:resizeHandles val="exact"/>
        </dgm:presLayoutVars>
      </dgm:prSet>
      <dgm:spPr/>
    </dgm:pt>
    <dgm:pt modelId="{7B2A30F5-1C9F-48FC-982E-7A3DE6500C28}" type="pres">
      <dgm:prSet presAssocID="{C60EDAA3-0449-4B4C-83C7-4D107F87355A}" presName="Name5" presStyleLbl="vennNode1" presStyleIdx="0" presStyleCnt="3" custLinFactX="-577" custLinFactNeighborX="-100000" custLinFactNeighborY="-295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059A785-B628-4E64-AEB4-9754ACB64179}" type="pres">
      <dgm:prSet presAssocID="{E234951D-A6A5-407F-8615-481318057388}" presName="space" presStyleCnt="0"/>
      <dgm:spPr/>
    </dgm:pt>
    <dgm:pt modelId="{8E6398D2-2A77-4F14-AD52-47C0D0D038BF}" type="pres">
      <dgm:prSet presAssocID="{A1E3FB95-99C4-482F-B31C-DD8E20594B18}" presName="Name5" presStyleLbl="vennNode1" presStyleIdx="1" presStyleCnt="3" custLinFactNeighborX="46052" custLinFactNeighborY="-5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71763F7-A1E6-4EAF-8F56-A7A669D4EE4B}" type="pres">
      <dgm:prSet presAssocID="{09D53D88-6165-4809-8035-436747CA6283}" presName="space" presStyleCnt="0"/>
      <dgm:spPr/>
    </dgm:pt>
    <dgm:pt modelId="{69AB3AAF-7F0A-4E8E-9F9F-B5EFD0878207}" type="pres">
      <dgm:prSet presAssocID="{BD645160-8F22-40A6-A083-D5472B958E79}" presName="Name5" presStyleLbl="vennNode1" presStyleIdx="2" presStyleCnt="3" custLinFactX="19092" custLinFactNeighborX="100000" custLinFactNeighborY="-212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53636F21-A9D4-4880-924B-2C09AFD55F30}" srcId="{94AE9A2F-FCB8-452E-BB17-8F43E1215291}" destId="{BD645160-8F22-40A6-A083-D5472B958E79}" srcOrd="2" destOrd="0" parTransId="{7B39A8B7-7BD8-4AEA-9E19-CDD901D753A7}" sibTransId="{698A8508-A13E-4099-8150-EC9B1973DFEF}"/>
    <dgm:cxn modelId="{55209CF0-30DD-4307-B97B-8DE9A1EFABEA}" type="presOf" srcId="{C60EDAA3-0449-4B4C-83C7-4D107F87355A}" destId="{7B2A30F5-1C9F-48FC-982E-7A3DE6500C28}" srcOrd="0" destOrd="0" presId="urn:microsoft.com/office/officeart/2005/8/layout/venn3"/>
    <dgm:cxn modelId="{71767540-8BC7-481A-98D7-238FF445968C}" type="presOf" srcId="{BD645160-8F22-40A6-A083-D5472B958E79}" destId="{69AB3AAF-7F0A-4E8E-9F9F-B5EFD0878207}" srcOrd="0" destOrd="0" presId="urn:microsoft.com/office/officeart/2005/8/layout/venn3"/>
    <dgm:cxn modelId="{880EC796-5497-46FA-A282-FE4A45751141}" srcId="{94AE9A2F-FCB8-452E-BB17-8F43E1215291}" destId="{A1E3FB95-99C4-482F-B31C-DD8E20594B18}" srcOrd="1" destOrd="0" parTransId="{60C8732F-DD3F-495B-BAED-7884BC12D773}" sibTransId="{09D53D88-6165-4809-8035-436747CA6283}"/>
    <dgm:cxn modelId="{A218F0A5-5006-4233-B2A1-8F03F3A1ADE1}" type="presOf" srcId="{A1E3FB95-99C4-482F-B31C-DD8E20594B18}" destId="{8E6398D2-2A77-4F14-AD52-47C0D0D038BF}" srcOrd="0" destOrd="0" presId="urn:microsoft.com/office/officeart/2005/8/layout/venn3"/>
    <dgm:cxn modelId="{EA54E78B-019E-4F55-B228-8BD79A53EB72}" srcId="{94AE9A2F-FCB8-452E-BB17-8F43E1215291}" destId="{C60EDAA3-0449-4B4C-83C7-4D107F87355A}" srcOrd="0" destOrd="0" parTransId="{B1EA67CC-922D-4BDA-BFB8-89836FC4B8EE}" sibTransId="{E234951D-A6A5-407F-8615-481318057388}"/>
    <dgm:cxn modelId="{FDE5DADD-7884-4F46-8B1E-2A9D190E2638}" type="presOf" srcId="{94AE9A2F-FCB8-452E-BB17-8F43E1215291}" destId="{F23D32F5-A040-475C-86E3-C5D925ABC6BF}" srcOrd="0" destOrd="0" presId="urn:microsoft.com/office/officeart/2005/8/layout/venn3"/>
    <dgm:cxn modelId="{6F4C5922-BB2A-4DE1-BD93-43ADE36DF2E5}" type="presParOf" srcId="{F23D32F5-A040-475C-86E3-C5D925ABC6BF}" destId="{7B2A30F5-1C9F-48FC-982E-7A3DE6500C28}" srcOrd="0" destOrd="0" presId="urn:microsoft.com/office/officeart/2005/8/layout/venn3"/>
    <dgm:cxn modelId="{7FADCBB1-256B-43CD-8423-2085626297F2}" type="presParOf" srcId="{F23D32F5-A040-475C-86E3-C5D925ABC6BF}" destId="{8059A785-B628-4E64-AEB4-9754ACB64179}" srcOrd="1" destOrd="0" presId="urn:microsoft.com/office/officeart/2005/8/layout/venn3"/>
    <dgm:cxn modelId="{CCC5584F-4967-4793-9A36-0C3E19C1A8DC}" type="presParOf" srcId="{F23D32F5-A040-475C-86E3-C5D925ABC6BF}" destId="{8E6398D2-2A77-4F14-AD52-47C0D0D038BF}" srcOrd="2" destOrd="0" presId="urn:microsoft.com/office/officeart/2005/8/layout/venn3"/>
    <dgm:cxn modelId="{F09F4FBF-7C0D-4C7E-AFCC-563D652C95C1}" type="presParOf" srcId="{F23D32F5-A040-475C-86E3-C5D925ABC6BF}" destId="{C71763F7-A1E6-4EAF-8F56-A7A669D4EE4B}" srcOrd="3" destOrd="0" presId="urn:microsoft.com/office/officeart/2005/8/layout/venn3"/>
    <dgm:cxn modelId="{A8065A88-7DEC-48D2-AFD6-E77C93B46E98}" type="presParOf" srcId="{F23D32F5-A040-475C-86E3-C5D925ABC6BF}" destId="{69AB3AAF-7F0A-4E8E-9F9F-B5EFD0878207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88E07F-06C6-43C9-A1B5-146DFF1C1D6D}" type="doc">
      <dgm:prSet loTypeId="urn:microsoft.com/office/officeart/2005/8/layout/defaul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D13A0A5F-2989-42C9-8ED5-7B076D5C1734}">
      <dgm:prSet phldrT="[Text]" custT="1"/>
      <dgm:spPr/>
      <dgm:t>
        <a:bodyPr/>
        <a:lstStyle/>
        <a:p>
          <a:r>
            <a:rPr lang="en-US" sz="3600" b="1" dirty="0" smtClean="0"/>
            <a:t>Better tour experience for:</a:t>
          </a:r>
          <a:br>
            <a:rPr lang="en-US" sz="3600" b="1" dirty="0" smtClean="0"/>
          </a:br>
          <a:r>
            <a:rPr lang="en-US" sz="3600" b="1" dirty="0" smtClean="0"/>
            <a:t>Your tourist </a:t>
          </a:r>
          <a:br>
            <a:rPr lang="en-US" sz="3600" b="1" dirty="0" smtClean="0"/>
          </a:br>
          <a:r>
            <a:rPr lang="en-US" sz="3600" b="1" dirty="0" smtClean="0"/>
            <a:t>You!</a:t>
          </a:r>
          <a:endParaRPr lang="en-ZA" sz="3600" b="1" dirty="0"/>
        </a:p>
      </dgm:t>
    </dgm:pt>
    <dgm:pt modelId="{76920974-1D97-436B-AFA9-0A380C72FBE4}" type="parTrans" cxnId="{D7F5745C-5B28-47FC-908B-D89ED1EE92DD}">
      <dgm:prSet/>
      <dgm:spPr/>
      <dgm:t>
        <a:bodyPr/>
        <a:lstStyle/>
        <a:p>
          <a:endParaRPr lang="en-ZA" sz="2400" b="1"/>
        </a:p>
      </dgm:t>
    </dgm:pt>
    <dgm:pt modelId="{8485963A-7F19-4929-8FEE-AA9B61816817}" type="sibTrans" cxnId="{D7F5745C-5B28-47FC-908B-D89ED1EE92DD}">
      <dgm:prSet/>
      <dgm:spPr/>
      <dgm:t>
        <a:bodyPr/>
        <a:lstStyle/>
        <a:p>
          <a:endParaRPr lang="en-ZA" sz="2400" b="1"/>
        </a:p>
      </dgm:t>
    </dgm:pt>
    <dgm:pt modelId="{5F62A896-0450-4F88-9FDA-000A650072BF}">
      <dgm:prSet phldrT="[Text]" custT="1"/>
      <dgm:spPr/>
      <dgm:t>
        <a:bodyPr/>
        <a:lstStyle/>
        <a:p>
          <a:r>
            <a:rPr lang="en-US" sz="3200" b="1" dirty="0" smtClean="0"/>
            <a:t>Better communication</a:t>
          </a:r>
          <a:endParaRPr lang="en-ZA" sz="3200" b="1" dirty="0"/>
        </a:p>
      </dgm:t>
    </dgm:pt>
    <dgm:pt modelId="{3A6CE69E-AF22-473F-80E3-D64C675AAEA2}" type="parTrans" cxnId="{00712E4A-DD37-4309-89DE-E9077BCD6C71}">
      <dgm:prSet/>
      <dgm:spPr/>
      <dgm:t>
        <a:bodyPr/>
        <a:lstStyle/>
        <a:p>
          <a:endParaRPr lang="en-ZA" sz="2400" b="1"/>
        </a:p>
      </dgm:t>
    </dgm:pt>
    <dgm:pt modelId="{0EA2736F-6043-407E-83C4-871C380D99AB}" type="sibTrans" cxnId="{00712E4A-DD37-4309-89DE-E9077BCD6C71}">
      <dgm:prSet/>
      <dgm:spPr/>
      <dgm:t>
        <a:bodyPr/>
        <a:lstStyle/>
        <a:p>
          <a:endParaRPr lang="en-ZA" sz="2400" b="1"/>
        </a:p>
      </dgm:t>
    </dgm:pt>
    <dgm:pt modelId="{3C8C73AF-34BD-4B23-9095-BB65E30E3562}">
      <dgm:prSet phldrT="[Text]" custT="1"/>
      <dgm:spPr/>
      <dgm:t>
        <a:bodyPr/>
        <a:lstStyle/>
        <a:p>
          <a:r>
            <a:rPr lang="en-US" sz="3600" b="1" dirty="0" smtClean="0"/>
            <a:t>Trust</a:t>
          </a:r>
          <a:endParaRPr lang="en-ZA" sz="3600" b="1" dirty="0"/>
        </a:p>
      </dgm:t>
    </dgm:pt>
    <dgm:pt modelId="{C9414F7D-712F-464B-872A-88A90C8FF616}" type="parTrans" cxnId="{D9D3E010-DDA3-443B-A53E-E8BB0D562459}">
      <dgm:prSet/>
      <dgm:spPr/>
      <dgm:t>
        <a:bodyPr/>
        <a:lstStyle/>
        <a:p>
          <a:endParaRPr lang="en-ZA" sz="2400" b="1"/>
        </a:p>
      </dgm:t>
    </dgm:pt>
    <dgm:pt modelId="{747B25F2-E9BB-49DB-8177-0EF159EA5D1D}" type="sibTrans" cxnId="{D9D3E010-DDA3-443B-A53E-E8BB0D562459}">
      <dgm:prSet/>
      <dgm:spPr/>
      <dgm:t>
        <a:bodyPr/>
        <a:lstStyle/>
        <a:p>
          <a:endParaRPr lang="en-ZA" sz="2400" b="1"/>
        </a:p>
      </dgm:t>
    </dgm:pt>
    <dgm:pt modelId="{08CCB834-9E51-4A9D-A726-DC4502FD94A4}">
      <dgm:prSet phldrT="[Text]" custT="1"/>
      <dgm:spPr/>
      <dgm:t>
        <a:bodyPr/>
        <a:lstStyle/>
        <a:p>
          <a:r>
            <a:rPr lang="en-US" sz="3600" b="1" dirty="0" smtClean="0"/>
            <a:t>Fun</a:t>
          </a:r>
          <a:endParaRPr lang="en-ZA" sz="3600" b="1" dirty="0"/>
        </a:p>
      </dgm:t>
    </dgm:pt>
    <dgm:pt modelId="{96DBD0BA-3E51-46A9-A855-D54BC6693604}" type="parTrans" cxnId="{5D77A151-1F1D-495D-B65A-FBD4B4533AE5}">
      <dgm:prSet/>
      <dgm:spPr/>
      <dgm:t>
        <a:bodyPr/>
        <a:lstStyle/>
        <a:p>
          <a:endParaRPr lang="en-ZA" sz="2400" b="1"/>
        </a:p>
      </dgm:t>
    </dgm:pt>
    <dgm:pt modelId="{650A9FF7-0F94-49EB-9039-80D931E69930}" type="sibTrans" cxnId="{5D77A151-1F1D-495D-B65A-FBD4B4533AE5}">
      <dgm:prSet/>
      <dgm:spPr/>
      <dgm:t>
        <a:bodyPr/>
        <a:lstStyle/>
        <a:p>
          <a:endParaRPr lang="en-ZA" sz="2400" b="1"/>
        </a:p>
      </dgm:t>
    </dgm:pt>
    <dgm:pt modelId="{B1D0D70F-9B40-47B4-A6E5-82CB2BA104DC}">
      <dgm:prSet phldrT="[Text]" custT="1"/>
      <dgm:spPr/>
      <dgm:t>
        <a:bodyPr/>
        <a:lstStyle/>
        <a:p>
          <a:r>
            <a:rPr lang="en-US" sz="3200" b="1" dirty="0" smtClean="0"/>
            <a:t>To build Rapport, we need to know as much as possible about our tourists</a:t>
          </a:r>
          <a:endParaRPr lang="en-ZA" sz="3200" b="1" dirty="0"/>
        </a:p>
      </dgm:t>
    </dgm:pt>
    <dgm:pt modelId="{1389C446-3DAB-4788-B699-AFE2292D0B0E}" type="parTrans" cxnId="{F16C0886-E119-4C21-B04B-F0A0DAE72629}">
      <dgm:prSet/>
      <dgm:spPr/>
      <dgm:t>
        <a:bodyPr/>
        <a:lstStyle/>
        <a:p>
          <a:endParaRPr lang="en-ZA" sz="1600"/>
        </a:p>
      </dgm:t>
    </dgm:pt>
    <dgm:pt modelId="{5B7AA157-982D-4D50-9E4D-D9113C5412CF}" type="sibTrans" cxnId="{F16C0886-E119-4C21-B04B-F0A0DAE72629}">
      <dgm:prSet/>
      <dgm:spPr/>
      <dgm:t>
        <a:bodyPr/>
        <a:lstStyle/>
        <a:p>
          <a:endParaRPr lang="en-ZA" sz="1600"/>
        </a:p>
      </dgm:t>
    </dgm:pt>
    <dgm:pt modelId="{9FE4E750-7C38-4D20-9AC2-E5740DC851BF}" type="pres">
      <dgm:prSet presAssocID="{C788E07F-06C6-43C9-A1B5-146DFF1C1D6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9B9E5448-1ABF-4EB6-BB0C-E13F9D9EF184}" type="pres">
      <dgm:prSet presAssocID="{D13A0A5F-2989-42C9-8ED5-7B076D5C1734}" presName="node" presStyleLbl="node1" presStyleIdx="0" presStyleCnt="5" custScaleX="288440" custScaleY="15465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5A07EE6-19A2-43E7-BDF3-F0271E2A08E2}" type="pres">
      <dgm:prSet presAssocID="{8485963A-7F19-4929-8FEE-AA9B61816817}" presName="sibTrans" presStyleCnt="0"/>
      <dgm:spPr/>
    </dgm:pt>
    <dgm:pt modelId="{D7A57042-AB44-4597-8E6D-3F53F7213894}" type="pres">
      <dgm:prSet presAssocID="{5F62A896-0450-4F88-9FDA-000A650072BF}" presName="node" presStyleLbl="node1" presStyleIdx="1" presStyleCnt="5" custScaleX="174946" custScaleY="11595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59FF229-D5F0-487F-A5C7-CC0FD5AEA31B}" type="pres">
      <dgm:prSet presAssocID="{0EA2736F-6043-407E-83C4-871C380D99AB}" presName="sibTrans" presStyleCnt="0"/>
      <dgm:spPr/>
    </dgm:pt>
    <dgm:pt modelId="{66B8E258-C9F4-4FB1-B3BF-750E50E0FD55}" type="pres">
      <dgm:prSet presAssocID="{3C8C73AF-34BD-4B23-9095-BB65E30E3562}" presName="node" presStyleLbl="node1" presStyleIdx="2" presStyleCnt="5" custScaleX="90753" custScaleY="11503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0541902-C2A4-45D3-9780-270DE12CA840}" type="pres">
      <dgm:prSet presAssocID="{747B25F2-E9BB-49DB-8177-0EF159EA5D1D}" presName="sibTrans" presStyleCnt="0"/>
      <dgm:spPr/>
    </dgm:pt>
    <dgm:pt modelId="{9CBFF18E-DD6E-43D2-A9D1-7BE81673050A}" type="pres">
      <dgm:prSet presAssocID="{08CCB834-9E51-4A9D-A726-DC4502FD94A4}" presName="node" presStyleLbl="node1" presStyleIdx="3" presStyleCnt="5" custScaleX="97508" custScaleY="11503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D790021-0509-457F-82EB-6C14C8648477}" type="pres">
      <dgm:prSet presAssocID="{650A9FF7-0F94-49EB-9039-80D931E69930}" presName="sibTrans" presStyleCnt="0"/>
      <dgm:spPr/>
    </dgm:pt>
    <dgm:pt modelId="{FA4DA8EB-6CD1-48D0-8961-A87ED43BF0F6}" type="pres">
      <dgm:prSet presAssocID="{B1D0D70F-9B40-47B4-A6E5-82CB2BA104DC}" presName="node" presStyleLbl="node1" presStyleIdx="4" presStyleCnt="5" custScaleX="40594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00712E4A-DD37-4309-89DE-E9077BCD6C71}" srcId="{C788E07F-06C6-43C9-A1B5-146DFF1C1D6D}" destId="{5F62A896-0450-4F88-9FDA-000A650072BF}" srcOrd="1" destOrd="0" parTransId="{3A6CE69E-AF22-473F-80E3-D64C675AAEA2}" sibTransId="{0EA2736F-6043-407E-83C4-871C380D99AB}"/>
    <dgm:cxn modelId="{E556EAF2-E192-4F9E-9E5F-E618DFD29821}" type="presOf" srcId="{5F62A896-0450-4F88-9FDA-000A650072BF}" destId="{D7A57042-AB44-4597-8E6D-3F53F7213894}" srcOrd="0" destOrd="0" presId="urn:microsoft.com/office/officeart/2005/8/layout/default"/>
    <dgm:cxn modelId="{5D77A151-1F1D-495D-B65A-FBD4B4533AE5}" srcId="{C788E07F-06C6-43C9-A1B5-146DFF1C1D6D}" destId="{08CCB834-9E51-4A9D-A726-DC4502FD94A4}" srcOrd="3" destOrd="0" parTransId="{96DBD0BA-3E51-46A9-A855-D54BC6693604}" sibTransId="{650A9FF7-0F94-49EB-9039-80D931E69930}"/>
    <dgm:cxn modelId="{A555D7AB-8BFF-4EB7-92B4-5DF4FFC5E775}" type="presOf" srcId="{C788E07F-06C6-43C9-A1B5-146DFF1C1D6D}" destId="{9FE4E750-7C38-4D20-9AC2-E5740DC851BF}" srcOrd="0" destOrd="0" presId="urn:microsoft.com/office/officeart/2005/8/layout/default"/>
    <dgm:cxn modelId="{D9D3E010-DDA3-443B-A53E-E8BB0D562459}" srcId="{C788E07F-06C6-43C9-A1B5-146DFF1C1D6D}" destId="{3C8C73AF-34BD-4B23-9095-BB65E30E3562}" srcOrd="2" destOrd="0" parTransId="{C9414F7D-712F-464B-872A-88A90C8FF616}" sibTransId="{747B25F2-E9BB-49DB-8177-0EF159EA5D1D}"/>
    <dgm:cxn modelId="{CD005668-1A73-4294-B6B0-0F7B72F47623}" type="presOf" srcId="{D13A0A5F-2989-42C9-8ED5-7B076D5C1734}" destId="{9B9E5448-1ABF-4EB6-BB0C-E13F9D9EF184}" srcOrd="0" destOrd="0" presId="urn:microsoft.com/office/officeart/2005/8/layout/default"/>
    <dgm:cxn modelId="{FF0ECD82-E42D-4712-982F-76FF59C194B5}" type="presOf" srcId="{B1D0D70F-9B40-47B4-A6E5-82CB2BA104DC}" destId="{FA4DA8EB-6CD1-48D0-8961-A87ED43BF0F6}" srcOrd="0" destOrd="0" presId="urn:microsoft.com/office/officeart/2005/8/layout/default"/>
    <dgm:cxn modelId="{D7F5745C-5B28-47FC-908B-D89ED1EE92DD}" srcId="{C788E07F-06C6-43C9-A1B5-146DFF1C1D6D}" destId="{D13A0A5F-2989-42C9-8ED5-7B076D5C1734}" srcOrd="0" destOrd="0" parTransId="{76920974-1D97-436B-AFA9-0A380C72FBE4}" sibTransId="{8485963A-7F19-4929-8FEE-AA9B61816817}"/>
    <dgm:cxn modelId="{278904BC-3F00-4BAE-88B8-AE6E8352EF77}" type="presOf" srcId="{3C8C73AF-34BD-4B23-9095-BB65E30E3562}" destId="{66B8E258-C9F4-4FB1-B3BF-750E50E0FD55}" srcOrd="0" destOrd="0" presId="urn:microsoft.com/office/officeart/2005/8/layout/default"/>
    <dgm:cxn modelId="{F0FB29D6-8641-439E-A353-E46B10FCDA46}" type="presOf" srcId="{08CCB834-9E51-4A9D-A726-DC4502FD94A4}" destId="{9CBFF18E-DD6E-43D2-A9D1-7BE81673050A}" srcOrd="0" destOrd="0" presId="urn:microsoft.com/office/officeart/2005/8/layout/default"/>
    <dgm:cxn modelId="{F16C0886-E119-4C21-B04B-F0A0DAE72629}" srcId="{C788E07F-06C6-43C9-A1B5-146DFF1C1D6D}" destId="{B1D0D70F-9B40-47B4-A6E5-82CB2BA104DC}" srcOrd="4" destOrd="0" parTransId="{1389C446-3DAB-4788-B699-AFE2292D0B0E}" sibTransId="{5B7AA157-982D-4D50-9E4D-D9113C5412CF}"/>
    <dgm:cxn modelId="{4E879BA7-8A7C-46DE-98E9-4302CA554621}" type="presParOf" srcId="{9FE4E750-7C38-4D20-9AC2-E5740DC851BF}" destId="{9B9E5448-1ABF-4EB6-BB0C-E13F9D9EF184}" srcOrd="0" destOrd="0" presId="urn:microsoft.com/office/officeart/2005/8/layout/default"/>
    <dgm:cxn modelId="{A77828EA-9043-42D1-A423-4F77AEC56977}" type="presParOf" srcId="{9FE4E750-7C38-4D20-9AC2-E5740DC851BF}" destId="{F5A07EE6-19A2-43E7-BDF3-F0271E2A08E2}" srcOrd="1" destOrd="0" presId="urn:microsoft.com/office/officeart/2005/8/layout/default"/>
    <dgm:cxn modelId="{B384E142-AFE2-4AA0-82A9-65FD23A59ABF}" type="presParOf" srcId="{9FE4E750-7C38-4D20-9AC2-E5740DC851BF}" destId="{D7A57042-AB44-4597-8E6D-3F53F7213894}" srcOrd="2" destOrd="0" presId="urn:microsoft.com/office/officeart/2005/8/layout/default"/>
    <dgm:cxn modelId="{24AEAF1A-C041-42EE-BD78-5D4DBB77437B}" type="presParOf" srcId="{9FE4E750-7C38-4D20-9AC2-E5740DC851BF}" destId="{159FF229-D5F0-487F-A5C7-CC0FD5AEA31B}" srcOrd="3" destOrd="0" presId="urn:microsoft.com/office/officeart/2005/8/layout/default"/>
    <dgm:cxn modelId="{A774D258-6906-4823-9300-C2FC7E257E64}" type="presParOf" srcId="{9FE4E750-7C38-4D20-9AC2-E5740DC851BF}" destId="{66B8E258-C9F4-4FB1-B3BF-750E50E0FD55}" srcOrd="4" destOrd="0" presId="urn:microsoft.com/office/officeart/2005/8/layout/default"/>
    <dgm:cxn modelId="{3521A9DC-9B3A-447B-BBD9-A068CDB6F67C}" type="presParOf" srcId="{9FE4E750-7C38-4D20-9AC2-E5740DC851BF}" destId="{80541902-C2A4-45D3-9780-270DE12CA840}" srcOrd="5" destOrd="0" presId="urn:microsoft.com/office/officeart/2005/8/layout/default"/>
    <dgm:cxn modelId="{B60CA3AD-0407-4563-99F2-DF47A5BF5745}" type="presParOf" srcId="{9FE4E750-7C38-4D20-9AC2-E5740DC851BF}" destId="{9CBFF18E-DD6E-43D2-A9D1-7BE81673050A}" srcOrd="6" destOrd="0" presId="urn:microsoft.com/office/officeart/2005/8/layout/default"/>
    <dgm:cxn modelId="{2C58777D-58E8-4D96-91BA-70612E3AA202}" type="presParOf" srcId="{9FE4E750-7C38-4D20-9AC2-E5740DC851BF}" destId="{BD790021-0509-457F-82EB-6C14C8648477}" srcOrd="7" destOrd="0" presId="urn:microsoft.com/office/officeart/2005/8/layout/default"/>
    <dgm:cxn modelId="{960FDD6E-A8AA-4BB5-9784-C3B52B5981A8}" type="presParOf" srcId="{9FE4E750-7C38-4D20-9AC2-E5740DC851BF}" destId="{FA4DA8EB-6CD1-48D0-8961-A87ED43BF0F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DB323BC6-A2E9-47C3-A994-3B0FAA28AE26}" type="doc">
      <dgm:prSet loTypeId="urn:microsoft.com/office/officeart/2005/8/layout/list1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3472B39E-E234-400A-A5BA-1AB92D6D8399}">
      <dgm:prSet phldrT="[Text]" custT="1"/>
      <dgm:spPr/>
      <dgm:t>
        <a:bodyPr/>
        <a:lstStyle/>
        <a:p>
          <a:r>
            <a:rPr lang="en-ZA" sz="2600" b="1" dirty="0" smtClean="0"/>
            <a:t>Noise:  </a:t>
          </a:r>
          <a:r>
            <a:rPr lang="en-ZA" sz="2600" b="0" dirty="0" smtClean="0"/>
            <a:t>traffic, people, etc.</a:t>
          </a:r>
          <a:endParaRPr lang="en-ZA" sz="2600" b="0" dirty="0"/>
        </a:p>
      </dgm:t>
    </dgm:pt>
    <dgm:pt modelId="{8863D184-0862-4917-AAFD-E26E7B413727}" type="parTrans" cxnId="{8A32E69E-F8C2-403A-883C-E2B0791F3FA5}">
      <dgm:prSet/>
      <dgm:spPr/>
      <dgm:t>
        <a:bodyPr/>
        <a:lstStyle/>
        <a:p>
          <a:endParaRPr lang="en-ZA" sz="2600"/>
        </a:p>
      </dgm:t>
    </dgm:pt>
    <dgm:pt modelId="{052C525E-C3CE-4FE3-94E9-E9C8C5FFD7D6}" type="sibTrans" cxnId="{8A32E69E-F8C2-403A-883C-E2B0791F3FA5}">
      <dgm:prSet/>
      <dgm:spPr/>
      <dgm:t>
        <a:bodyPr/>
        <a:lstStyle/>
        <a:p>
          <a:endParaRPr lang="en-ZA" sz="2600"/>
        </a:p>
      </dgm:t>
    </dgm:pt>
    <dgm:pt modelId="{C1CBD1F9-FBAE-4748-B31F-6AFA83D7657F}">
      <dgm:prSet phldrT="[Text]" custT="1"/>
      <dgm:spPr/>
      <dgm:t>
        <a:bodyPr/>
        <a:lstStyle/>
        <a:p>
          <a:r>
            <a:rPr lang="en-ZA" sz="2600" b="1" dirty="0" smtClean="0"/>
            <a:t>Language:  </a:t>
          </a:r>
          <a:r>
            <a:rPr lang="en-ZA" sz="2600" b="0" dirty="0" smtClean="0"/>
            <a:t>different understanding of words</a:t>
          </a:r>
          <a:endParaRPr lang="en-ZA" sz="2600" b="0" dirty="0"/>
        </a:p>
      </dgm:t>
    </dgm:pt>
    <dgm:pt modelId="{4E45596D-0BAA-4BA9-B22F-9F95F78657AF}" type="parTrans" cxnId="{7D915B8A-E421-4CBB-90D8-D9404BE4201F}">
      <dgm:prSet/>
      <dgm:spPr/>
      <dgm:t>
        <a:bodyPr/>
        <a:lstStyle/>
        <a:p>
          <a:endParaRPr lang="en-ZA" sz="2600"/>
        </a:p>
      </dgm:t>
    </dgm:pt>
    <dgm:pt modelId="{67F8C8E3-3252-4540-A248-8A36E722CA25}" type="sibTrans" cxnId="{7D915B8A-E421-4CBB-90D8-D9404BE4201F}">
      <dgm:prSet/>
      <dgm:spPr/>
      <dgm:t>
        <a:bodyPr/>
        <a:lstStyle/>
        <a:p>
          <a:endParaRPr lang="en-ZA" sz="2600"/>
        </a:p>
      </dgm:t>
    </dgm:pt>
    <dgm:pt modelId="{1B0A3A5C-F8D7-4E08-AC4B-05A286DCDE5E}">
      <dgm:prSet phldrT="[Text]" custT="1"/>
      <dgm:spPr/>
      <dgm:t>
        <a:bodyPr/>
        <a:lstStyle/>
        <a:p>
          <a:r>
            <a:rPr lang="en-ZA" sz="2600" b="1" dirty="0" smtClean="0"/>
            <a:t>Accents: </a:t>
          </a:r>
          <a:r>
            <a:rPr lang="en-ZA" sz="2600" b="0" dirty="0" smtClean="0"/>
            <a:t>how words is said:  </a:t>
          </a:r>
          <a:r>
            <a:rPr lang="en-ZA" sz="2600" b="1" dirty="0" smtClean="0"/>
            <a:t>PRACTICE!! </a:t>
          </a:r>
          <a:r>
            <a:rPr lang="en-ZA" sz="2600" b="0" dirty="0" smtClean="0"/>
            <a:t>Learn!</a:t>
          </a:r>
          <a:endParaRPr lang="en-ZA" sz="2600" dirty="0"/>
        </a:p>
      </dgm:t>
    </dgm:pt>
    <dgm:pt modelId="{6B39600A-3A64-48E0-B4F3-8682AC61FCA6}" type="parTrans" cxnId="{DC2421F2-A3EF-4746-8515-43F6E041C199}">
      <dgm:prSet/>
      <dgm:spPr/>
      <dgm:t>
        <a:bodyPr/>
        <a:lstStyle/>
        <a:p>
          <a:endParaRPr lang="en-ZA" sz="2600"/>
        </a:p>
      </dgm:t>
    </dgm:pt>
    <dgm:pt modelId="{884A603B-17FC-4BB7-9C72-D69C41615EF7}" type="sibTrans" cxnId="{DC2421F2-A3EF-4746-8515-43F6E041C199}">
      <dgm:prSet/>
      <dgm:spPr/>
      <dgm:t>
        <a:bodyPr/>
        <a:lstStyle/>
        <a:p>
          <a:endParaRPr lang="en-ZA" sz="2600"/>
        </a:p>
      </dgm:t>
    </dgm:pt>
    <dgm:pt modelId="{9D4CA77C-0B72-40EC-88F3-75F78B53319D}">
      <dgm:prSet phldrT="[Text]" custT="1"/>
      <dgm:spPr/>
      <dgm:t>
        <a:bodyPr/>
        <a:lstStyle/>
        <a:p>
          <a:r>
            <a:rPr lang="en-ZA" sz="2600" b="1" dirty="0" smtClean="0"/>
            <a:t>Culture:  </a:t>
          </a:r>
          <a:r>
            <a:rPr lang="en-ZA" sz="2600" b="0" dirty="0" smtClean="0"/>
            <a:t>some cultural </a:t>
          </a:r>
          <a:r>
            <a:rPr lang="en-ZA" sz="2600" b="0" dirty="0" smtClean="0"/>
            <a:t>ways may </a:t>
          </a:r>
          <a:r>
            <a:rPr lang="en-ZA" sz="2600" b="0" dirty="0" smtClean="0"/>
            <a:t>offend others:  e.g. British sarcasm</a:t>
          </a:r>
          <a:endParaRPr lang="en-ZA" sz="2600" dirty="0"/>
        </a:p>
      </dgm:t>
    </dgm:pt>
    <dgm:pt modelId="{E1CFA525-FFB9-4342-83C3-2B42ADB1059E}" type="parTrans" cxnId="{1DB559BF-6BE5-4E87-A21C-2B335C8F16F2}">
      <dgm:prSet/>
      <dgm:spPr/>
      <dgm:t>
        <a:bodyPr/>
        <a:lstStyle/>
        <a:p>
          <a:endParaRPr lang="en-ZA" sz="2600"/>
        </a:p>
      </dgm:t>
    </dgm:pt>
    <dgm:pt modelId="{16D00B6B-6C31-48FA-95FA-DC0FDB491C3F}" type="sibTrans" cxnId="{1DB559BF-6BE5-4E87-A21C-2B335C8F16F2}">
      <dgm:prSet/>
      <dgm:spPr/>
      <dgm:t>
        <a:bodyPr/>
        <a:lstStyle/>
        <a:p>
          <a:endParaRPr lang="en-ZA" sz="2600"/>
        </a:p>
      </dgm:t>
    </dgm:pt>
    <dgm:pt modelId="{BAD9E552-671C-45A2-8FD3-19BA3767DB2E}">
      <dgm:prSet phldrT="[Text]" custT="1"/>
      <dgm:spPr/>
      <dgm:t>
        <a:bodyPr/>
        <a:lstStyle/>
        <a:p>
          <a:r>
            <a:rPr lang="en-ZA" sz="2600" b="1" dirty="0" smtClean="0"/>
            <a:t>Physical:  </a:t>
          </a:r>
          <a:r>
            <a:rPr lang="en-ZA" sz="2600" b="0" dirty="0" smtClean="0"/>
            <a:t>wrong interpretations </a:t>
          </a:r>
          <a:r>
            <a:rPr lang="en-ZA" sz="2600" b="0" dirty="0" smtClean="0"/>
            <a:t>of body language </a:t>
          </a:r>
          <a:endParaRPr lang="en-ZA" sz="2600" dirty="0"/>
        </a:p>
      </dgm:t>
    </dgm:pt>
    <dgm:pt modelId="{5CF2E66F-8CB6-4A1B-BA5C-207186169AC4}" type="parTrans" cxnId="{2E5BA81E-2085-4426-989F-5D02124C8171}">
      <dgm:prSet/>
      <dgm:spPr/>
      <dgm:t>
        <a:bodyPr/>
        <a:lstStyle/>
        <a:p>
          <a:endParaRPr lang="en-ZA" sz="2600"/>
        </a:p>
      </dgm:t>
    </dgm:pt>
    <dgm:pt modelId="{6150C1CF-0D5C-464A-BB72-C6A14ACCECA8}" type="sibTrans" cxnId="{2E5BA81E-2085-4426-989F-5D02124C8171}">
      <dgm:prSet/>
      <dgm:spPr/>
      <dgm:t>
        <a:bodyPr/>
        <a:lstStyle/>
        <a:p>
          <a:endParaRPr lang="en-ZA" sz="2600"/>
        </a:p>
      </dgm:t>
    </dgm:pt>
    <dgm:pt modelId="{F872A42F-2CB5-4E1E-8B15-C348F374878D}" type="pres">
      <dgm:prSet presAssocID="{DB323BC6-A2E9-47C3-A994-3B0FAA28AE2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EB2F9BC9-708C-4DF8-AD76-A1B458135E4F}" type="pres">
      <dgm:prSet presAssocID="{3472B39E-E234-400A-A5BA-1AB92D6D8399}" presName="parentLin" presStyleCnt="0"/>
      <dgm:spPr/>
    </dgm:pt>
    <dgm:pt modelId="{1BA65A6A-C71E-4E7B-93CF-A558D9C4E04F}" type="pres">
      <dgm:prSet presAssocID="{3472B39E-E234-400A-A5BA-1AB92D6D8399}" presName="parentLeftMargin" presStyleLbl="node1" presStyleIdx="0" presStyleCnt="5"/>
      <dgm:spPr/>
      <dgm:t>
        <a:bodyPr/>
        <a:lstStyle/>
        <a:p>
          <a:endParaRPr lang="en-ZA"/>
        </a:p>
      </dgm:t>
    </dgm:pt>
    <dgm:pt modelId="{97F5B581-0D4A-46DE-813C-CCEC4AAC26EE}" type="pres">
      <dgm:prSet presAssocID="{3472B39E-E234-400A-A5BA-1AB92D6D8399}" presName="parentText" presStyleLbl="node1" presStyleIdx="0" presStyleCnt="5" custScaleX="129087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D69C43A-3E29-4AEF-AE6D-6C654318807D}" type="pres">
      <dgm:prSet presAssocID="{3472B39E-E234-400A-A5BA-1AB92D6D8399}" presName="negativeSpace" presStyleCnt="0"/>
      <dgm:spPr/>
    </dgm:pt>
    <dgm:pt modelId="{F2EDCF40-2A9C-4701-9C22-E28CE368613B}" type="pres">
      <dgm:prSet presAssocID="{3472B39E-E234-400A-A5BA-1AB92D6D8399}" presName="childText" presStyleLbl="conFgAcc1" presStyleIdx="0" presStyleCnt="5">
        <dgm:presLayoutVars>
          <dgm:bulletEnabled val="1"/>
        </dgm:presLayoutVars>
      </dgm:prSet>
      <dgm:spPr/>
    </dgm:pt>
    <dgm:pt modelId="{496BF640-5642-43CE-A8BD-33A1EFF7C9FB}" type="pres">
      <dgm:prSet presAssocID="{052C525E-C3CE-4FE3-94E9-E9C8C5FFD7D6}" presName="spaceBetweenRectangles" presStyleCnt="0"/>
      <dgm:spPr/>
    </dgm:pt>
    <dgm:pt modelId="{746AD843-66E1-4B78-86A2-8A9C13326802}" type="pres">
      <dgm:prSet presAssocID="{C1CBD1F9-FBAE-4748-B31F-6AFA83D7657F}" presName="parentLin" presStyleCnt="0"/>
      <dgm:spPr/>
    </dgm:pt>
    <dgm:pt modelId="{03509BF9-6925-4303-839A-379DDCF7865A}" type="pres">
      <dgm:prSet presAssocID="{C1CBD1F9-FBAE-4748-B31F-6AFA83D7657F}" presName="parentLeftMargin" presStyleLbl="node1" presStyleIdx="0" presStyleCnt="5"/>
      <dgm:spPr/>
      <dgm:t>
        <a:bodyPr/>
        <a:lstStyle/>
        <a:p>
          <a:endParaRPr lang="en-ZA"/>
        </a:p>
      </dgm:t>
    </dgm:pt>
    <dgm:pt modelId="{865DF323-5FCB-4F08-9B7F-5DECE8529B7E}" type="pres">
      <dgm:prSet presAssocID="{C1CBD1F9-FBAE-4748-B31F-6AFA83D7657F}" presName="parentText" presStyleLbl="node1" presStyleIdx="1" presStyleCnt="5" custScaleX="129087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B9A8F7B-9C74-4882-B730-BBE806D3E583}" type="pres">
      <dgm:prSet presAssocID="{C1CBD1F9-FBAE-4748-B31F-6AFA83D7657F}" presName="negativeSpace" presStyleCnt="0"/>
      <dgm:spPr/>
    </dgm:pt>
    <dgm:pt modelId="{5D45D30A-6A3F-4548-AB9A-48CC52EDBCEA}" type="pres">
      <dgm:prSet presAssocID="{C1CBD1F9-FBAE-4748-B31F-6AFA83D7657F}" presName="childText" presStyleLbl="conFgAcc1" presStyleIdx="1" presStyleCnt="5">
        <dgm:presLayoutVars>
          <dgm:bulletEnabled val="1"/>
        </dgm:presLayoutVars>
      </dgm:prSet>
      <dgm:spPr/>
    </dgm:pt>
    <dgm:pt modelId="{E0841AD4-AC56-4D43-ACF5-7985C1CCD864}" type="pres">
      <dgm:prSet presAssocID="{67F8C8E3-3252-4540-A248-8A36E722CA25}" presName="spaceBetweenRectangles" presStyleCnt="0"/>
      <dgm:spPr/>
    </dgm:pt>
    <dgm:pt modelId="{2B731F91-135C-447A-9AC2-E69AE6EC7F32}" type="pres">
      <dgm:prSet presAssocID="{1B0A3A5C-F8D7-4E08-AC4B-05A286DCDE5E}" presName="parentLin" presStyleCnt="0"/>
      <dgm:spPr/>
    </dgm:pt>
    <dgm:pt modelId="{E8773058-763A-4228-9ABE-ED4234512F1F}" type="pres">
      <dgm:prSet presAssocID="{1B0A3A5C-F8D7-4E08-AC4B-05A286DCDE5E}" presName="parentLeftMargin" presStyleLbl="node1" presStyleIdx="1" presStyleCnt="5"/>
      <dgm:spPr/>
      <dgm:t>
        <a:bodyPr/>
        <a:lstStyle/>
        <a:p>
          <a:endParaRPr lang="en-ZA"/>
        </a:p>
      </dgm:t>
    </dgm:pt>
    <dgm:pt modelId="{7D3856A8-6CA0-4CA6-BBE3-4BC76BE0826C}" type="pres">
      <dgm:prSet presAssocID="{1B0A3A5C-F8D7-4E08-AC4B-05A286DCDE5E}" presName="parentText" presStyleLbl="node1" presStyleIdx="2" presStyleCnt="5" custScaleX="129087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4E5AE2C-23E5-4050-B686-F2D2BD3EA182}" type="pres">
      <dgm:prSet presAssocID="{1B0A3A5C-F8D7-4E08-AC4B-05A286DCDE5E}" presName="negativeSpace" presStyleCnt="0"/>
      <dgm:spPr/>
    </dgm:pt>
    <dgm:pt modelId="{E1E8CA06-04DD-4BA3-AF2E-ADAC6055556F}" type="pres">
      <dgm:prSet presAssocID="{1B0A3A5C-F8D7-4E08-AC4B-05A286DCDE5E}" presName="childText" presStyleLbl="conFgAcc1" presStyleIdx="2" presStyleCnt="5">
        <dgm:presLayoutVars>
          <dgm:bulletEnabled val="1"/>
        </dgm:presLayoutVars>
      </dgm:prSet>
      <dgm:spPr/>
    </dgm:pt>
    <dgm:pt modelId="{9D5599ED-1AAF-4783-B3D7-D8D120206B21}" type="pres">
      <dgm:prSet presAssocID="{884A603B-17FC-4BB7-9C72-D69C41615EF7}" presName="spaceBetweenRectangles" presStyleCnt="0"/>
      <dgm:spPr/>
    </dgm:pt>
    <dgm:pt modelId="{071628D2-EC0F-4F06-A686-D7C17D09EBE2}" type="pres">
      <dgm:prSet presAssocID="{9D4CA77C-0B72-40EC-88F3-75F78B53319D}" presName="parentLin" presStyleCnt="0"/>
      <dgm:spPr/>
    </dgm:pt>
    <dgm:pt modelId="{954E1E68-FEF5-42A0-8BE6-85EBAF77DD44}" type="pres">
      <dgm:prSet presAssocID="{9D4CA77C-0B72-40EC-88F3-75F78B53319D}" presName="parentLeftMargin" presStyleLbl="node1" presStyleIdx="2" presStyleCnt="5"/>
      <dgm:spPr/>
      <dgm:t>
        <a:bodyPr/>
        <a:lstStyle/>
        <a:p>
          <a:endParaRPr lang="en-ZA"/>
        </a:p>
      </dgm:t>
    </dgm:pt>
    <dgm:pt modelId="{3B3DF898-CBAF-40D5-848F-647FE4E6044F}" type="pres">
      <dgm:prSet presAssocID="{9D4CA77C-0B72-40EC-88F3-75F78B53319D}" presName="parentText" presStyleLbl="node1" presStyleIdx="3" presStyleCnt="5" custScaleX="129087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90037C9-AD87-4DA5-A06E-4D56F57BB7B4}" type="pres">
      <dgm:prSet presAssocID="{9D4CA77C-0B72-40EC-88F3-75F78B53319D}" presName="negativeSpace" presStyleCnt="0"/>
      <dgm:spPr/>
    </dgm:pt>
    <dgm:pt modelId="{5F856734-BCA8-49D7-976B-F139ECDBD9EF}" type="pres">
      <dgm:prSet presAssocID="{9D4CA77C-0B72-40EC-88F3-75F78B53319D}" presName="childText" presStyleLbl="conFgAcc1" presStyleIdx="3" presStyleCnt="5">
        <dgm:presLayoutVars>
          <dgm:bulletEnabled val="1"/>
        </dgm:presLayoutVars>
      </dgm:prSet>
      <dgm:spPr/>
    </dgm:pt>
    <dgm:pt modelId="{7591DAF7-A322-44DA-85AB-8203081081EA}" type="pres">
      <dgm:prSet presAssocID="{16D00B6B-6C31-48FA-95FA-DC0FDB491C3F}" presName="spaceBetweenRectangles" presStyleCnt="0"/>
      <dgm:spPr/>
    </dgm:pt>
    <dgm:pt modelId="{66B5614B-10BF-44CD-8000-32CA46B75DBE}" type="pres">
      <dgm:prSet presAssocID="{BAD9E552-671C-45A2-8FD3-19BA3767DB2E}" presName="parentLin" presStyleCnt="0"/>
      <dgm:spPr/>
    </dgm:pt>
    <dgm:pt modelId="{50F9A13B-C982-4F0F-B83C-E269E32995EA}" type="pres">
      <dgm:prSet presAssocID="{BAD9E552-671C-45A2-8FD3-19BA3767DB2E}" presName="parentLeftMargin" presStyleLbl="node1" presStyleIdx="3" presStyleCnt="5"/>
      <dgm:spPr/>
      <dgm:t>
        <a:bodyPr/>
        <a:lstStyle/>
        <a:p>
          <a:endParaRPr lang="en-ZA"/>
        </a:p>
      </dgm:t>
    </dgm:pt>
    <dgm:pt modelId="{59116B22-B8B6-4DC3-92C8-29982E836938}" type="pres">
      <dgm:prSet presAssocID="{BAD9E552-671C-45A2-8FD3-19BA3767DB2E}" presName="parentText" presStyleLbl="node1" presStyleIdx="4" presStyleCnt="5" custScaleX="129087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3C18475-06F6-4E5B-83AE-F352E50380F2}" type="pres">
      <dgm:prSet presAssocID="{BAD9E552-671C-45A2-8FD3-19BA3767DB2E}" presName="negativeSpace" presStyleCnt="0"/>
      <dgm:spPr/>
    </dgm:pt>
    <dgm:pt modelId="{5E1BD389-B66C-49A8-9DD4-AD41E4AE8D2D}" type="pres">
      <dgm:prSet presAssocID="{BAD9E552-671C-45A2-8FD3-19BA3767DB2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A7DE559-B4C6-44DE-90FF-38C5559C17F9}" type="presOf" srcId="{C1CBD1F9-FBAE-4748-B31F-6AFA83D7657F}" destId="{03509BF9-6925-4303-839A-379DDCF7865A}" srcOrd="0" destOrd="0" presId="urn:microsoft.com/office/officeart/2005/8/layout/list1"/>
    <dgm:cxn modelId="{38195C2B-9B95-4256-80EE-2AF22E46AE3B}" type="presOf" srcId="{BAD9E552-671C-45A2-8FD3-19BA3767DB2E}" destId="{59116B22-B8B6-4DC3-92C8-29982E836938}" srcOrd="1" destOrd="0" presId="urn:microsoft.com/office/officeart/2005/8/layout/list1"/>
    <dgm:cxn modelId="{6106913E-AE97-491A-B472-65DD975E3F19}" type="presOf" srcId="{C1CBD1F9-FBAE-4748-B31F-6AFA83D7657F}" destId="{865DF323-5FCB-4F08-9B7F-5DECE8529B7E}" srcOrd="1" destOrd="0" presId="urn:microsoft.com/office/officeart/2005/8/layout/list1"/>
    <dgm:cxn modelId="{5F301A81-4C2B-4DB1-A478-A2A406909C99}" type="presOf" srcId="{3472B39E-E234-400A-A5BA-1AB92D6D8399}" destId="{1BA65A6A-C71E-4E7B-93CF-A558D9C4E04F}" srcOrd="0" destOrd="0" presId="urn:microsoft.com/office/officeart/2005/8/layout/list1"/>
    <dgm:cxn modelId="{707E1531-E179-4164-BD91-52C058177BCF}" type="presOf" srcId="{3472B39E-E234-400A-A5BA-1AB92D6D8399}" destId="{97F5B581-0D4A-46DE-813C-CCEC4AAC26EE}" srcOrd="1" destOrd="0" presId="urn:microsoft.com/office/officeart/2005/8/layout/list1"/>
    <dgm:cxn modelId="{7D915B8A-E421-4CBB-90D8-D9404BE4201F}" srcId="{DB323BC6-A2E9-47C3-A994-3B0FAA28AE26}" destId="{C1CBD1F9-FBAE-4748-B31F-6AFA83D7657F}" srcOrd="1" destOrd="0" parTransId="{4E45596D-0BAA-4BA9-B22F-9F95F78657AF}" sibTransId="{67F8C8E3-3252-4540-A248-8A36E722CA25}"/>
    <dgm:cxn modelId="{8A32E69E-F8C2-403A-883C-E2B0791F3FA5}" srcId="{DB323BC6-A2E9-47C3-A994-3B0FAA28AE26}" destId="{3472B39E-E234-400A-A5BA-1AB92D6D8399}" srcOrd="0" destOrd="0" parTransId="{8863D184-0862-4917-AAFD-E26E7B413727}" sibTransId="{052C525E-C3CE-4FE3-94E9-E9C8C5FFD7D6}"/>
    <dgm:cxn modelId="{CFF0B06E-4361-472D-8C5D-0620822EB3C2}" type="presOf" srcId="{DB323BC6-A2E9-47C3-A994-3B0FAA28AE26}" destId="{F872A42F-2CB5-4E1E-8B15-C348F374878D}" srcOrd="0" destOrd="0" presId="urn:microsoft.com/office/officeart/2005/8/layout/list1"/>
    <dgm:cxn modelId="{DED581D2-7238-4BE1-94B5-F67CE98CFEBD}" type="presOf" srcId="{BAD9E552-671C-45A2-8FD3-19BA3767DB2E}" destId="{50F9A13B-C982-4F0F-B83C-E269E32995EA}" srcOrd="0" destOrd="0" presId="urn:microsoft.com/office/officeart/2005/8/layout/list1"/>
    <dgm:cxn modelId="{8FEE5D15-8BAC-4F33-A094-858A95905316}" type="presOf" srcId="{1B0A3A5C-F8D7-4E08-AC4B-05A286DCDE5E}" destId="{7D3856A8-6CA0-4CA6-BBE3-4BC76BE0826C}" srcOrd="1" destOrd="0" presId="urn:microsoft.com/office/officeart/2005/8/layout/list1"/>
    <dgm:cxn modelId="{C56D00D3-A736-4598-B3DB-D6C7568AA078}" type="presOf" srcId="{9D4CA77C-0B72-40EC-88F3-75F78B53319D}" destId="{3B3DF898-CBAF-40D5-848F-647FE4E6044F}" srcOrd="1" destOrd="0" presId="urn:microsoft.com/office/officeart/2005/8/layout/list1"/>
    <dgm:cxn modelId="{850C7D78-F54E-4EC1-B8FC-2F2260A13F5D}" type="presOf" srcId="{9D4CA77C-0B72-40EC-88F3-75F78B53319D}" destId="{954E1E68-FEF5-42A0-8BE6-85EBAF77DD44}" srcOrd="0" destOrd="0" presId="urn:microsoft.com/office/officeart/2005/8/layout/list1"/>
    <dgm:cxn modelId="{0AAE4D64-B120-48A6-93F9-BD3F09A8400F}" type="presOf" srcId="{1B0A3A5C-F8D7-4E08-AC4B-05A286DCDE5E}" destId="{E8773058-763A-4228-9ABE-ED4234512F1F}" srcOrd="0" destOrd="0" presId="urn:microsoft.com/office/officeart/2005/8/layout/list1"/>
    <dgm:cxn modelId="{2E5BA81E-2085-4426-989F-5D02124C8171}" srcId="{DB323BC6-A2E9-47C3-A994-3B0FAA28AE26}" destId="{BAD9E552-671C-45A2-8FD3-19BA3767DB2E}" srcOrd="4" destOrd="0" parTransId="{5CF2E66F-8CB6-4A1B-BA5C-207186169AC4}" sibTransId="{6150C1CF-0D5C-464A-BB72-C6A14ACCECA8}"/>
    <dgm:cxn modelId="{DC2421F2-A3EF-4746-8515-43F6E041C199}" srcId="{DB323BC6-A2E9-47C3-A994-3B0FAA28AE26}" destId="{1B0A3A5C-F8D7-4E08-AC4B-05A286DCDE5E}" srcOrd="2" destOrd="0" parTransId="{6B39600A-3A64-48E0-B4F3-8682AC61FCA6}" sibTransId="{884A603B-17FC-4BB7-9C72-D69C41615EF7}"/>
    <dgm:cxn modelId="{1DB559BF-6BE5-4E87-A21C-2B335C8F16F2}" srcId="{DB323BC6-A2E9-47C3-A994-3B0FAA28AE26}" destId="{9D4CA77C-0B72-40EC-88F3-75F78B53319D}" srcOrd="3" destOrd="0" parTransId="{E1CFA525-FFB9-4342-83C3-2B42ADB1059E}" sibTransId="{16D00B6B-6C31-48FA-95FA-DC0FDB491C3F}"/>
    <dgm:cxn modelId="{0F2BF18A-A005-4504-8971-10B2A2A66B26}" type="presParOf" srcId="{F872A42F-2CB5-4E1E-8B15-C348F374878D}" destId="{EB2F9BC9-708C-4DF8-AD76-A1B458135E4F}" srcOrd="0" destOrd="0" presId="urn:microsoft.com/office/officeart/2005/8/layout/list1"/>
    <dgm:cxn modelId="{FDA3E807-2550-4DE1-9A36-074F6810A8D5}" type="presParOf" srcId="{EB2F9BC9-708C-4DF8-AD76-A1B458135E4F}" destId="{1BA65A6A-C71E-4E7B-93CF-A558D9C4E04F}" srcOrd="0" destOrd="0" presId="urn:microsoft.com/office/officeart/2005/8/layout/list1"/>
    <dgm:cxn modelId="{CE798192-9FE5-4B81-AE0B-5B8B262F663D}" type="presParOf" srcId="{EB2F9BC9-708C-4DF8-AD76-A1B458135E4F}" destId="{97F5B581-0D4A-46DE-813C-CCEC4AAC26EE}" srcOrd="1" destOrd="0" presId="urn:microsoft.com/office/officeart/2005/8/layout/list1"/>
    <dgm:cxn modelId="{F9F19127-8A9F-4F81-A9B3-ACE10C6FCE5C}" type="presParOf" srcId="{F872A42F-2CB5-4E1E-8B15-C348F374878D}" destId="{4D69C43A-3E29-4AEF-AE6D-6C654318807D}" srcOrd="1" destOrd="0" presId="urn:microsoft.com/office/officeart/2005/8/layout/list1"/>
    <dgm:cxn modelId="{18D7BC8A-BD90-4236-B408-94150208FCE8}" type="presParOf" srcId="{F872A42F-2CB5-4E1E-8B15-C348F374878D}" destId="{F2EDCF40-2A9C-4701-9C22-E28CE368613B}" srcOrd="2" destOrd="0" presId="urn:microsoft.com/office/officeart/2005/8/layout/list1"/>
    <dgm:cxn modelId="{E4F4497C-CBA6-45D0-8110-56D92F8E84AE}" type="presParOf" srcId="{F872A42F-2CB5-4E1E-8B15-C348F374878D}" destId="{496BF640-5642-43CE-A8BD-33A1EFF7C9FB}" srcOrd="3" destOrd="0" presId="urn:microsoft.com/office/officeart/2005/8/layout/list1"/>
    <dgm:cxn modelId="{721F425C-52C4-47C8-808B-8C624967F605}" type="presParOf" srcId="{F872A42F-2CB5-4E1E-8B15-C348F374878D}" destId="{746AD843-66E1-4B78-86A2-8A9C13326802}" srcOrd="4" destOrd="0" presId="urn:microsoft.com/office/officeart/2005/8/layout/list1"/>
    <dgm:cxn modelId="{4D18FE3C-0FDB-4240-9E3D-084D8BCE601C}" type="presParOf" srcId="{746AD843-66E1-4B78-86A2-8A9C13326802}" destId="{03509BF9-6925-4303-839A-379DDCF7865A}" srcOrd="0" destOrd="0" presId="urn:microsoft.com/office/officeart/2005/8/layout/list1"/>
    <dgm:cxn modelId="{471DB195-2979-42DF-B724-C2E102A6F013}" type="presParOf" srcId="{746AD843-66E1-4B78-86A2-8A9C13326802}" destId="{865DF323-5FCB-4F08-9B7F-5DECE8529B7E}" srcOrd="1" destOrd="0" presId="urn:microsoft.com/office/officeart/2005/8/layout/list1"/>
    <dgm:cxn modelId="{0AA2207F-6DA2-4594-890D-6F552BC44BB2}" type="presParOf" srcId="{F872A42F-2CB5-4E1E-8B15-C348F374878D}" destId="{9B9A8F7B-9C74-4882-B730-BBE806D3E583}" srcOrd="5" destOrd="0" presId="urn:microsoft.com/office/officeart/2005/8/layout/list1"/>
    <dgm:cxn modelId="{87484D90-6C36-4EE7-9106-CDA42364CC88}" type="presParOf" srcId="{F872A42F-2CB5-4E1E-8B15-C348F374878D}" destId="{5D45D30A-6A3F-4548-AB9A-48CC52EDBCEA}" srcOrd="6" destOrd="0" presId="urn:microsoft.com/office/officeart/2005/8/layout/list1"/>
    <dgm:cxn modelId="{C4307A48-142E-4D0F-8D37-4868E2386DA5}" type="presParOf" srcId="{F872A42F-2CB5-4E1E-8B15-C348F374878D}" destId="{E0841AD4-AC56-4D43-ACF5-7985C1CCD864}" srcOrd="7" destOrd="0" presId="urn:microsoft.com/office/officeart/2005/8/layout/list1"/>
    <dgm:cxn modelId="{02427694-A854-4943-8618-A2457993C091}" type="presParOf" srcId="{F872A42F-2CB5-4E1E-8B15-C348F374878D}" destId="{2B731F91-135C-447A-9AC2-E69AE6EC7F32}" srcOrd="8" destOrd="0" presId="urn:microsoft.com/office/officeart/2005/8/layout/list1"/>
    <dgm:cxn modelId="{85D253D6-4685-4D63-95AF-048720434E00}" type="presParOf" srcId="{2B731F91-135C-447A-9AC2-E69AE6EC7F32}" destId="{E8773058-763A-4228-9ABE-ED4234512F1F}" srcOrd="0" destOrd="0" presId="urn:microsoft.com/office/officeart/2005/8/layout/list1"/>
    <dgm:cxn modelId="{1CBEDD5F-8E32-4FE0-A3CE-5BF88825A4ED}" type="presParOf" srcId="{2B731F91-135C-447A-9AC2-E69AE6EC7F32}" destId="{7D3856A8-6CA0-4CA6-BBE3-4BC76BE0826C}" srcOrd="1" destOrd="0" presId="urn:microsoft.com/office/officeart/2005/8/layout/list1"/>
    <dgm:cxn modelId="{C3230DF6-23B6-4914-9A7B-261D1FFC2573}" type="presParOf" srcId="{F872A42F-2CB5-4E1E-8B15-C348F374878D}" destId="{64E5AE2C-23E5-4050-B686-F2D2BD3EA182}" srcOrd="9" destOrd="0" presId="urn:microsoft.com/office/officeart/2005/8/layout/list1"/>
    <dgm:cxn modelId="{EBF91A0F-9500-4787-97C7-63DDD9ADF937}" type="presParOf" srcId="{F872A42F-2CB5-4E1E-8B15-C348F374878D}" destId="{E1E8CA06-04DD-4BA3-AF2E-ADAC6055556F}" srcOrd="10" destOrd="0" presId="urn:microsoft.com/office/officeart/2005/8/layout/list1"/>
    <dgm:cxn modelId="{EE16EB5D-2490-42CE-A7AB-B65A774430DE}" type="presParOf" srcId="{F872A42F-2CB5-4E1E-8B15-C348F374878D}" destId="{9D5599ED-1AAF-4783-B3D7-D8D120206B21}" srcOrd="11" destOrd="0" presId="urn:microsoft.com/office/officeart/2005/8/layout/list1"/>
    <dgm:cxn modelId="{FE7EEAE8-DB01-45C4-9571-E648711F3278}" type="presParOf" srcId="{F872A42F-2CB5-4E1E-8B15-C348F374878D}" destId="{071628D2-EC0F-4F06-A686-D7C17D09EBE2}" srcOrd="12" destOrd="0" presId="urn:microsoft.com/office/officeart/2005/8/layout/list1"/>
    <dgm:cxn modelId="{142A9956-B349-45DB-A54F-08F61B9EDBB9}" type="presParOf" srcId="{071628D2-EC0F-4F06-A686-D7C17D09EBE2}" destId="{954E1E68-FEF5-42A0-8BE6-85EBAF77DD44}" srcOrd="0" destOrd="0" presId="urn:microsoft.com/office/officeart/2005/8/layout/list1"/>
    <dgm:cxn modelId="{91DDB418-4E1B-42EA-BA22-D7B4C99F566F}" type="presParOf" srcId="{071628D2-EC0F-4F06-A686-D7C17D09EBE2}" destId="{3B3DF898-CBAF-40D5-848F-647FE4E6044F}" srcOrd="1" destOrd="0" presId="urn:microsoft.com/office/officeart/2005/8/layout/list1"/>
    <dgm:cxn modelId="{87F5D5C5-9B5F-47E7-A457-0C19B7AB545F}" type="presParOf" srcId="{F872A42F-2CB5-4E1E-8B15-C348F374878D}" destId="{A90037C9-AD87-4DA5-A06E-4D56F57BB7B4}" srcOrd="13" destOrd="0" presId="urn:microsoft.com/office/officeart/2005/8/layout/list1"/>
    <dgm:cxn modelId="{2A50267D-D7ED-44CD-B253-32187F44BB61}" type="presParOf" srcId="{F872A42F-2CB5-4E1E-8B15-C348F374878D}" destId="{5F856734-BCA8-49D7-976B-F139ECDBD9EF}" srcOrd="14" destOrd="0" presId="urn:microsoft.com/office/officeart/2005/8/layout/list1"/>
    <dgm:cxn modelId="{514D04ED-EF54-4654-BB56-D518A836E3BD}" type="presParOf" srcId="{F872A42F-2CB5-4E1E-8B15-C348F374878D}" destId="{7591DAF7-A322-44DA-85AB-8203081081EA}" srcOrd="15" destOrd="0" presId="urn:microsoft.com/office/officeart/2005/8/layout/list1"/>
    <dgm:cxn modelId="{3483700B-85AC-46D0-B417-4CFCF2F3B216}" type="presParOf" srcId="{F872A42F-2CB5-4E1E-8B15-C348F374878D}" destId="{66B5614B-10BF-44CD-8000-32CA46B75DBE}" srcOrd="16" destOrd="0" presId="urn:microsoft.com/office/officeart/2005/8/layout/list1"/>
    <dgm:cxn modelId="{A1CE4F78-DD1D-4A62-8D05-67A34A6070F2}" type="presParOf" srcId="{66B5614B-10BF-44CD-8000-32CA46B75DBE}" destId="{50F9A13B-C982-4F0F-B83C-E269E32995EA}" srcOrd="0" destOrd="0" presId="urn:microsoft.com/office/officeart/2005/8/layout/list1"/>
    <dgm:cxn modelId="{AEFF66A8-1250-4A50-B809-8D164C99D5B7}" type="presParOf" srcId="{66B5614B-10BF-44CD-8000-32CA46B75DBE}" destId="{59116B22-B8B6-4DC3-92C8-29982E836938}" srcOrd="1" destOrd="0" presId="urn:microsoft.com/office/officeart/2005/8/layout/list1"/>
    <dgm:cxn modelId="{DF15591E-D51A-4628-9817-5E89FB7FCBAA}" type="presParOf" srcId="{F872A42F-2CB5-4E1E-8B15-C348F374878D}" destId="{73C18475-06F6-4E5B-83AE-F352E50380F2}" srcOrd="17" destOrd="0" presId="urn:microsoft.com/office/officeart/2005/8/layout/list1"/>
    <dgm:cxn modelId="{4EDD1BA7-356B-4E14-89DA-0BAB6F16520B}" type="presParOf" srcId="{F872A42F-2CB5-4E1E-8B15-C348F374878D}" destId="{5E1BD389-B66C-49A8-9DD4-AD41E4AE8D2D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115B1753-8E91-4854-A7CA-49951B88BA7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4AAE418F-5758-443B-89ED-550D122C5B57}">
      <dgm:prSet phldrT="[Text]"/>
      <dgm:spPr/>
      <dgm:t>
        <a:bodyPr/>
        <a:lstStyle/>
        <a:p>
          <a:r>
            <a:rPr lang="en-US" dirty="0" smtClean="0"/>
            <a:t>Introduce yourself</a:t>
          </a:r>
          <a:endParaRPr lang="en-ZA" dirty="0"/>
        </a:p>
      </dgm:t>
    </dgm:pt>
    <dgm:pt modelId="{9E460C44-AA29-492E-AD9C-E0379B91FBC4}" type="parTrans" cxnId="{6423307C-C231-4D5C-AA70-A0C83848BEAB}">
      <dgm:prSet/>
      <dgm:spPr/>
      <dgm:t>
        <a:bodyPr/>
        <a:lstStyle/>
        <a:p>
          <a:endParaRPr lang="en-ZA"/>
        </a:p>
      </dgm:t>
    </dgm:pt>
    <dgm:pt modelId="{A2B8B10F-8AFB-4BFA-B578-B3760A0CE262}" type="sibTrans" cxnId="{6423307C-C231-4D5C-AA70-A0C83848BEAB}">
      <dgm:prSet/>
      <dgm:spPr/>
      <dgm:t>
        <a:bodyPr/>
        <a:lstStyle/>
        <a:p>
          <a:endParaRPr lang="en-ZA"/>
        </a:p>
      </dgm:t>
    </dgm:pt>
    <dgm:pt modelId="{F59A01F5-08E4-4461-B617-068C3E7A1FD9}">
      <dgm:prSet phldrT="[Text]"/>
      <dgm:spPr/>
      <dgm:t>
        <a:bodyPr/>
        <a:lstStyle/>
        <a:p>
          <a:r>
            <a:rPr lang="en-US" dirty="0" smtClean="0"/>
            <a:t>Introduce tour members </a:t>
          </a:r>
          <a:endParaRPr lang="en-ZA" dirty="0"/>
        </a:p>
      </dgm:t>
    </dgm:pt>
    <dgm:pt modelId="{5494FF13-2C20-481D-85EF-4B7351979D91}" type="parTrans" cxnId="{79FD4CA6-0EAF-4DF2-999F-48C6CDB91A30}">
      <dgm:prSet/>
      <dgm:spPr/>
      <dgm:t>
        <a:bodyPr/>
        <a:lstStyle/>
        <a:p>
          <a:endParaRPr lang="en-ZA"/>
        </a:p>
      </dgm:t>
    </dgm:pt>
    <dgm:pt modelId="{D753E001-854D-48EC-B07F-2B5FCD7B532D}" type="sibTrans" cxnId="{79FD4CA6-0EAF-4DF2-999F-48C6CDB91A30}">
      <dgm:prSet/>
      <dgm:spPr/>
      <dgm:t>
        <a:bodyPr/>
        <a:lstStyle/>
        <a:p>
          <a:endParaRPr lang="en-ZA"/>
        </a:p>
      </dgm:t>
    </dgm:pt>
    <dgm:pt modelId="{DEDA6856-E9E8-4D70-B836-BE2108D7438A}" type="pres">
      <dgm:prSet presAssocID="{115B1753-8E91-4854-A7CA-49951B88BA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ZA"/>
        </a:p>
      </dgm:t>
    </dgm:pt>
    <dgm:pt modelId="{243834C5-EC7C-408A-92BB-B1811E36C7BC}" type="pres">
      <dgm:prSet presAssocID="{115B1753-8E91-4854-A7CA-49951B88BA77}" presName="Name1" presStyleCnt="0"/>
      <dgm:spPr/>
      <dgm:t>
        <a:bodyPr/>
        <a:lstStyle/>
        <a:p>
          <a:endParaRPr lang="en-ZA"/>
        </a:p>
      </dgm:t>
    </dgm:pt>
    <dgm:pt modelId="{1EA29985-E59A-47A3-A409-3435BF4E28E6}" type="pres">
      <dgm:prSet presAssocID="{115B1753-8E91-4854-A7CA-49951B88BA77}" presName="cycle" presStyleCnt="0"/>
      <dgm:spPr/>
      <dgm:t>
        <a:bodyPr/>
        <a:lstStyle/>
        <a:p>
          <a:endParaRPr lang="en-ZA"/>
        </a:p>
      </dgm:t>
    </dgm:pt>
    <dgm:pt modelId="{A1D80975-D9FC-4198-B7B9-6DB87942F8F2}" type="pres">
      <dgm:prSet presAssocID="{115B1753-8E91-4854-A7CA-49951B88BA77}" presName="srcNode" presStyleLbl="node1" presStyleIdx="0" presStyleCnt="2"/>
      <dgm:spPr/>
      <dgm:t>
        <a:bodyPr/>
        <a:lstStyle/>
        <a:p>
          <a:endParaRPr lang="en-ZA"/>
        </a:p>
      </dgm:t>
    </dgm:pt>
    <dgm:pt modelId="{E73B9235-DC5A-4194-A0F9-48E3A868FEC9}" type="pres">
      <dgm:prSet presAssocID="{115B1753-8E91-4854-A7CA-49951B88BA77}" presName="conn" presStyleLbl="parChTrans1D2" presStyleIdx="0" presStyleCnt="1"/>
      <dgm:spPr/>
      <dgm:t>
        <a:bodyPr/>
        <a:lstStyle/>
        <a:p>
          <a:endParaRPr lang="en-ZA"/>
        </a:p>
      </dgm:t>
    </dgm:pt>
    <dgm:pt modelId="{570385F4-D916-4DAF-8213-C1CFC7A8739F}" type="pres">
      <dgm:prSet presAssocID="{115B1753-8E91-4854-A7CA-49951B88BA77}" presName="extraNode" presStyleLbl="node1" presStyleIdx="0" presStyleCnt="2"/>
      <dgm:spPr/>
      <dgm:t>
        <a:bodyPr/>
        <a:lstStyle/>
        <a:p>
          <a:endParaRPr lang="en-ZA"/>
        </a:p>
      </dgm:t>
    </dgm:pt>
    <dgm:pt modelId="{E5F91077-0EDA-4C80-A8D5-2AFBAEAA262E}" type="pres">
      <dgm:prSet presAssocID="{115B1753-8E91-4854-A7CA-49951B88BA77}" presName="dstNode" presStyleLbl="node1" presStyleIdx="0" presStyleCnt="2"/>
      <dgm:spPr/>
      <dgm:t>
        <a:bodyPr/>
        <a:lstStyle/>
        <a:p>
          <a:endParaRPr lang="en-ZA"/>
        </a:p>
      </dgm:t>
    </dgm:pt>
    <dgm:pt modelId="{37A2E607-A504-46D2-99BC-231AC7127872}" type="pres">
      <dgm:prSet presAssocID="{4AAE418F-5758-443B-89ED-550D122C5B57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2DDFD5A-4F94-4560-B566-96E572FD5B23}" type="pres">
      <dgm:prSet presAssocID="{4AAE418F-5758-443B-89ED-550D122C5B57}" presName="accent_1" presStyleCnt="0"/>
      <dgm:spPr/>
      <dgm:t>
        <a:bodyPr/>
        <a:lstStyle/>
        <a:p>
          <a:endParaRPr lang="en-ZA"/>
        </a:p>
      </dgm:t>
    </dgm:pt>
    <dgm:pt modelId="{9EEDAC98-E408-412A-8AAC-01F828E5827E}" type="pres">
      <dgm:prSet presAssocID="{4AAE418F-5758-443B-89ED-550D122C5B57}" presName="accentRepeatNode" presStyleLbl="solidFgAcc1" presStyleIdx="0" presStyleCnt="2"/>
      <dgm:spPr/>
      <dgm:t>
        <a:bodyPr/>
        <a:lstStyle/>
        <a:p>
          <a:endParaRPr lang="en-ZA"/>
        </a:p>
      </dgm:t>
    </dgm:pt>
    <dgm:pt modelId="{96FED675-CF01-4BC2-950E-9ED913F035F7}" type="pres">
      <dgm:prSet presAssocID="{F59A01F5-08E4-4461-B617-068C3E7A1FD9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CD652DA-72B8-4A94-88FA-680976ACD290}" type="pres">
      <dgm:prSet presAssocID="{F59A01F5-08E4-4461-B617-068C3E7A1FD9}" presName="accent_2" presStyleCnt="0"/>
      <dgm:spPr/>
      <dgm:t>
        <a:bodyPr/>
        <a:lstStyle/>
        <a:p>
          <a:endParaRPr lang="en-ZA"/>
        </a:p>
      </dgm:t>
    </dgm:pt>
    <dgm:pt modelId="{DB2E9810-43B5-4204-B3A1-0AED8F8BFA6F}" type="pres">
      <dgm:prSet presAssocID="{F59A01F5-08E4-4461-B617-068C3E7A1FD9}" presName="accentRepeatNode" presStyleLbl="solidFgAcc1" presStyleIdx="1" presStyleCnt="2"/>
      <dgm:spPr/>
      <dgm:t>
        <a:bodyPr/>
        <a:lstStyle/>
        <a:p>
          <a:endParaRPr lang="en-ZA"/>
        </a:p>
      </dgm:t>
    </dgm:pt>
  </dgm:ptLst>
  <dgm:cxnLst>
    <dgm:cxn modelId="{0E09A067-57A6-4001-A8DB-59C9ED36EE12}" type="presOf" srcId="{F59A01F5-08E4-4461-B617-068C3E7A1FD9}" destId="{96FED675-CF01-4BC2-950E-9ED913F035F7}" srcOrd="0" destOrd="0" presId="urn:microsoft.com/office/officeart/2008/layout/VerticalCurvedList"/>
    <dgm:cxn modelId="{6423307C-C231-4D5C-AA70-A0C83848BEAB}" srcId="{115B1753-8E91-4854-A7CA-49951B88BA77}" destId="{4AAE418F-5758-443B-89ED-550D122C5B57}" srcOrd="0" destOrd="0" parTransId="{9E460C44-AA29-492E-AD9C-E0379B91FBC4}" sibTransId="{A2B8B10F-8AFB-4BFA-B578-B3760A0CE262}"/>
    <dgm:cxn modelId="{C057B006-BD2C-475F-8EA6-1476E6E75532}" type="presOf" srcId="{A2B8B10F-8AFB-4BFA-B578-B3760A0CE262}" destId="{E73B9235-DC5A-4194-A0F9-48E3A868FEC9}" srcOrd="0" destOrd="0" presId="urn:microsoft.com/office/officeart/2008/layout/VerticalCurvedList"/>
    <dgm:cxn modelId="{79FD4CA6-0EAF-4DF2-999F-48C6CDB91A30}" srcId="{115B1753-8E91-4854-A7CA-49951B88BA77}" destId="{F59A01F5-08E4-4461-B617-068C3E7A1FD9}" srcOrd="1" destOrd="0" parTransId="{5494FF13-2C20-481D-85EF-4B7351979D91}" sibTransId="{D753E001-854D-48EC-B07F-2B5FCD7B532D}"/>
    <dgm:cxn modelId="{1B5E2412-A7B8-4986-8C03-E9FADFA19209}" type="presOf" srcId="{115B1753-8E91-4854-A7CA-49951B88BA77}" destId="{DEDA6856-E9E8-4D70-B836-BE2108D7438A}" srcOrd="0" destOrd="0" presId="urn:microsoft.com/office/officeart/2008/layout/VerticalCurvedList"/>
    <dgm:cxn modelId="{9615BE8E-BD04-45B0-B184-3054BDEF2EB7}" type="presOf" srcId="{4AAE418F-5758-443B-89ED-550D122C5B57}" destId="{37A2E607-A504-46D2-99BC-231AC7127872}" srcOrd="0" destOrd="0" presId="urn:microsoft.com/office/officeart/2008/layout/VerticalCurvedList"/>
    <dgm:cxn modelId="{4FDEDD4C-01B9-4D13-900C-88195EADAE3B}" type="presParOf" srcId="{DEDA6856-E9E8-4D70-B836-BE2108D7438A}" destId="{243834C5-EC7C-408A-92BB-B1811E36C7BC}" srcOrd="0" destOrd="0" presId="urn:microsoft.com/office/officeart/2008/layout/VerticalCurvedList"/>
    <dgm:cxn modelId="{C5DAA715-F205-4D65-96A6-13E7D12790B8}" type="presParOf" srcId="{243834C5-EC7C-408A-92BB-B1811E36C7BC}" destId="{1EA29985-E59A-47A3-A409-3435BF4E28E6}" srcOrd="0" destOrd="0" presId="urn:microsoft.com/office/officeart/2008/layout/VerticalCurvedList"/>
    <dgm:cxn modelId="{C65F1F35-070C-4438-97B0-18C1A26DF1FB}" type="presParOf" srcId="{1EA29985-E59A-47A3-A409-3435BF4E28E6}" destId="{A1D80975-D9FC-4198-B7B9-6DB87942F8F2}" srcOrd="0" destOrd="0" presId="urn:microsoft.com/office/officeart/2008/layout/VerticalCurvedList"/>
    <dgm:cxn modelId="{FC5FC06E-31F4-494B-9383-275DB318D819}" type="presParOf" srcId="{1EA29985-E59A-47A3-A409-3435BF4E28E6}" destId="{E73B9235-DC5A-4194-A0F9-48E3A868FEC9}" srcOrd="1" destOrd="0" presId="urn:microsoft.com/office/officeart/2008/layout/VerticalCurvedList"/>
    <dgm:cxn modelId="{5654D4DF-DA1B-4274-A955-FD10A1D0D406}" type="presParOf" srcId="{1EA29985-E59A-47A3-A409-3435BF4E28E6}" destId="{570385F4-D916-4DAF-8213-C1CFC7A8739F}" srcOrd="2" destOrd="0" presId="urn:microsoft.com/office/officeart/2008/layout/VerticalCurvedList"/>
    <dgm:cxn modelId="{C1C40EC2-F11F-4475-91BA-57E5B8A770F3}" type="presParOf" srcId="{1EA29985-E59A-47A3-A409-3435BF4E28E6}" destId="{E5F91077-0EDA-4C80-A8D5-2AFBAEAA262E}" srcOrd="3" destOrd="0" presId="urn:microsoft.com/office/officeart/2008/layout/VerticalCurvedList"/>
    <dgm:cxn modelId="{7E075EA9-FC59-4268-9292-BD5F49C4B19B}" type="presParOf" srcId="{243834C5-EC7C-408A-92BB-B1811E36C7BC}" destId="{37A2E607-A504-46D2-99BC-231AC7127872}" srcOrd="1" destOrd="0" presId="urn:microsoft.com/office/officeart/2008/layout/VerticalCurvedList"/>
    <dgm:cxn modelId="{B2A36C25-EC9B-46A8-9468-35C12DF7FBB2}" type="presParOf" srcId="{243834C5-EC7C-408A-92BB-B1811E36C7BC}" destId="{A2DDFD5A-4F94-4560-B566-96E572FD5B23}" srcOrd="2" destOrd="0" presId="urn:microsoft.com/office/officeart/2008/layout/VerticalCurvedList"/>
    <dgm:cxn modelId="{5861956F-D713-4540-9D24-9B1740523A1C}" type="presParOf" srcId="{A2DDFD5A-4F94-4560-B566-96E572FD5B23}" destId="{9EEDAC98-E408-412A-8AAC-01F828E5827E}" srcOrd="0" destOrd="0" presId="urn:microsoft.com/office/officeart/2008/layout/VerticalCurvedList"/>
    <dgm:cxn modelId="{98C001C1-0AB0-4E1B-A322-7457758C7FEA}" type="presParOf" srcId="{243834C5-EC7C-408A-92BB-B1811E36C7BC}" destId="{96FED675-CF01-4BC2-950E-9ED913F035F7}" srcOrd="3" destOrd="0" presId="urn:microsoft.com/office/officeart/2008/layout/VerticalCurvedList"/>
    <dgm:cxn modelId="{0C1D3AD0-D9FE-457A-90EB-A9C3218AA1AC}" type="presParOf" srcId="{243834C5-EC7C-408A-92BB-B1811E36C7BC}" destId="{0CD652DA-72B8-4A94-88FA-680976ACD290}" srcOrd="4" destOrd="0" presId="urn:microsoft.com/office/officeart/2008/layout/VerticalCurvedList"/>
    <dgm:cxn modelId="{52FDAC4C-E7B0-4934-9F0F-990BC3BB41EB}" type="presParOf" srcId="{0CD652DA-72B8-4A94-88FA-680976ACD290}" destId="{DB2E9810-43B5-4204-B3A1-0AED8F8BFA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B16C930-BB83-4A15-9A06-22D4FD566FA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B53FCE2-405D-47A3-94D5-72C872A95879}" type="pres">
      <dgm:prSet presAssocID="{5B16C930-BB83-4A15-9A06-22D4FD566FA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</dgm:ptLst>
  <dgm:cxnLst>
    <dgm:cxn modelId="{DE5D81C5-1D3C-4A6D-A678-67F995CCC4D9}" type="presOf" srcId="{5B16C930-BB83-4A15-9A06-22D4FD566FAD}" destId="{AB53FCE2-405D-47A3-94D5-72C872A95879}" srcOrd="0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5B16C930-BB83-4A15-9A06-22D4FD566FA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B53FCE2-405D-47A3-94D5-72C872A95879}" type="pres">
      <dgm:prSet presAssocID="{5B16C930-BB83-4A15-9A06-22D4FD566FA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</dgm:ptLst>
  <dgm:cxnLst>
    <dgm:cxn modelId="{C643A797-4361-4D7C-B751-6AF03249906C}" type="presOf" srcId="{5B16C930-BB83-4A15-9A06-22D4FD566FAD}" destId="{AB53FCE2-405D-47A3-94D5-72C872A95879}" srcOrd="0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115B1753-8E91-4854-A7CA-49951B88BA7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4AAE418F-5758-443B-89ED-550D122C5B57}">
      <dgm:prSet phldrT="[Text]"/>
      <dgm:spPr/>
      <dgm:t>
        <a:bodyPr/>
        <a:lstStyle/>
        <a:p>
          <a:r>
            <a:rPr lang="en-US" dirty="0" smtClean="0"/>
            <a:t>Module Summary</a:t>
          </a:r>
          <a:endParaRPr lang="en-ZA" dirty="0"/>
        </a:p>
      </dgm:t>
    </dgm:pt>
    <dgm:pt modelId="{9E460C44-AA29-492E-AD9C-E0379B91FBC4}" type="parTrans" cxnId="{6423307C-C231-4D5C-AA70-A0C83848BEAB}">
      <dgm:prSet/>
      <dgm:spPr/>
      <dgm:t>
        <a:bodyPr/>
        <a:lstStyle/>
        <a:p>
          <a:endParaRPr lang="en-ZA"/>
        </a:p>
      </dgm:t>
    </dgm:pt>
    <dgm:pt modelId="{A2B8B10F-8AFB-4BFA-B578-B3760A0CE262}" type="sibTrans" cxnId="{6423307C-C231-4D5C-AA70-A0C83848BEAB}">
      <dgm:prSet/>
      <dgm:spPr/>
      <dgm:t>
        <a:bodyPr/>
        <a:lstStyle/>
        <a:p>
          <a:endParaRPr lang="en-ZA"/>
        </a:p>
      </dgm:t>
    </dgm:pt>
    <dgm:pt modelId="{F59A01F5-08E4-4461-B617-068C3E7A1FD9}">
      <dgm:prSet phldrT="[Text]"/>
      <dgm:spPr/>
      <dgm:t>
        <a:bodyPr/>
        <a:lstStyle/>
        <a:p>
          <a:r>
            <a:rPr lang="en-US" dirty="0" smtClean="0"/>
            <a:t>Next Module</a:t>
          </a:r>
          <a:endParaRPr lang="en-ZA" dirty="0"/>
        </a:p>
      </dgm:t>
    </dgm:pt>
    <dgm:pt modelId="{5494FF13-2C20-481D-85EF-4B7351979D91}" type="parTrans" cxnId="{79FD4CA6-0EAF-4DF2-999F-48C6CDB91A30}">
      <dgm:prSet/>
      <dgm:spPr/>
      <dgm:t>
        <a:bodyPr/>
        <a:lstStyle/>
        <a:p>
          <a:endParaRPr lang="en-ZA"/>
        </a:p>
      </dgm:t>
    </dgm:pt>
    <dgm:pt modelId="{D753E001-854D-48EC-B07F-2B5FCD7B532D}" type="sibTrans" cxnId="{79FD4CA6-0EAF-4DF2-999F-48C6CDB91A30}">
      <dgm:prSet/>
      <dgm:spPr/>
      <dgm:t>
        <a:bodyPr/>
        <a:lstStyle/>
        <a:p>
          <a:endParaRPr lang="en-ZA"/>
        </a:p>
      </dgm:t>
    </dgm:pt>
    <dgm:pt modelId="{9A077C2A-1742-4735-91E6-C281CD3EAFBA}">
      <dgm:prSet phldrT="[Text]"/>
      <dgm:spPr/>
      <dgm:t>
        <a:bodyPr/>
        <a:lstStyle/>
        <a:p>
          <a:r>
            <a:rPr lang="en-US" dirty="0" smtClean="0"/>
            <a:t>Questions?</a:t>
          </a:r>
          <a:endParaRPr lang="en-ZA" dirty="0"/>
        </a:p>
      </dgm:t>
    </dgm:pt>
    <dgm:pt modelId="{A21165A1-CCD1-481D-B6AA-5E01E5F9201B}" type="parTrans" cxnId="{843E25A1-0978-42C4-A319-28E390C8DC5A}">
      <dgm:prSet/>
      <dgm:spPr/>
      <dgm:t>
        <a:bodyPr/>
        <a:lstStyle/>
        <a:p>
          <a:endParaRPr lang="en-ZA"/>
        </a:p>
      </dgm:t>
    </dgm:pt>
    <dgm:pt modelId="{2CAD17EC-56E5-4019-89E4-445B91178AEE}" type="sibTrans" cxnId="{843E25A1-0978-42C4-A319-28E390C8DC5A}">
      <dgm:prSet/>
      <dgm:spPr/>
      <dgm:t>
        <a:bodyPr/>
        <a:lstStyle/>
        <a:p>
          <a:endParaRPr lang="en-ZA"/>
        </a:p>
      </dgm:t>
    </dgm:pt>
    <dgm:pt modelId="{DEDA6856-E9E8-4D70-B836-BE2108D7438A}" type="pres">
      <dgm:prSet presAssocID="{115B1753-8E91-4854-A7CA-49951B88BA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ZA"/>
        </a:p>
      </dgm:t>
    </dgm:pt>
    <dgm:pt modelId="{243834C5-EC7C-408A-92BB-B1811E36C7BC}" type="pres">
      <dgm:prSet presAssocID="{115B1753-8E91-4854-A7CA-49951B88BA77}" presName="Name1" presStyleCnt="0"/>
      <dgm:spPr/>
      <dgm:t>
        <a:bodyPr/>
        <a:lstStyle/>
        <a:p>
          <a:endParaRPr lang="en-ZA"/>
        </a:p>
      </dgm:t>
    </dgm:pt>
    <dgm:pt modelId="{1EA29985-E59A-47A3-A409-3435BF4E28E6}" type="pres">
      <dgm:prSet presAssocID="{115B1753-8E91-4854-A7CA-49951B88BA77}" presName="cycle" presStyleCnt="0"/>
      <dgm:spPr/>
      <dgm:t>
        <a:bodyPr/>
        <a:lstStyle/>
        <a:p>
          <a:endParaRPr lang="en-ZA"/>
        </a:p>
      </dgm:t>
    </dgm:pt>
    <dgm:pt modelId="{A1D80975-D9FC-4198-B7B9-6DB87942F8F2}" type="pres">
      <dgm:prSet presAssocID="{115B1753-8E91-4854-A7CA-49951B88BA77}" presName="srcNode" presStyleLbl="node1" presStyleIdx="0" presStyleCnt="3"/>
      <dgm:spPr/>
      <dgm:t>
        <a:bodyPr/>
        <a:lstStyle/>
        <a:p>
          <a:endParaRPr lang="en-ZA"/>
        </a:p>
      </dgm:t>
    </dgm:pt>
    <dgm:pt modelId="{E73B9235-DC5A-4194-A0F9-48E3A868FEC9}" type="pres">
      <dgm:prSet presAssocID="{115B1753-8E91-4854-A7CA-49951B88BA77}" presName="conn" presStyleLbl="parChTrans1D2" presStyleIdx="0" presStyleCnt="1"/>
      <dgm:spPr/>
      <dgm:t>
        <a:bodyPr/>
        <a:lstStyle/>
        <a:p>
          <a:endParaRPr lang="en-ZA"/>
        </a:p>
      </dgm:t>
    </dgm:pt>
    <dgm:pt modelId="{570385F4-D916-4DAF-8213-C1CFC7A8739F}" type="pres">
      <dgm:prSet presAssocID="{115B1753-8E91-4854-A7CA-49951B88BA77}" presName="extraNode" presStyleLbl="node1" presStyleIdx="0" presStyleCnt="3"/>
      <dgm:spPr/>
      <dgm:t>
        <a:bodyPr/>
        <a:lstStyle/>
        <a:p>
          <a:endParaRPr lang="en-ZA"/>
        </a:p>
      </dgm:t>
    </dgm:pt>
    <dgm:pt modelId="{E5F91077-0EDA-4C80-A8D5-2AFBAEAA262E}" type="pres">
      <dgm:prSet presAssocID="{115B1753-8E91-4854-A7CA-49951B88BA77}" presName="dstNode" presStyleLbl="node1" presStyleIdx="0" presStyleCnt="3"/>
      <dgm:spPr/>
      <dgm:t>
        <a:bodyPr/>
        <a:lstStyle/>
        <a:p>
          <a:endParaRPr lang="en-ZA"/>
        </a:p>
      </dgm:t>
    </dgm:pt>
    <dgm:pt modelId="{37A2E607-A504-46D2-99BC-231AC7127872}" type="pres">
      <dgm:prSet presAssocID="{4AAE418F-5758-443B-89ED-550D122C5B5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2DDFD5A-4F94-4560-B566-96E572FD5B23}" type="pres">
      <dgm:prSet presAssocID="{4AAE418F-5758-443B-89ED-550D122C5B57}" presName="accent_1" presStyleCnt="0"/>
      <dgm:spPr/>
      <dgm:t>
        <a:bodyPr/>
        <a:lstStyle/>
        <a:p>
          <a:endParaRPr lang="en-ZA"/>
        </a:p>
      </dgm:t>
    </dgm:pt>
    <dgm:pt modelId="{9EEDAC98-E408-412A-8AAC-01F828E5827E}" type="pres">
      <dgm:prSet presAssocID="{4AAE418F-5758-443B-89ED-550D122C5B57}" presName="accentRepeatNode" presStyleLbl="solidFgAcc1" presStyleIdx="0" presStyleCnt="3"/>
      <dgm:spPr/>
      <dgm:t>
        <a:bodyPr/>
        <a:lstStyle/>
        <a:p>
          <a:endParaRPr lang="en-ZA"/>
        </a:p>
      </dgm:t>
    </dgm:pt>
    <dgm:pt modelId="{96FED675-CF01-4BC2-950E-9ED913F035F7}" type="pres">
      <dgm:prSet presAssocID="{F59A01F5-08E4-4461-B617-068C3E7A1FD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CD652DA-72B8-4A94-88FA-680976ACD290}" type="pres">
      <dgm:prSet presAssocID="{F59A01F5-08E4-4461-B617-068C3E7A1FD9}" presName="accent_2" presStyleCnt="0"/>
      <dgm:spPr/>
      <dgm:t>
        <a:bodyPr/>
        <a:lstStyle/>
        <a:p>
          <a:endParaRPr lang="en-ZA"/>
        </a:p>
      </dgm:t>
    </dgm:pt>
    <dgm:pt modelId="{DB2E9810-43B5-4204-B3A1-0AED8F8BFA6F}" type="pres">
      <dgm:prSet presAssocID="{F59A01F5-08E4-4461-B617-068C3E7A1FD9}" presName="accentRepeatNode" presStyleLbl="solidFgAcc1" presStyleIdx="1" presStyleCnt="3"/>
      <dgm:spPr/>
      <dgm:t>
        <a:bodyPr/>
        <a:lstStyle/>
        <a:p>
          <a:endParaRPr lang="en-ZA"/>
        </a:p>
      </dgm:t>
    </dgm:pt>
    <dgm:pt modelId="{E1F98F1E-8B45-49DE-B64B-8625DF093252}" type="pres">
      <dgm:prSet presAssocID="{9A077C2A-1742-4735-91E6-C281CD3EAFB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3191778-9D83-4AEE-A1B3-17815EB1E54E}" type="pres">
      <dgm:prSet presAssocID="{9A077C2A-1742-4735-91E6-C281CD3EAFBA}" presName="accent_3" presStyleCnt="0"/>
      <dgm:spPr/>
      <dgm:t>
        <a:bodyPr/>
        <a:lstStyle/>
        <a:p>
          <a:endParaRPr lang="en-ZA"/>
        </a:p>
      </dgm:t>
    </dgm:pt>
    <dgm:pt modelId="{E5329485-7379-450B-9662-78F45AD6B22C}" type="pres">
      <dgm:prSet presAssocID="{9A077C2A-1742-4735-91E6-C281CD3EAFBA}" presName="accentRepeatNode" presStyleLbl="solidFgAcc1" presStyleIdx="2" presStyleCnt="3"/>
      <dgm:spPr/>
      <dgm:t>
        <a:bodyPr/>
        <a:lstStyle/>
        <a:p>
          <a:endParaRPr lang="en-ZA"/>
        </a:p>
      </dgm:t>
    </dgm:pt>
  </dgm:ptLst>
  <dgm:cxnLst>
    <dgm:cxn modelId="{49D17097-6B65-4657-AB72-797AFAD2D2D2}" type="presOf" srcId="{115B1753-8E91-4854-A7CA-49951B88BA77}" destId="{DEDA6856-E9E8-4D70-B836-BE2108D7438A}" srcOrd="0" destOrd="0" presId="urn:microsoft.com/office/officeart/2008/layout/VerticalCurvedList"/>
    <dgm:cxn modelId="{843E25A1-0978-42C4-A319-28E390C8DC5A}" srcId="{115B1753-8E91-4854-A7CA-49951B88BA77}" destId="{9A077C2A-1742-4735-91E6-C281CD3EAFBA}" srcOrd="2" destOrd="0" parTransId="{A21165A1-CCD1-481D-B6AA-5E01E5F9201B}" sibTransId="{2CAD17EC-56E5-4019-89E4-445B91178AEE}"/>
    <dgm:cxn modelId="{7C01CD4C-DCA5-461F-8F37-F0F5425476FB}" type="presOf" srcId="{4AAE418F-5758-443B-89ED-550D122C5B57}" destId="{37A2E607-A504-46D2-99BC-231AC7127872}" srcOrd="0" destOrd="0" presId="urn:microsoft.com/office/officeart/2008/layout/VerticalCurvedList"/>
    <dgm:cxn modelId="{6423307C-C231-4D5C-AA70-A0C83848BEAB}" srcId="{115B1753-8E91-4854-A7CA-49951B88BA77}" destId="{4AAE418F-5758-443B-89ED-550D122C5B57}" srcOrd="0" destOrd="0" parTransId="{9E460C44-AA29-492E-AD9C-E0379B91FBC4}" sibTransId="{A2B8B10F-8AFB-4BFA-B578-B3760A0CE262}"/>
    <dgm:cxn modelId="{79FD4CA6-0EAF-4DF2-999F-48C6CDB91A30}" srcId="{115B1753-8E91-4854-A7CA-49951B88BA77}" destId="{F59A01F5-08E4-4461-B617-068C3E7A1FD9}" srcOrd="1" destOrd="0" parTransId="{5494FF13-2C20-481D-85EF-4B7351979D91}" sibTransId="{D753E001-854D-48EC-B07F-2B5FCD7B532D}"/>
    <dgm:cxn modelId="{311B5D8F-511E-4143-9F87-B487FF3DC2E4}" type="presOf" srcId="{F59A01F5-08E4-4461-B617-068C3E7A1FD9}" destId="{96FED675-CF01-4BC2-950E-9ED913F035F7}" srcOrd="0" destOrd="0" presId="urn:microsoft.com/office/officeart/2008/layout/VerticalCurvedList"/>
    <dgm:cxn modelId="{0ED15876-B8EB-462C-9DE3-6E2B840A7924}" type="presOf" srcId="{9A077C2A-1742-4735-91E6-C281CD3EAFBA}" destId="{E1F98F1E-8B45-49DE-B64B-8625DF093252}" srcOrd="0" destOrd="0" presId="urn:microsoft.com/office/officeart/2008/layout/VerticalCurvedList"/>
    <dgm:cxn modelId="{C788E114-9F7C-4AD5-9AF3-25A9608B3EFF}" type="presOf" srcId="{A2B8B10F-8AFB-4BFA-B578-B3760A0CE262}" destId="{E73B9235-DC5A-4194-A0F9-48E3A868FEC9}" srcOrd="0" destOrd="0" presId="urn:microsoft.com/office/officeart/2008/layout/VerticalCurvedList"/>
    <dgm:cxn modelId="{E0C2DA8C-4CA2-48DB-B6EF-52C18BFD4D47}" type="presParOf" srcId="{DEDA6856-E9E8-4D70-B836-BE2108D7438A}" destId="{243834C5-EC7C-408A-92BB-B1811E36C7BC}" srcOrd="0" destOrd="0" presId="urn:microsoft.com/office/officeart/2008/layout/VerticalCurvedList"/>
    <dgm:cxn modelId="{493284A0-B466-414E-9B27-2D664F03C3DA}" type="presParOf" srcId="{243834C5-EC7C-408A-92BB-B1811E36C7BC}" destId="{1EA29985-E59A-47A3-A409-3435BF4E28E6}" srcOrd="0" destOrd="0" presId="urn:microsoft.com/office/officeart/2008/layout/VerticalCurvedList"/>
    <dgm:cxn modelId="{18893E08-F7F9-4FF2-9AED-F6C7F014CED4}" type="presParOf" srcId="{1EA29985-E59A-47A3-A409-3435BF4E28E6}" destId="{A1D80975-D9FC-4198-B7B9-6DB87942F8F2}" srcOrd="0" destOrd="0" presId="urn:microsoft.com/office/officeart/2008/layout/VerticalCurvedList"/>
    <dgm:cxn modelId="{056411F1-D952-4A35-B43E-ACB8F629CB58}" type="presParOf" srcId="{1EA29985-E59A-47A3-A409-3435BF4E28E6}" destId="{E73B9235-DC5A-4194-A0F9-48E3A868FEC9}" srcOrd="1" destOrd="0" presId="urn:microsoft.com/office/officeart/2008/layout/VerticalCurvedList"/>
    <dgm:cxn modelId="{1239942F-ECA3-45A8-AD30-EE17349516D4}" type="presParOf" srcId="{1EA29985-E59A-47A3-A409-3435BF4E28E6}" destId="{570385F4-D916-4DAF-8213-C1CFC7A8739F}" srcOrd="2" destOrd="0" presId="urn:microsoft.com/office/officeart/2008/layout/VerticalCurvedList"/>
    <dgm:cxn modelId="{09677C9F-5E40-46CA-9648-073C544E5AEF}" type="presParOf" srcId="{1EA29985-E59A-47A3-A409-3435BF4E28E6}" destId="{E5F91077-0EDA-4C80-A8D5-2AFBAEAA262E}" srcOrd="3" destOrd="0" presId="urn:microsoft.com/office/officeart/2008/layout/VerticalCurvedList"/>
    <dgm:cxn modelId="{DB4E870A-4D82-4F7A-9817-3152BF3E46C1}" type="presParOf" srcId="{243834C5-EC7C-408A-92BB-B1811E36C7BC}" destId="{37A2E607-A504-46D2-99BC-231AC7127872}" srcOrd="1" destOrd="0" presId="urn:microsoft.com/office/officeart/2008/layout/VerticalCurvedList"/>
    <dgm:cxn modelId="{814059B3-3797-4874-B3D7-A81AC63D164A}" type="presParOf" srcId="{243834C5-EC7C-408A-92BB-B1811E36C7BC}" destId="{A2DDFD5A-4F94-4560-B566-96E572FD5B23}" srcOrd="2" destOrd="0" presId="urn:microsoft.com/office/officeart/2008/layout/VerticalCurvedList"/>
    <dgm:cxn modelId="{791B20E4-1D0C-4E9B-AA3F-B25555EF728C}" type="presParOf" srcId="{A2DDFD5A-4F94-4560-B566-96E572FD5B23}" destId="{9EEDAC98-E408-412A-8AAC-01F828E5827E}" srcOrd="0" destOrd="0" presId="urn:microsoft.com/office/officeart/2008/layout/VerticalCurvedList"/>
    <dgm:cxn modelId="{8A5F1A19-9B1F-4FF6-B14E-41FD7824E894}" type="presParOf" srcId="{243834C5-EC7C-408A-92BB-B1811E36C7BC}" destId="{96FED675-CF01-4BC2-950E-9ED913F035F7}" srcOrd="3" destOrd="0" presId="urn:microsoft.com/office/officeart/2008/layout/VerticalCurvedList"/>
    <dgm:cxn modelId="{C865F458-F03D-4BBE-A18F-6E3BFBE02837}" type="presParOf" srcId="{243834C5-EC7C-408A-92BB-B1811E36C7BC}" destId="{0CD652DA-72B8-4A94-88FA-680976ACD290}" srcOrd="4" destOrd="0" presId="urn:microsoft.com/office/officeart/2008/layout/VerticalCurvedList"/>
    <dgm:cxn modelId="{A11054C9-2782-4C39-88B8-DC0EAED68F37}" type="presParOf" srcId="{0CD652DA-72B8-4A94-88FA-680976ACD290}" destId="{DB2E9810-43B5-4204-B3A1-0AED8F8BFA6F}" srcOrd="0" destOrd="0" presId="urn:microsoft.com/office/officeart/2008/layout/VerticalCurvedList"/>
    <dgm:cxn modelId="{638FC150-E20E-4265-81CC-DA63E6D6DA1D}" type="presParOf" srcId="{243834C5-EC7C-408A-92BB-B1811E36C7BC}" destId="{E1F98F1E-8B45-49DE-B64B-8625DF093252}" srcOrd="5" destOrd="0" presId="urn:microsoft.com/office/officeart/2008/layout/VerticalCurvedList"/>
    <dgm:cxn modelId="{EA1215C0-17D5-467A-BECA-EE71AE5C8234}" type="presParOf" srcId="{243834C5-EC7C-408A-92BB-B1811E36C7BC}" destId="{D3191778-9D83-4AEE-A1B3-17815EB1E54E}" srcOrd="6" destOrd="0" presId="urn:microsoft.com/office/officeart/2008/layout/VerticalCurvedList"/>
    <dgm:cxn modelId="{17AF0BA9-C663-457D-AB13-F64669337BAA}" type="presParOf" srcId="{D3191778-9D83-4AEE-A1B3-17815EB1E54E}" destId="{E5329485-7379-450B-9662-78F45AD6B22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1641CFCD-20BD-43F8-8D9D-09DD14AFDD49}" type="doc">
      <dgm:prSet loTypeId="urn:microsoft.com/office/officeart/2005/8/layout/vProcess5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AF863669-53A8-490C-9B44-50372144E586}">
      <dgm:prSet phldrT="[Text]"/>
      <dgm:spPr/>
      <dgm:t>
        <a:bodyPr/>
        <a:lstStyle/>
        <a:p>
          <a:r>
            <a:rPr lang="en-US" dirty="0" smtClean="0"/>
            <a:t>Topic 1:  Understanding our tourists</a:t>
          </a:r>
          <a:endParaRPr lang="en-ZA" dirty="0"/>
        </a:p>
      </dgm:t>
    </dgm:pt>
    <dgm:pt modelId="{E31F3CE3-E48A-4FBC-8843-268D10534D8F}" type="parTrans" cxnId="{CB871E09-6BC5-46C6-98E2-C1C9C7FDD78F}">
      <dgm:prSet/>
      <dgm:spPr/>
      <dgm:t>
        <a:bodyPr/>
        <a:lstStyle/>
        <a:p>
          <a:endParaRPr lang="en-ZA"/>
        </a:p>
      </dgm:t>
    </dgm:pt>
    <dgm:pt modelId="{D804A81B-F9BF-4950-9486-9F5CD31E3E73}" type="sibTrans" cxnId="{CB871E09-6BC5-46C6-98E2-C1C9C7FDD78F}">
      <dgm:prSet/>
      <dgm:spPr/>
      <dgm:t>
        <a:bodyPr/>
        <a:lstStyle/>
        <a:p>
          <a:endParaRPr lang="en-ZA"/>
        </a:p>
      </dgm:t>
    </dgm:pt>
    <dgm:pt modelId="{69A9D12E-2C5D-43EA-9B34-02243330D0E6}">
      <dgm:prSet phldrT="[Text]"/>
      <dgm:spPr/>
      <dgm:t>
        <a:bodyPr/>
        <a:lstStyle/>
        <a:p>
          <a:r>
            <a:rPr lang="en-US" dirty="0" smtClean="0"/>
            <a:t>Topic 2:  Communication</a:t>
          </a:r>
        </a:p>
      </dgm:t>
    </dgm:pt>
    <dgm:pt modelId="{E21E7219-5068-445A-95F3-93B988C6D77F}" type="parTrans" cxnId="{E52516C1-CE4E-40EB-8352-6B5134A4AF28}">
      <dgm:prSet/>
      <dgm:spPr/>
      <dgm:t>
        <a:bodyPr/>
        <a:lstStyle/>
        <a:p>
          <a:endParaRPr lang="en-ZA"/>
        </a:p>
      </dgm:t>
    </dgm:pt>
    <dgm:pt modelId="{0A0238B2-370C-45D6-A86E-DA632D367F21}" type="sibTrans" cxnId="{E52516C1-CE4E-40EB-8352-6B5134A4AF28}">
      <dgm:prSet/>
      <dgm:spPr/>
      <dgm:t>
        <a:bodyPr/>
        <a:lstStyle/>
        <a:p>
          <a:endParaRPr lang="en-ZA"/>
        </a:p>
      </dgm:t>
    </dgm:pt>
    <dgm:pt modelId="{5618DC92-6877-4966-AE74-73E36D4DB6DC}">
      <dgm:prSet phldrT="[Text]"/>
      <dgm:spPr/>
      <dgm:t>
        <a:bodyPr/>
        <a:lstStyle/>
        <a:p>
          <a:r>
            <a:rPr lang="en-US" dirty="0" smtClean="0"/>
            <a:t>Topic 3:  Introductions</a:t>
          </a:r>
        </a:p>
      </dgm:t>
    </dgm:pt>
    <dgm:pt modelId="{65AE464B-50F4-4110-9C86-973D368EDF6E}" type="parTrans" cxnId="{758D14CD-2AB2-46C6-A623-57EF4C68BFED}">
      <dgm:prSet/>
      <dgm:spPr/>
      <dgm:t>
        <a:bodyPr/>
        <a:lstStyle/>
        <a:p>
          <a:endParaRPr lang="en-ZA"/>
        </a:p>
      </dgm:t>
    </dgm:pt>
    <dgm:pt modelId="{D25CC812-40F8-4EE3-9F1A-9F8759ED25B1}" type="sibTrans" cxnId="{758D14CD-2AB2-46C6-A623-57EF4C68BFED}">
      <dgm:prSet/>
      <dgm:spPr/>
      <dgm:t>
        <a:bodyPr/>
        <a:lstStyle/>
        <a:p>
          <a:endParaRPr lang="en-ZA"/>
        </a:p>
      </dgm:t>
    </dgm:pt>
    <dgm:pt modelId="{565AD2A2-0ECB-4CA2-8C5A-A5BB49C59E73}" type="pres">
      <dgm:prSet presAssocID="{1641CFCD-20BD-43F8-8D9D-09DD14AFDD4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C239DB32-43B0-4D7B-8591-3B43A01529BF}" type="pres">
      <dgm:prSet presAssocID="{1641CFCD-20BD-43F8-8D9D-09DD14AFDD49}" presName="dummyMaxCanvas" presStyleCnt="0">
        <dgm:presLayoutVars/>
      </dgm:prSet>
      <dgm:spPr/>
      <dgm:t>
        <a:bodyPr/>
        <a:lstStyle/>
        <a:p>
          <a:endParaRPr lang="en-ZA"/>
        </a:p>
      </dgm:t>
    </dgm:pt>
    <dgm:pt modelId="{6A38D8BA-BB2F-4C65-B805-7DF25EE0D220}" type="pres">
      <dgm:prSet presAssocID="{1641CFCD-20BD-43F8-8D9D-09DD14AFDD49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CB06950-6C15-49D8-BDEC-93E80C7F7BFF}" type="pres">
      <dgm:prSet presAssocID="{1641CFCD-20BD-43F8-8D9D-09DD14AFDD49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7E01F09-FA86-4A0C-B2F0-D6488BBD3B14}" type="pres">
      <dgm:prSet presAssocID="{1641CFCD-20BD-43F8-8D9D-09DD14AFDD49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DC91D54-4DCC-4E51-946E-E3055D1230A9}" type="pres">
      <dgm:prSet presAssocID="{1641CFCD-20BD-43F8-8D9D-09DD14AFDD49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9C737AF-3C49-48DE-9260-36B079D367E5}" type="pres">
      <dgm:prSet presAssocID="{1641CFCD-20BD-43F8-8D9D-09DD14AFDD49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D59A4ED-B53F-433E-A48B-0C04E00CDD34}" type="pres">
      <dgm:prSet presAssocID="{1641CFCD-20BD-43F8-8D9D-09DD14AFDD4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BCF00C1-907B-466F-856D-BD5AA7307F29}" type="pres">
      <dgm:prSet presAssocID="{1641CFCD-20BD-43F8-8D9D-09DD14AFDD4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4DA7FB4-6BF9-4738-B1A9-B91E55496F3D}" type="pres">
      <dgm:prSet presAssocID="{1641CFCD-20BD-43F8-8D9D-09DD14AFDD4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CB871E09-6BC5-46C6-98E2-C1C9C7FDD78F}" srcId="{1641CFCD-20BD-43F8-8D9D-09DD14AFDD49}" destId="{AF863669-53A8-490C-9B44-50372144E586}" srcOrd="0" destOrd="0" parTransId="{E31F3CE3-E48A-4FBC-8843-268D10534D8F}" sibTransId="{D804A81B-F9BF-4950-9486-9F5CD31E3E73}"/>
    <dgm:cxn modelId="{F8D8AA44-853C-4214-8537-35253702A848}" type="presOf" srcId="{69A9D12E-2C5D-43EA-9B34-02243330D0E6}" destId="{DCB06950-6C15-49D8-BDEC-93E80C7F7BFF}" srcOrd="0" destOrd="0" presId="urn:microsoft.com/office/officeart/2005/8/layout/vProcess5"/>
    <dgm:cxn modelId="{65F04023-C5B6-45AB-A8CB-EE76004D6CF1}" type="presOf" srcId="{5618DC92-6877-4966-AE74-73E36D4DB6DC}" destId="{77E01F09-FA86-4A0C-B2F0-D6488BBD3B14}" srcOrd="0" destOrd="0" presId="urn:microsoft.com/office/officeart/2005/8/layout/vProcess5"/>
    <dgm:cxn modelId="{0410E91E-DDDD-424A-9DCD-4F0115850348}" type="presOf" srcId="{AF863669-53A8-490C-9B44-50372144E586}" destId="{0D59A4ED-B53F-433E-A48B-0C04E00CDD34}" srcOrd="1" destOrd="0" presId="urn:microsoft.com/office/officeart/2005/8/layout/vProcess5"/>
    <dgm:cxn modelId="{C2406DBD-5E8C-478C-BD88-92EDF22B77F3}" type="presOf" srcId="{0A0238B2-370C-45D6-A86E-DA632D367F21}" destId="{A9C737AF-3C49-48DE-9260-36B079D367E5}" srcOrd="0" destOrd="0" presId="urn:microsoft.com/office/officeart/2005/8/layout/vProcess5"/>
    <dgm:cxn modelId="{E52516C1-CE4E-40EB-8352-6B5134A4AF28}" srcId="{1641CFCD-20BD-43F8-8D9D-09DD14AFDD49}" destId="{69A9D12E-2C5D-43EA-9B34-02243330D0E6}" srcOrd="1" destOrd="0" parTransId="{E21E7219-5068-445A-95F3-93B988C6D77F}" sibTransId="{0A0238B2-370C-45D6-A86E-DA632D367F21}"/>
    <dgm:cxn modelId="{758D14CD-2AB2-46C6-A623-57EF4C68BFED}" srcId="{1641CFCD-20BD-43F8-8D9D-09DD14AFDD49}" destId="{5618DC92-6877-4966-AE74-73E36D4DB6DC}" srcOrd="2" destOrd="0" parTransId="{65AE464B-50F4-4110-9C86-973D368EDF6E}" sibTransId="{D25CC812-40F8-4EE3-9F1A-9F8759ED25B1}"/>
    <dgm:cxn modelId="{E1B8421F-3AE5-42E9-AFC4-FDD279B4A6E6}" type="presOf" srcId="{69A9D12E-2C5D-43EA-9B34-02243330D0E6}" destId="{EBCF00C1-907B-466F-856D-BD5AA7307F29}" srcOrd="1" destOrd="0" presId="urn:microsoft.com/office/officeart/2005/8/layout/vProcess5"/>
    <dgm:cxn modelId="{F3C1F06B-99B1-4385-9C39-F70C61B44418}" type="presOf" srcId="{1641CFCD-20BD-43F8-8D9D-09DD14AFDD49}" destId="{565AD2A2-0ECB-4CA2-8C5A-A5BB49C59E73}" srcOrd="0" destOrd="0" presId="urn:microsoft.com/office/officeart/2005/8/layout/vProcess5"/>
    <dgm:cxn modelId="{117488F0-AE76-4A70-8D8A-FF415A3BB2B3}" type="presOf" srcId="{D804A81B-F9BF-4950-9486-9F5CD31E3E73}" destId="{CDC91D54-4DCC-4E51-946E-E3055D1230A9}" srcOrd="0" destOrd="0" presId="urn:microsoft.com/office/officeart/2005/8/layout/vProcess5"/>
    <dgm:cxn modelId="{9C49B55F-4F2E-48F8-B35D-72F269E2781D}" type="presOf" srcId="{5618DC92-6877-4966-AE74-73E36D4DB6DC}" destId="{44DA7FB4-6BF9-4738-B1A9-B91E55496F3D}" srcOrd="1" destOrd="0" presId="urn:microsoft.com/office/officeart/2005/8/layout/vProcess5"/>
    <dgm:cxn modelId="{DFE11218-5FCB-43E5-802D-ADFC9F55C12D}" type="presOf" srcId="{AF863669-53A8-490C-9B44-50372144E586}" destId="{6A38D8BA-BB2F-4C65-B805-7DF25EE0D220}" srcOrd="0" destOrd="0" presId="urn:microsoft.com/office/officeart/2005/8/layout/vProcess5"/>
    <dgm:cxn modelId="{9CA8D9B2-689D-462E-BDBE-9E28EBA5D167}" type="presParOf" srcId="{565AD2A2-0ECB-4CA2-8C5A-A5BB49C59E73}" destId="{C239DB32-43B0-4D7B-8591-3B43A01529BF}" srcOrd="0" destOrd="0" presId="urn:microsoft.com/office/officeart/2005/8/layout/vProcess5"/>
    <dgm:cxn modelId="{E9B1CEB2-6055-4E91-9C3D-809ABFDA7FBF}" type="presParOf" srcId="{565AD2A2-0ECB-4CA2-8C5A-A5BB49C59E73}" destId="{6A38D8BA-BB2F-4C65-B805-7DF25EE0D220}" srcOrd="1" destOrd="0" presId="urn:microsoft.com/office/officeart/2005/8/layout/vProcess5"/>
    <dgm:cxn modelId="{CF38DF6B-7D9A-48E6-A162-BF0F4A1477AE}" type="presParOf" srcId="{565AD2A2-0ECB-4CA2-8C5A-A5BB49C59E73}" destId="{DCB06950-6C15-49D8-BDEC-93E80C7F7BFF}" srcOrd="2" destOrd="0" presId="urn:microsoft.com/office/officeart/2005/8/layout/vProcess5"/>
    <dgm:cxn modelId="{23905B38-522A-4720-A552-C05FA63CCEB9}" type="presParOf" srcId="{565AD2A2-0ECB-4CA2-8C5A-A5BB49C59E73}" destId="{77E01F09-FA86-4A0C-B2F0-D6488BBD3B14}" srcOrd="3" destOrd="0" presId="urn:microsoft.com/office/officeart/2005/8/layout/vProcess5"/>
    <dgm:cxn modelId="{FDB6A6A6-D0A5-4511-95C0-5F5CDF8EFAEF}" type="presParOf" srcId="{565AD2A2-0ECB-4CA2-8C5A-A5BB49C59E73}" destId="{CDC91D54-4DCC-4E51-946E-E3055D1230A9}" srcOrd="4" destOrd="0" presId="urn:microsoft.com/office/officeart/2005/8/layout/vProcess5"/>
    <dgm:cxn modelId="{D3A3516F-3D67-4BC0-B272-93E1C8D8B9AB}" type="presParOf" srcId="{565AD2A2-0ECB-4CA2-8C5A-A5BB49C59E73}" destId="{A9C737AF-3C49-48DE-9260-36B079D367E5}" srcOrd="5" destOrd="0" presId="urn:microsoft.com/office/officeart/2005/8/layout/vProcess5"/>
    <dgm:cxn modelId="{C1DB9925-AB91-46F3-AB72-DA1A454F2AEC}" type="presParOf" srcId="{565AD2A2-0ECB-4CA2-8C5A-A5BB49C59E73}" destId="{0D59A4ED-B53F-433E-A48B-0C04E00CDD34}" srcOrd="6" destOrd="0" presId="urn:microsoft.com/office/officeart/2005/8/layout/vProcess5"/>
    <dgm:cxn modelId="{F101F514-7CF3-4077-AAD0-0C47EC41CC1E}" type="presParOf" srcId="{565AD2A2-0ECB-4CA2-8C5A-A5BB49C59E73}" destId="{EBCF00C1-907B-466F-856D-BD5AA7307F29}" srcOrd="7" destOrd="0" presId="urn:microsoft.com/office/officeart/2005/8/layout/vProcess5"/>
    <dgm:cxn modelId="{912FE4BD-726C-4CA7-A85F-6E7C7BCD51B6}" type="presParOf" srcId="{565AD2A2-0ECB-4CA2-8C5A-A5BB49C59E73}" destId="{44DA7FB4-6BF9-4738-B1A9-B91E55496F3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5B1753-8E91-4854-A7CA-49951B88BA7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4AAE418F-5758-443B-89ED-550D122C5B57}">
      <dgm:prSet phldrT="[Text]"/>
      <dgm:spPr/>
      <dgm:t>
        <a:bodyPr/>
        <a:lstStyle/>
        <a:p>
          <a:r>
            <a:rPr lang="en-US" dirty="0" smtClean="0"/>
            <a:t>Why people travel</a:t>
          </a:r>
          <a:endParaRPr lang="en-ZA" dirty="0"/>
        </a:p>
      </dgm:t>
    </dgm:pt>
    <dgm:pt modelId="{9E460C44-AA29-492E-AD9C-E0379B91FBC4}" type="parTrans" cxnId="{6423307C-C231-4D5C-AA70-A0C83848BEAB}">
      <dgm:prSet/>
      <dgm:spPr/>
      <dgm:t>
        <a:bodyPr/>
        <a:lstStyle/>
        <a:p>
          <a:endParaRPr lang="en-ZA"/>
        </a:p>
      </dgm:t>
    </dgm:pt>
    <dgm:pt modelId="{A2B8B10F-8AFB-4BFA-B578-B3760A0CE262}" type="sibTrans" cxnId="{6423307C-C231-4D5C-AA70-A0C83848BEAB}">
      <dgm:prSet/>
      <dgm:spPr/>
      <dgm:t>
        <a:bodyPr/>
        <a:lstStyle/>
        <a:p>
          <a:endParaRPr lang="en-ZA"/>
        </a:p>
      </dgm:t>
    </dgm:pt>
    <dgm:pt modelId="{F59A01F5-08E4-4461-B617-068C3E7A1FD9}">
      <dgm:prSet phldrT="[Text]"/>
      <dgm:spPr/>
      <dgm:t>
        <a:bodyPr/>
        <a:lstStyle/>
        <a:p>
          <a:r>
            <a:rPr lang="en-US" dirty="0" smtClean="0"/>
            <a:t>National characteristics</a:t>
          </a:r>
          <a:endParaRPr lang="en-ZA" dirty="0"/>
        </a:p>
      </dgm:t>
    </dgm:pt>
    <dgm:pt modelId="{5494FF13-2C20-481D-85EF-4B7351979D91}" type="parTrans" cxnId="{79FD4CA6-0EAF-4DF2-999F-48C6CDB91A30}">
      <dgm:prSet/>
      <dgm:spPr/>
      <dgm:t>
        <a:bodyPr/>
        <a:lstStyle/>
        <a:p>
          <a:endParaRPr lang="en-ZA"/>
        </a:p>
      </dgm:t>
    </dgm:pt>
    <dgm:pt modelId="{D753E001-854D-48EC-B07F-2B5FCD7B532D}" type="sibTrans" cxnId="{79FD4CA6-0EAF-4DF2-999F-48C6CDB91A30}">
      <dgm:prSet/>
      <dgm:spPr/>
      <dgm:t>
        <a:bodyPr/>
        <a:lstStyle/>
        <a:p>
          <a:endParaRPr lang="en-ZA"/>
        </a:p>
      </dgm:t>
    </dgm:pt>
    <dgm:pt modelId="{9A077C2A-1742-4735-91E6-C281CD3EAFBA}">
      <dgm:prSet phldrT="[Text]"/>
      <dgm:spPr/>
      <dgm:t>
        <a:bodyPr/>
        <a:lstStyle/>
        <a:p>
          <a:r>
            <a:rPr lang="en-US" dirty="0" smtClean="0"/>
            <a:t>Do’s and Don’ts</a:t>
          </a:r>
          <a:endParaRPr lang="en-ZA" dirty="0"/>
        </a:p>
      </dgm:t>
    </dgm:pt>
    <dgm:pt modelId="{A21165A1-CCD1-481D-B6AA-5E01E5F9201B}" type="parTrans" cxnId="{843E25A1-0978-42C4-A319-28E390C8DC5A}">
      <dgm:prSet/>
      <dgm:spPr/>
      <dgm:t>
        <a:bodyPr/>
        <a:lstStyle/>
        <a:p>
          <a:endParaRPr lang="en-ZA"/>
        </a:p>
      </dgm:t>
    </dgm:pt>
    <dgm:pt modelId="{2CAD17EC-56E5-4019-89E4-445B91178AEE}" type="sibTrans" cxnId="{843E25A1-0978-42C4-A319-28E390C8DC5A}">
      <dgm:prSet/>
      <dgm:spPr/>
      <dgm:t>
        <a:bodyPr/>
        <a:lstStyle/>
        <a:p>
          <a:endParaRPr lang="en-ZA"/>
        </a:p>
      </dgm:t>
    </dgm:pt>
    <dgm:pt modelId="{DEDA6856-E9E8-4D70-B836-BE2108D7438A}" type="pres">
      <dgm:prSet presAssocID="{115B1753-8E91-4854-A7CA-49951B88BA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ZA"/>
        </a:p>
      </dgm:t>
    </dgm:pt>
    <dgm:pt modelId="{243834C5-EC7C-408A-92BB-B1811E36C7BC}" type="pres">
      <dgm:prSet presAssocID="{115B1753-8E91-4854-A7CA-49951B88BA77}" presName="Name1" presStyleCnt="0"/>
      <dgm:spPr/>
      <dgm:t>
        <a:bodyPr/>
        <a:lstStyle/>
        <a:p>
          <a:endParaRPr lang="en-ZA"/>
        </a:p>
      </dgm:t>
    </dgm:pt>
    <dgm:pt modelId="{1EA29985-E59A-47A3-A409-3435BF4E28E6}" type="pres">
      <dgm:prSet presAssocID="{115B1753-8E91-4854-A7CA-49951B88BA77}" presName="cycle" presStyleCnt="0"/>
      <dgm:spPr/>
      <dgm:t>
        <a:bodyPr/>
        <a:lstStyle/>
        <a:p>
          <a:endParaRPr lang="en-ZA"/>
        </a:p>
      </dgm:t>
    </dgm:pt>
    <dgm:pt modelId="{A1D80975-D9FC-4198-B7B9-6DB87942F8F2}" type="pres">
      <dgm:prSet presAssocID="{115B1753-8E91-4854-A7CA-49951B88BA77}" presName="srcNode" presStyleLbl="node1" presStyleIdx="0" presStyleCnt="3"/>
      <dgm:spPr/>
      <dgm:t>
        <a:bodyPr/>
        <a:lstStyle/>
        <a:p>
          <a:endParaRPr lang="en-ZA"/>
        </a:p>
      </dgm:t>
    </dgm:pt>
    <dgm:pt modelId="{E73B9235-DC5A-4194-A0F9-48E3A868FEC9}" type="pres">
      <dgm:prSet presAssocID="{115B1753-8E91-4854-A7CA-49951B88BA77}" presName="conn" presStyleLbl="parChTrans1D2" presStyleIdx="0" presStyleCnt="1"/>
      <dgm:spPr/>
      <dgm:t>
        <a:bodyPr/>
        <a:lstStyle/>
        <a:p>
          <a:endParaRPr lang="en-ZA"/>
        </a:p>
      </dgm:t>
    </dgm:pt>
    <dgm:pt modelId="{570385F4-D916-4DAF-8213-C1CFC7A8739F}" type="pres">
      <dgm:prSet presAssocID="{115B1753-8E91-4854-A7CA-49951B88BA77}" presName="extraNode" presStyleLbl="node1" presStyleIdx="0" presStyleCnt="3"/>
      <dgm:spPr/>
      <dgm:t>
        <a:bodyPr/>
        <a:lstStyle/>
        <a:p>
          <a:endParaRPr lang="en-ZA"/>
        </a:p>
      </dgm:t>
    </dgm:pt>
    <dgm:pt modelId="{E5F91077-0EDA-4C80-A8D5-2AFBAEAA262E}" type="pres">
      <dgm:prSet presAssocID="{115B1753-8E91-4854-A7CA-49951B88BA77}" presName="dstNode" presStyleLbl="node1" presStyleIdx="0" presStyleCnt="3"/>
      <dgm:spPr/>
      <dgm:t>
        <a:bodyPr/>
        <a:lstStyle/>
        <a:p>
          <a:endParaRPr lang="en-ZA"/>
        </a:p>
      </dgm:t>
    </dgm:pt>
    <dgm:pt modelId="{37A2E607-A504-46D2-99BC-231AC7127872}" type="pres">
      <dgm:prSet presAssocID="{4AAE418F-5758-443B-89ED-550D122C5B5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2DDFD5A-4F94-4560-B566-96E572FD5B23}" type="pres">
      <dgm:prSet presAssocID="{4AAE418F-5758-443B-89ED-550D122C5B57}" presName="accent_1" presStyleCnt="0"/>
      <dgm:spPr/>
      <dgm:t>
        <a:bodyPr/>
        <a:lstStyle/>
        <a:p>
          <a:endParaRPr lang="en-ZA"/>
        </a:p>
      </dgm:t>
    </dgm:pt>
    <dgm:pt modelId="{9EEDAC98-E408-412A-8AAC-01F828E5827E}" type="pres">
      <dgm:prSet presAssocID="{4AAE418F-5758-443B-89ED-550D122C5B57}" presName="accentRepeatNode" presStyleLbl="solidFgAcc1" presStyleIdx="0" presStyleCnt="3"/>
      <dgm:spPr/>
      <dgm:t>
        <a:bodyPr/>
        <a:lstStyle/>
        <a:p>
          <a:endParaRPr lang="en-ZA"/>
        </a:p>
      </dgm:t>
    </dgm:pt>
    <dgm:pt modelId="{96FED675-CF01-4BC2-950E-9ED913F035F7}" type="pres">
      <dgm:prSet presAssocID="{F59A01F5-08E4-4461-B617-068C3E7A1FD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CD652DA-72B8-4A94-88FA-680976ACD290}" type="pres">
      <dgm:prSet presAssocID="{F59A01F5-08E4-4461-B617-068C3E7A1FD9}" presName="accent_2" presStyleCnt="0"/>
      <dgm:spPr/>
      <dgm:t>
        <a:bodyPr/>
        <a:lstStyle/>
        <a:p>
          <a:endParaRPr lang="en-ZA"/>
        </a:p>
      </dgm:t>
    </dgm:pt>
    <dgm:pt modelId="{DB2E9810-43B5-4204-B3A1-0AED8F8BFA6F}" type="pres">
      <dgm:prSet presAssocID="{F59A01F5-08E4-4461-B617-068C3E7A1FD9}" presName="accentRepeatNode" presStyleLbl="solidFgAcc1" presStyleIdx="1" presStyleCnt="3"/>
      <dgm:spPr/>
      <dgm:t>
        <a:bodyPr/>
        <a:lstStyle/>
        <a:p>
          <a:endParaRPr lang="en-ZA"/>
        </a:p>
      </dgm:t>
    </dgm:pt>
    <dgm:pt modelId="{E1F98F1E-8B45-49DE-B64B-8625DF093252}" type="pres">
      <dgm:prSet presAssocID="{9A077C2A-1742-4735-91E6-C281CD3EAFB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3191778-9D83-4AEE-A1B3-17815EB1E54E}" type="pres">
      <dgm:prSet presAssocID="{9A077C2A-1742-4735-91E6-C281CD3EAFBA}" presName="accent_3" presStyleCnt="0"/>
      <dgm:spPr/>
      <dgm:t>
        <a:bodyPr/>
        <a:lstStyle/>
        <a:p>
          <a:endParaRPr lang="en-ZA"/>
        </a:p>
      </dgm:t>
    </dgm:pt>
    <dgm:pt modelId="{E5329485-7379-450B-9662-78F45AD6B22C}" type="pres">
      <dgm:prSet presAssocID="{9A077C2A-1742-4735-91E6-C281CD3EAFBA}" presName="accentRepeatNode" presStyleLbl="solidFgAcc1" presStyleIdx="2" presStyleCnt="3"/>
      <dgm:spPr/>
      <dgm:t>
        <a:bodyPr/>
        <a:lstStyle/>
        <a:p>
          <a:endParaRPr lang="en-ZA"/>
        </a:p>
      </dgm:t>
    </dgm:pt>
  </dgm:ptLst>
  <dgm:cxnLst>
    <dgm:cxn modelId="{843E25A1-0978-42C4-A319-28E390C8DC5A}" srcId="{115B1753-8E91-4854-A7CA-49951B88BA77}" destId="{9A077C2A-1742-4735-91E6-C281CD3EAFBA}" srcOrd="2" destOrd="0" parTransId="{A21165A1-CCD1-481D-B6AA-5E01E5F9201B}" sibTransId="{2CAD17EC-56E5-4019-89E4-445B91178AEE}"/>
    <dgm:cxn modelId="{6423307C-C231-4D5C-AA70-A0C83848BEAB}" srcId="{115B1753-8E91-4854-A7CA-49951B88BA77}" destId="{4AAE418F-5758-443B-89ED-550D122C5B57}" srcOrd="0" destOrd="0" parTransId="{9E460C44-AA29-492E-AD9C-E0379B91FBC4}" sibTransId="{A2B8B10F-8AFB-4BFA-B578-B3760A0CE262}"/>
    <dgm:cxn modelId="{401D7A08-9048-461F-8A87-02F95F8535E2}" type="presOf" srcId="{F59A01F5-08E4-4461-B617-068C3E7A1FD9}" destId="{96FED675-CF01-4BC2-950E-9ED913F035F7}" srcOrd="0" destOrd="0" presId="urn:microsoft.com/office/officeart/2008/layout/VerticalCurvedList"/>
    <dgm:cxn modelId="{79FD4CA6-0EAF-4DF2-999F-48C6CDB91A30}" srcId="{115B1753-8E91-4854-A7CA-49951B88BA77}" destId="{F59A01F5-08E4-4461-B617-068C3E7A1FD9}" srcOrd="1" destOrd="0" parTransId="{5494FF13-2C20-481D-85EF-4B7351979D91}" sibTransId="{D753E001-854D-48EC-B07F-2B5FCD7B532D}"/>
    <dgm:cxn modelId="{BE26FA7D-514A-433D-B98F-7FF7ACE1E0CC}" type="presOf" srcId="{9A077C2A-1742-4735-91E6-C281CD3EAFBA}" destId="{E1F98F1E-8B45-49DE-B64B-8625DF093252}" srcOrd="0" destOrd="0" presId="urn:microsoft.com/office/officeart/2008/layout/VerticalCurvedList"/>
    <dgm:cxn modelId="{91FD79EF-AA91-4C6F-B145-04A7C42D116F}" type="presOf" srcId="{115B1753-8E91-4854-A7CA-49951B88BA77}" destId="{DEDA6856-E9E8-4D70-B836-BE2108D7438A}" srcOrd="0" destOrd="0" presId="urn:microsoft.com/office/officeart/2008/layout/VerticalCurvedList"/>
    <dgm:cxn modelId="{F36D3960-F40B-4949-9978-07C548F96E76}" type="presOf" srcId="{A2B8B10F-8AFB-4BFA-B578-B3760A0CE262}" destId="{E73B9235-DC5A-4194-A0F9-48E3A868FEC9}" srcOrd="0" destOrd="0" presId="urn:microsoft.com/office/officeart/2008/layout/VerticalCurvedList"/>
    <dgm:cxn modelId="{5751298E-D509-4E56-8D0A-C38A12B5F236}" type="presOf" srcId="{4AAE418F-5758-443B-89ED-550D122C5B57}" destId="{37A2E607-A504-46D2-99BC-231AC7127872}" srcOrd="0" destOrd="0" presId="urn:microsoft.com/office/officeart/2008/layout/VerticalCurvedList"/>
    <dgm:cxn modelId="{7E3D1639-6A4B-4171-9F3F-415BD4BE2AF0}" type="presParOf" srcId="{DEDA6856-E9E8-4D70-B836-BE2108D7438A}" destId="{243834C5-EC7C-408A-92BB-B1811E36C7BC}" srcOrd="0" destOrd="0" presId="urn:microsoft.com/office/officeart/2008/layout/VerticalCurvedList"/>
    <dgm:cxn modelId="{8139CB0E-DD25-4514-A3A6-77AE69236E4B}" type="presParOf" srcId="{243834C5-EC7C-408A-92BB-B1811E36C7BC}" destId="{1EA29985-E59A-47A3-A409-3435BF4E28E6}" srcOrd="0" destOrd="0" presId="urn:microsoft.com/office/officeart/2008/layout/VerticalCurvedList"/>
    <dgm:cxn modelId="{FEC5A5F4-D987-4C4F-8E16-66004707EAE2}" type="presParOf" srcId="{1EA29985-E59A-47A3-A409-3435BF4E28E6}" destId="{A1D80975-D9FC-4198-B7B9-6DB87942F8F2}" srcOrd="0" destOrd="0" presId="urn:microsoft.com/office/officeart/2008/layout/VerticalCurvedList"/>
    <dgm:cxn modelId="{6D5842A6-0550-40DA-A986-E0600C853A0C}" type="presParOf" srcId="{1EA29985-E59A-47A3-A409-3435BF4E28E6}" destId="{E73B9235-DC5A-4194-A0F9-48E3A868FEC9}" srcOrd="1" destOrd="0" presId="urn:microsoft.com/office/officeart/2008/layout/VerticalCurvedList"/>
    <dgm:cxn modelId="{0697000F-F567-4D6F-9E5F-FF2755625B22}" type="presParOf" srcId="{1EA29985-E59A-47A3-A409-3435BF4E28E6}" destId="{570385F4-D916-4DAF-8213-C1CFC7A8739F}" srcOrd="2" destOrd="0" presId="urn:microsoft.com/office/officeart/2008/layout/VerticalCurvedList"/>
    <dgm:cxn modelId="{AAC293D3-F7EA-456D-9D5D-36DC0AE1D6B6}" type="presParOf" srcId="{1EA29985-E59A-47A3-A409-3435BF4E28E6}" destId="{E5F91077-0EDA-4C80-A8D5-2AFBAEAA262E}" srcOrd="3" destOrd="0" presId="urn:microsoft.com/office/officeart/2008/layout/VerticalCurvedList"/>
    <dgm:cxn modelId="{428252B2-84B3-4EA5-9B84-0DC71E4B464C}" type="presParOf" srcId="{243834C5-EC7C-408A-92BB-B1811E36C7BC}" destId="{37A2E607-A504-46D2-99BC-231AC7127872}" srcOrd="1" destOrd="0" presId="urn:microsoft.com/office/officeart/2008/layout/VerticalCurvedList"/>
    <dgm:cxn modelId="{20AAD710-1D0F-4FCA-9C77-2007FFC2E6E4}" type="presParOf" srcId="{243834C5-EC7C-408A-92BB-B1811E36C7BC}" destId="{A2DDFD5A-4F94-4560-B566-96E572FD5B23}" srcOrd="2" destOrd="0" presId="urn:microsoft.com/office/officeart/2008/layout/VerticalCurvedList"/>
    <dgm:cxn modelId="{1EB538EF-8033-4D7A-A58D-352D02D0AF7B}" type="presParOf" srcId="{A2DDFD5A-4F94-4560-B566-96E572FD5B23}" destId="{9EEDAC98-E408-412A-8AAC-01F828E5827E}" srcOrd="0" destOrd="0" presId="urn:microsoft.com/office/officeart/2008/layout/VerticalCurvedList"/>
    <dgm:cxn modelId="{D6B9043F-CAE5-4FFE-9B6D-4B184E731BF4}" type="presParOf" srcId="{243834C5-EC7C-408A-92BB-B1811E36C7BC}" destId="{96FED675-CF01-4BC2-950E-9ED913F035F7}" srcOrd="3" destOrd="0" presId="urn:microsoft.com/office/officeart/2008/layout/VerticalCurvedList"/>
    <dgm:cxn modelId="{AF536083-547A-4C15-B2ED-9944771377C9}" type="presParOf" srcId="{243834C5-EC7C-408A-92BB-B1811E36C7BC}" destId="{0CD652DA-72B8-4A94-88FA-680976ACD290}" srcOrd="4" destOrd="0" presId="urn:microsoft.com/office/officeart/2008/layout/VerticalCurvedList"/>
    <dgm:cxn modelId="{61BB7B81-7ED4-41DD-B5D9-BA7E5FC8A67F}" type="presParOf" srcId="{0CD652DA-72B8-4A94-88FA-680976ACD290}" destId="{DB2E9810-43B5-4204-B3A1-0AED8F8BFA6F}" srcOrd="0" destOrd="0" presId="urn:microsoft.com/office/officeart/2008/layout/VerticalCurvedList"/>
    <dgm:cxn modelId="{3352C006-4CBD-4CDC-8C75-921BD4B91183}" type="presParOf" srcId="{243834C5-EC7C-408A-92BB-B1811E36C7BC}" destId="{E1F98F1E-8B45-49DE-B64B-8625DF093252}" srcOrd="5" destOrd="0" presId="urn:microsoft.com/office/officeart/2008/layout/VerticalCurvedList"/>
    <dgm:cxn modelId="{9D62F807-14DE-4298-ADEE-DE2A3222EFDF}" type="presParOf" srcId="{243834C5-EC7C-408A-92BB-B1811E36C7BC}" destId="{D3191778-9D83-4AEE-A1B3-17815EB1E54E}" srcOrd="6" destOrd="0" presId="urn:microsoft.com/office/officeart/2008/layout/VerticalCurvedList"/>
    <dgm:cxn modelId="{445EE0A6-B702-4E98-9FE2-F267F2F8894F}" type="presParOf" srcId="{D3191778-9D83-4AEE-A1B3-17815EB1E54E}" destId="{E5329485-7379-450B-9662-78F45AD6B22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B92499-97E8-4FF0-BB5B-8918917D70F9}" type="doc">
      <dgm:prSet loTypeId="urn:microsoft.com/office/officeart/2005/8/layout/vList4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F2DA943E-CEA8-4501-8D47-9387C786B1EC}">
      <dgm:prSet phldrT="[Text]"/>
      <dgm:spPr/>
      <dgm:t>
        <a:bodyPr/>
        <a:lstStyle/>
        <a:p>
          <a:r>
            <a:rPr lang="en-US" b="1" dirty="0" smtClean="0"/>
            <a:t>Came from far away – a long fight at high cost</a:t>
          </a:r>
          <a:endParaRPr lang="en-ZA" b="1" dirty="0"/>
        </a:p>
      </dgm:t>
    </dgm:pt>
    <dgm:pt modelId="{02678B17-B100-47D7-86D2-5BEFADE13AF2}" type="parTrans" cxnId="{D675A254-C245-470C-B5D2-E5A829AC44FC}">
      <dgm:prSet/>
      <dgm:spPr/>
      <dgm:t>
        <a:bodyPr/>
        <a:lstStyle/>
        <a:p>
          <a:endParaRPr lang="en-ZA" b="1"/>
        </a:p>
      </dgm:t>
    </dgm:pt>
    <dgm:pt modelId="{7A99AD8B-F23B-4AA2-9EBD-6BC89FAF3AD4}" type="sibTrans" cxnId="{D675A254-C245-470C-B5D2-E5A829AC44FC}">
      <dgm:prSet/>
      <dgm:spPr/>
      <dgm:t>
        <a:bodyPr/>
        <a:lstStyle/>
        <a:p>
          <a:endParaRPr lang="en-ZA" b="1"/>
        </a:p>
      </dgm:t>
    </dgm:pt>
    <dgm:pt modelId="{DC21DA5C-B9FA-4BFC-BCAD-75A5E99729ED}">
      <dgm:prSet phldrT="[Text]"/>
      <dgm:spPr/>
      <dgm:t>
        <a:bodyPr/>
        <a:lstStyle/>
        <a:p>
          <a:r>
            <a:rPr lang="en-US" b="1" dirty="0" smtClean="0"/>
            <a:t>Worked hard for the money </a:t>
          </a:r>
          <a:r>
            <a:rPr lang="en-US" b="1" dirty="0" smtClean="0"/>
            <a:t>to pay </a:t>
          </a:r>
          <a:r>
            <a:rPr lang="en-US" b="1" dirty="0" smtClean="0"/>
            <a:t>the </a:t>
          </a:r>
          <a:r>
            <a:rPr lang="en-US" b="1" dirty="0" smtClean="0"/>
            <a:t>trip – wants value for money</a:t>
          </a:r>
          <a:endParaRPr lang="en-ZA" b="1" dirty="0"/>
        </a:p>
      </dgm:t>
    </dgm:pt>
    <dgm:pt modelId="{8C4FB134-0F69-4002-80D7-6625A0742982}" type="parTrans" cxnId="{439A7C59-F1A8-444E-B413-03FB12A79892}">
      <dgm:prSet/>
      <dgm:spPr/>
      <dgm:t>
        <a:bodyPr/>
        <a:lstStyle/>
        <a:p>
          <a:endParaRPr lang="en-ZA" b="1"/>
        </a:p>
      </dgm:t>
    </dgm:pt>
    <dgm:pt modelId="{32748E7E-7342-448B-80BE-7781C593260C}" type="sibTrans" cxnId="{439A7C59-F1A8-444E-B413-03FB12A79892}">
      <dgm:prSet/>
      <dgm:spPr/>
      <dgm:t>
        <a:bodyPr/>
        <a:lstStyle/>
        <a:p>
          <a:endParaRPr lang="en-ZA" b="1"/>
        </a:p>
      </dgm:t>
    </dgm:pt>
    <dgm:pt modelId="{08A40602-4DC2-4B72-B600-FF544C48AEBE}">
      <dgm:prSet phldrT="[Text]"/>
      <dgm:spPr/>
      <dgm:t>
        <a:bodyPr/>
        <a:lstStyle/>
        <a:p>
          <a:r>
            <a:rPr lang="en-US" b="1" dirty="0" smtClean="0"/>
            <a:t>Doesn’t have much leave, so wants </a:t>
          </a:r>
          <a:r>
            <a:rPr lang="en-US" b="1" dirty="0" smtClean="0"/>
            <a:t>to experience the best and as much as possible </a:t>
          </a:r>
          <a:r>
            <a:rPr lang="en-US" b="1" dirty="0" smtClean="0"/>
            <a:t>on their </a:t>
          </a:r>
          <a:r>
            <a:rPr lang="en-US" b="1" dirty="0" smtClean="0"/>
            <a:t>trip</a:t>
          </a:r>
        </a:p>
      </dgm:t>
    </dgm:pt>
    <dgm:pt modelId="{5404B675-E86D-4175-9BB0-BCD4FD897871}" type="parTrans" cxnId="{D4BF9DA7-3537-429C-9E25-82BB7C9497CC}">
      <dgm:prSet/>
      <dgm:spPr/>
      <dgm:t>
        <a:bodyPr/>
        <a:lstStyle/>
        <a:p>
          <a:endParaRPr lang="en-ZA" b="1"/>
        </a:p>
      </dgm:t>
    </dgm:pt>
    <dgm:pt modelId="{AD2DBC96-BCFC-4928-A216-BD022E3F8CC4}" type="sibTrans" cxnId="{D4BF9DA7-3537-429C-9E25-82BB7C9497CC}">
      <dgm:prSet/>
      <dgm:spPr/>
      <dgm:t>
        <a:bodyPr/>
        <a:lstStyle/>
        <a:p>
          <a:endParaRPr lang="en-ZA" b="1"/>
        </a:p>
      </dgm:t>
    </dgm:pt>
    <dgm:pt modelId="{CCCCD827-AD93-42C5-AA95-AA81A015115B}">
      <dgm:prSet phldrT="[Text]"/>
      <dgm:spPr/>
      <dgm:t>
        <a:bodyPr/>
        <a:lstStyle/>
        <a:p>
          <a:r>
            <a:rPr lang="en-US" b="1" dirty="0" smtClean="0"/>
            <a:t>May be (retired) professional </a:t>
          </a:r>
          <a:r>
            <a:rPr lang="en-US" b="1" dirty="0" smtClean="0"/>
            <a:t>persons with </a:t>
          </a:r>
          <a:r>
            <a:rPr lang="en-US" b="1" dirty="0" smtClean="0"/>
            <a:t>high education who wants very good info on Laos</a:t>
          </a:r>
        </a:p>
      </dgm:t>
    </dgm:pt>
    <dgm:pt modelId="{538A34BF-6277-4FC9-9776-B3187725CEA5}" type="parTrans" cxnId="{B298D6F3-568D-41D2-A025-D00F5086E0D1}">
      <dgm:prSet/>
      <dgm:spPr/>
      <dgm:t>
        <a:bodyPr/>
        <a:lstStyle/>
        <a:p>
          <a:endParaRPr lang="en-ZA" b="1"/>
        </a:p>
      </dgm:t>
    </dgm:pt>
    <dgm:pt modelId="{A7286526-E7AC-4FE6-9024-89351C97FCEE}" type="sibTrans" cxnId="{B298D6F3-568D-41D2-A025-D00F5086E0D1}">
      <dgm:prSet/>
      <dgm:spPr/>
      <dgm:t>
        <a:bodyPr/>
        <a:lstStyle/>
        <a:p>
          <a:endParaRPr lang="en-ZA" b="1"/>
        </a:p>
      </dgm:t>
    </dgm:pt>
    <dgm:pt modelId="{AB9BFE88-2725-458D-96D9-B86E2AB040A4}">
      <dgm:prSet phldrT="[Text]"/>
      <dgm:spPr/>
      <dgm:t>
        <a:bodyPr/>
        <a:lstStyle/>
        <a:p>
          <a:r>
            <a:rPr lang="en-US" b="1" dirty="0" smtClean="0"/>
            <a:t>Is well travelled and can compare the standards of touring in Laos with many other countries in the world</a:t>
          </a:r>
        </a:p>
      </dgm:t>
    </dgm:pt>
    <dgm:pt modelId="{4247D100-CCDE-441C-9926-5CEB7668FE45}" type="parTrans" cxnId="{B8596F6F-B49B-4099-B9F4-FED1CEDA37BC}">
      <dgm:prSet/>
      <dgm:spPr/>
      <dgm:t>
        <a:bodyPr/>
        <a:lstStyle/>
        <a:p>
          <a:endParaRPr lang="en-ZA" b="1"/>
        </a:p>
      </dgm:t>
    </dgm:pt>
    <dgm:pt modelId="{3AD8ACDE-647D-44F7-906F-1B9DA4A586CA}" type="sibTrans" cxnId="{B8596F6F-B49B-4099-B9F4-FED1CEDA37BC}">
      <dgm:prSet/>
      <dgm:spPr/>
      <dgm:t>
        <a:bodyPr/>
        <a:lstStyle/>
        <a:p>
          <a:endParaRPr lang="en-ZA" b="1"/>
        </a:p>
      </dgm:t>
    </dgm:pt>
    <dgm:pt modelId="{06F69B17-ED41-4B58-AF17-27B54562056E}">
      <dgm:prSet phldrT="[Text]"/>
      <dgm:spPr/>
      <dgm:t>
        <a:bodyPr/>
        <a:lstStyle/>
        <a:p>
          <a:r>
            <a:rPr lang="en-US" b="1" dirty="0" smtClean="0"/>
            <a:t>Has responsible tourism values for looking after people and places</a:t>
          </a:r>
        </a:p>
      </dgm:t>
    </dgm:pt>
    <dgm:pt modelId="{02AFC729-9E2B-4E2B-A0D2-B0A7909DDAF9}" type="parTrans" cxnId="{AE4AF53F-260F-4489-95AF-94F22663C403}">
      <dgm:prSet/>
      <dgm:spPr/>
      <dgm:t>
        <a:bodyPr/>
        <a:lstStyle/>
        <a:p>
          <a:endParaRPr lang="en-ZA"/>
        </a:p>
      </dgm:t>
    </dgm:pt>
    <dgm:pt modelId="{10A496AE-8E22-41F3-A91C-DD91A9AF1E1C}" type="sibTrans" cxnId="{AE4AF53F-260F-4489-95AF-94F22663C403}">
      <dgm:prSet/>
      <dgm:spPr/>
      <dgm:t>
        <a:bodyPr/>
        <a:lstStyle/>
        <a:p>
          <a:endParaRPr lang="en-ZA"/>
        </a:p>
      </dgm:t>
    </dgm:pt>
    <dgm:pt modelId="{7FA20C04-E9E5-4585-BF6D-22D2849A457B}" type="pres">
      <dgm:prSet presAssocID="{34B92499-97E8-4FF0-BB5B-8918917D70F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D68C3076-15EA-4015-AC2B-D7A4B61176FF}" type="pres">
      <dgm:prSet presAssocID="{F2DA943E-CEA8-4501-8D47-9387C786B1EC}" presName="comp" presStyleCnt="0"/>
      <dgm:spPr/>
    </dgm:pt>
    <dgm:pt modelId="{1681C09D-580B-41C8-8A01-692875554C02}" type="pres">
      <dgm:prSet presAssocID="{F2DA943E-CEA8-4501-8D47-9387C786B1EC}" presName="box" presStyleLbl="node1" presStyleIdx="0" presStyleCnt="6"/>
      <dgm:spPr/>
      <dgm:t>
        <a:bodyPr/>
        <a:lstStyle/>
        <a:p>
          <a:endParaRPr lang="en-ZA"/>
        </a:p>
      </dgm:t>
    </dgm:pt>
    <dgm:pt modelId="{A8E5691E-699E-4097-B85E-A0EF3BBF705D}" type="pres">
      <dgm:prSet presAssocID="{F2DA943E-CEA8-4501-8D47-9387C786B1EC}" presName="img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63F9B9E1-366D-4CAF-AE1F-BDB77BFC3432}" type="pres">
      <dgm:prSet presAssocID="{F2DA943E-CEA8-4501-8D47-9387C786B1EC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9BE7510-A62A-4088-9430-15731FE5AA16}" type="pres">
      <dgm:prSet presAssocID="{7A99AD8B-F23B-4AA2-9EBD-6BC89FAF3AD4}" presName="spacer" presStyleCnt="0"/>
      <dgm:spPr/>
    </dgm:pt>
    <dgm:pt modelId="{A3AF5D32-9FF6-47AA-8708-ECC556124142}" type="pres">
      <dgm:prSet presAssocID="{DC21DA5C-B9FA-4BFC-BCAD-75A5E99729ED}" presName="comp" presStyleCnt="0"/>
      <dgm:spPr/>
    </dgm:pt>
    <dgm:pt modelId="{F4BDA362-40AF-4179-A4E9-58C096934B03}" type="pres">
      <dgm:prSet presAssocID="{DC21DA5C-B9FA-4BFC-BCAD-75A5E99729ED}" presName="box" presStyleLbl="node1" presStyleIdx="1" presStyleCnt="6"/>
      <dgm:spPr/>
      <dgm:t>
        <a:bodyPr/>
        <a:lstStyle/>
        <a:p>
          <a:endParaRPr lang="en-ZA"/>
        </a:p>
      </dgm:t>
    </dgm:pt>
    <dgm:pt modelId="{72883F15-51CC-4B0D-9D53-38FDAD7124DD}" type="pres">
      <dgm:prSet presAssocID="{DC21DA5C-B9FA-4BFC-BCAD-75A5E99729ED}" presName="img" presStyleLbl="f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63D04D8F-8B70-4FF3-A5E3-736FEBFAB47F}" type="pres">
      <dgm:prSet presAssocID="{DC21DA5C-B9FA-4BFC-BCAD-75A5E99729ED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5CE55AD-9C99-453E-8661-105EA2DF8712}" type="pres">
      <dgm:prSet presAssocID="{32748E7E-7342-448B-80BE-7781C593260C}" presName="spacer" presStyleCnt="0"/>
      <dgm:spPr/>
    </dgm:pt>
    <dgm:pt modelId="{D63B035F-747F-4C09-8ABB-F76DCB9A78D5}" type="pres">
      <dgm:prSet presAssocID="{08A40602-4DC2-4B72-B600-FF544C48AEBE}" presName="comp" presStyleCnt="0"/>
      <dgm:spPr/>
    </dgm:pt>
    <dgm:pt modelId="{9E59003C-FCF7-44F7-BD71-6ADE3D9ECCF6}" type="pres">
      <dgm:prSet presAssocID="{08A40602-4DC2-4B72-B600-FF544C48AEBE}" presName="box" presStyleLbl="node1" presStyleIdx="2" presStyleCnt="6"/>
      <dgm:spPr/>
      <dgm:t>
        <a:bodyPr/>
        <a:lstStyle/>
        <a:p>
          <a:endParaRPr lang="en-ZA"/>
        </a:p>
      </dgm:t>
    </dgm:pt>
    <dgm:pt modelId="{7C048FE4-FA27-40EC-9B89-828B99B9C774}" type="pres">
      <dgm:prSet presAssocID="{08A40602-4DC2-4B72-B600-FF544C48AEBE}" presName="img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440B6EB2-BBA2-44FD-AD6E-787ED7AB2733}" type="pres">
      <dgm:prSet presAssocID="{08A40602-4DC2-4B72-B600-FF544C48AEBE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A0E6294-3503-4356-8C0F-96A8900343A4}" type="pres">
      <dgm:prSet presAssocID="{AD2DBC96-BCFC-4928-A216-BD022E3F8CC4}" presName="spacer" presStyleCnt="0"/>
      <dgm:spPr/>
    </dgm:pt>
    <dgm:pt modelId="{00BF3EB1-FE94-4EB1-AA7E-A4BB591B413C}" type="pres">
      <dgm:prSet presAssocID="{CCCCD827-AD93-42C5-AA95-AA81A015115B}" presName="comp" presStyleCnt="0"/>
      <dgm:spPr/>
    </dgm:pt>
    <dgm:pt modelId="{D077117C-2C86-499A-AB6E-90A6FCE9E910}" type="pres">
      <dgm:prSet presAssocID="{CCCCD827-AD93-42C5-AA95-AA81A015115B}" presName="box" presStyleLbl="node1" presStyleIdx="3" presStyleCnt="6"/>
      <dgm:spPr/>
      <dgm:t>
        <a:bodyPr/>
        <a:lstStyle/>
        <a:p>
          <a:endParaRPr lang="en-ZA"/>
        </a:p>
      </dgm:t>
    </dgm:pt>
    <dgm:pt modelId="{A3E231FC-5ADC-4DE8-BAB3-19F930344AB2}" type="pres">
      <dgm:prSet presAssocID="{CCCCD827-AD93-42C5-AA95-AA81A015115B}" presName="img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67BA842D-8EA3-4BD1-A5DE-B1EEC44198A9}" type="pres">
      <dgm:prSet presAssocID="{CCCCD827-AD93-42C5-AA95-AA81A015115B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D541C1B-A9AB-4D48-998D-9D50E9D20EF7}" type="pres">
      <dgm:prSet presAssocID="{A7286526-E7AC-4FE6-9024-89351C97FCEE}" presName="spacer" presStyleCnt="0"/>
      <dgm:spPr/>
    </dgm:pt>
    <dgm:pt modelId="{9FC65762-5976-4927-BEEF-19AA3A43723F}" type="pres">
      <dgm:prSet presAssocID="{AB9BFE88-2725-458D-96D9-B86E2AB040A4}" presName="comp" presStyleCnt="0"/>
      <dgm:spPr/>
    </dgm:pt>
    <dgm:pt modelId="{DF361438-6E89-49FA-9D22-CB6CBF16EADA}" type="pres">
      <dgm:prSet presAssocID="{AB9BFE88-2725-458D-96D9-B86E2AB040A4}" presName="box" presStyleLbl="node1" presStyleIdx="4" presStyleCnt="6"/>
      <dgm:spPr/>
      <dgm:t>
        <a:bodyPr/>
        <a:lstStyle/>
        <a:p>
          <a:endParaRPr lang="en-ZA"/>
        </a:p>
      </dgm:t>
    </dgm:pt>
    <dgm:pt modelId="{4BCAD8D4-D2AE-4147-A6DC-F0FD3B2C20FE}" type="pres">
      <dgm:prSet presAssocID="{AB9BFE88-2725-458D-96D9-B86E2AB040A4}" presName="img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n-ZA"/>
        </a:p>
      </dgm:t>
    </dgm:pt>
    <dgm:pt modelId="{10155BCC-A909-4228-9AEA-401D3898349D}" type="pres">
      <dgm:prSet presAssocID="{AB9BFE88-2725-458D-96D9-B86E2AB040A4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D36FD9B-4290-4C28-8A20-9F4E47F033BB}" type="pres">
      <dgm:prSet presAssocID="{3AD8ACDE-647D-44F7-906F-1B9DA4A586CA}" presName="spacer" presStyleCnt="0"/>
      <dgm:spPr/>
    </dgm:pt>
    <dgm:pt modelId="{A156E826-4836-4F66-B1FC-F091AEFCFCD7}" type="pres">
      <dgm:prSet presAssocID="{06F69B17-ED41-4B58-AF17-27B54562056E}" presName="comp" presStyleCnt="0"/>
      <dgm:spPr/>
    </dgm:pt>
    <dgm:pt modelId="{653972D5-5D85-4A82-9186-F86DE3F6656A}" type="pres">
      <dgm:prSet presAssocID="{06F69B17-ED41-4B58-AF17-27B54562056E}" presName="box" presStyleLbl="node1" presStyleIdx="5" presStyleCnt="6"/>
      <dgm:spPr/>
      <dgm:t>
        <a:bodyPr/>
        <a:lstStyle/>
        <a:p>
          <a:endParaRPr lang="en-ZA"/>
        </a:p>
      </dgm:t>
    </dgm:pt>
    <dgm:pt modelId="{64B32777-D45F-4D7C-9FEF-B3EE5AB3D6F6}" type="pres">
      <dgm:prSet presAssocID="{06F69B17-ED41-4B58-AF17-27B54562056E}" presName="img" presStyleLbl="f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3083FFDA-C204-4C2D-ACEB-2267F3459078}" type="pres">
      <dgm:prSet presAssocID="{06F69B17-ED41-4B58-AF17-27B54562056E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D675A254-C245-470C-B5D2-E5A829AC44FC}" srcId="{34B92499-97E8-4FF0-BB5B-8918917D70F9}" destId="{F2DA943E-CEA8-4501-8D47-9387C786B1EC}" srcOrd="0" destOrd="0" parTransId="{02678B17-B100-47D7-86D2-5BEFADE13AF2}" sibTransId="{7A99AD8B-F23B-4AA2-9EBD-6BC89FAF3AD4}"/>
    <dgm:cxn modelId="{ED281975-FDC8-42C2-990E-9D28F00FD5A3}" type="presOf" srcId="{CCCCD827-AD93-42C5-AA95-AA81A015115B}" destId="{D077117C-2C86-499A-AB6E-90A6FCE9E910}" srcOrd="0" destOrd="0" presId="urn:microsoft.com/office/officeart/2005/8/layout/vList4"/>
    <dgm:cxn modelId="{27CBBB23-666C-4DCA-B0B5-50AED1E357BB}" type="presOf" srcId="{AB9BFE88-2725-458D-96D9-B86E2AB040A4}" destId="{DF361438-6E89-49FA-9D22-CB6CBF16EADA}" srcOrd="0" destOrd="0" presId="urn:microsoft.com/office/officeart/2005/8/layout/vList4"/>
    <dgm:cxn modelId="{E696F33D-9BB6-40D4-9BA1-625D6084DF61}" type="presOf" srcId="{DC21DA5C-B9FA-4BFC-BCAD-75A5E99729ED}" destId="{63D04D8F-8B70-4FF3-A5E3-736FEBFAB47F}" srcOrd="1" destOrd="0" presId="urn:microsoft.com/office/officeart/2005/8/layout/vList4"/>
    <dgm:cxn modelId="{23544060-B1EB-4ADF-BF1A-B1DE5AD43F50}" type="presOf" srcId="{34B92499-97E8-4FF0-BB5B-8918917D70F9}" destId="{7FA20C04-E9E5-4585-BF6D-22D2849A457B}" srcOrd="0" destOrd="0" presId="urn:microsoft.com/office/officeart/2005/8/layout/vList4"/>
    <dgm:cxn modelId="{05313554-4D3A-48A4-9605-4531885A8000}" type="presOf" srcId="{06F69B17-ED41-4B58-AF17-27B54562056E}" destId="{653972D5-5D85-4A82-9186-F86DE3F6656A}" srcOrd="0" destOrd="0" presId="urn:microsoft.com/office/officeart/2005/8/layout/vList4"/>
    <dgm:cxn modelId="{056F91CE-F139-4A83-9F45-A101E8E31963}" type="presOf" srcId="{08A40602-4DC2-4B72-B600-FF544C48AEBE}" destId="{440B6EB2-BBA2-44FD-AD6E-787ED7AB2733}" srcOrd="1" destOrd="0" presId="urn:microsoft.com/office/officeart/2005/8/layout/vList4"/>
    <dgm:cxn modelId="{190F3C4F-655E-45E4-890E-1084CC415C37}" type="presOf" srcId="{06F69B17-ED41-4B58-AF17-27B54562056E}" destId="{3083FFDA-C204-4C2D-ACEB-2267F3459078}" srcOrd="1" destOrd="0" presId="urn:microsoft.com/office/officeart/2005/8/layout/vList4"/>
    <dgm:cxn modelId="{AE4AF53F-260F-4489-95AF-94F22663C403}" srcId="{34B92499-97E8-4FF0-BB5B-8918917D70F9}" destId="{06F69B17-ED41-4B58-AF17-27B54562056E}" srcOrd="5" destOrd="0" parTransId="{02AFC729-9E2B-4E2B-A0D2-B0A7909DDAF9}" sibTransId="{10A496AE-8E22-41F3-A91C-DD91A9AF1E1C}"/>
    <dgm:cxn modelId="{439A7C59-F1A8-444E-B413-03FB12A79892}" srcId="{34B92499-97E8-4FF0-BB5B-8918917D70F9}" destId="{DC21DA5C-B9FA-4BFC-BCAD-75A5E99729ED}" srcOrd="1" destOrd="0" parTransId="{8C4FB134-0F69-4002-80D7-6625A0742982}" sibTransId="{32748E7E-7342-448B-80BE-7781C593260C}"/>
    <dgm:cxn modelId="{10F02857-71D2-47B1-8649-6544106F509A}" type="presOf" srcId="{08A40602-4DC2-4B72-B600-FF544C48AEBE}" destId="{9E59003C-FCF7-44F7-BD71-6ADE3D9ECCF6}" srcOrd="0" destOrd="0" presId="urn:microsoft.com/office/officeart/2005/8/layout/vList4"/>
    <dgm:cxn modelId="{6B236EE1-E0BA-4FDF-A2D0-02E59EE8B68C}" type="presOf" srcId="{DC21DA5C-B9FA-4BFC-BCAD-75A5E99729ED}" destId="{F4BDA362-40AF-4179-A4E9-58C096934B03}" srcOrd="0" destOrd="0" presId="urn:microsoft.com/office/officeart/2005/8/layout/vList4"/>
    <dgm:cxn modelId="{D4BF9DA7-3537-429C-9E25-82BB7C9497CC}" srcId="{34B92499-97E8-4FF0-BB5B-8918917D70F9}" destId="{08A40602-4DC2-4B72-B600-FF544C48AEBE}" srcOrd="2" destOrd="0" parTransId="{5404B675-E86D-4175-9BB0-BCD4FD897871}" sibTransId="{AD2DBC96-BCFC-4928-A216-BD022E3F8CC4}"/>
    <dgm:cxn modelId="{A2A3EBE0-258A-4CEC-A1E3-4979CE0A8D35}" type="presOf" srcId="{F2DA943E-CEA8-4501-8D47-9387C786B1EC}" destId="{1681C09D-580B-41C8-8A01-692875554C02}" srcOrd="0" destOrd="0" presId="urn:microsoft.com/office/officeart/2005/8/layout/vList4"/>
    <dgm:cxn modelId="{38DB7B57-B8FD-461C-BB2D-070C41F9925C}" type="presOf" srcId="{F2DA943E-CEA8-4501-8D47-9387C786B1EC}" destId="{63F9B9E1-366D-4CAF-AE1F-BDB77BFC3432}" srcOrd="1" destOrd="0" presId="urn:microsoft.com/office/officeart/2005/8/layout/vList4"/>
    <dgm:cxn modelId="{D1087802-929B-4FD3-A4C7-54AE0E227824}" type="presOf" srcId="{CCCCD827-AD93-42C5-AA95-AA81A015115B}" destId="{67BA842D-8EA3-4BD1-A5DE-B1EEC44198A9}" srcOrd="1" destOrd="0" presId="urn:microsoft.com/office/officeart/2005/8/layout/vList4"/>
    <dgm:cxn modelId="{7419CABD-FAB1-48D5-BBCA-171DCC3821DF}" type="presOf" srcId="{AB9BFE88-2725-458D-96D9-B86E2AB040A4}" destId="{10155BCC-A909-4228-9AEA-401D3898349D}" srcOrd="1" destOrd="0" presId="urn:microsoft.com/office/officeart/2005/8/layout/vList4"/>
    <dgm:cxn modelId="{B8596F6F-B49B-4099-B9F4-FED1CEDA37BC}" srcId="{34B92499-97E8-4FF0-BB5B-8918917D70F9}" destId="{AB9BFE88-2725-458D-96D9-B86E2AB040A4}" srcOrd="4" destOrd="0" parTransId="{4247D100-CCDE-441C-9926-5CEB7668FE45}" sibTransId="{3AD8ACDE-647D-44F7-906F-1B9DA4A586CA}"/>
    <dgm:cxn modelId="{B298D6F3-568D-41D2-A025-D00F5086E0D1}" srcId="{34B92499-97E8-4FF0-BB5B-8918917D70F9}" destId="{CCCCD827-AD93-42C5-AA95-AA81A015115B}" srcOrd="3" destOrd="0" parTransId="{538A34BF-6277-4FC9-9776-B3187725CEA5}" sibTransId="{A7286526-E7AC-4FE6-9024-89351C97FCEE}"/>
    <dgm:cxn modelId="{0298AD7B-EC72-4830-839F-6B568D10B637}" type="presParOf" srcId="{7FA20C04-E9E5-4585-BF6D-22D2849A457B}" destId="{D68C3076-15EA-4015-AC2B-D7A4B61176FF}" srcOrd="0" destOrd="0" presId="urn:microsoft.com/office/officeart/2005/8/layout/vList4"/>
    <dgm:cxn modelId="{F211CF65-64DB-43F4-9CC1-BA75EB2EEC65}" type="presParOf" srcId="{D68C3076-15EA-4015-AC2B-D7A4B61176FF}" destId="{1681C09D-580B-41C8-8A01-692875554C02}" srcOrd="0" destOrd="0" presId="urn:microsoft.com/office/officeart/2005/8/layout/vList4"/>
    <dgm:cxn modelId="{00867C06-A64F-4733-B79C-5329B6AE28DF}" type="presParOf" srcId="{D68C3076-15EA-4015-AC2B-D7A4B61176FF}" destId="{A8E5691E-699E-4097-B85E-A0EF3BBF705D}" srcOrd="1" destOrd="0" presId="urn:microsoft.com/office/officeart/2005/8/layout/vList4"/>
    <dgm:cxn modelId="{7E39968D-3AAA-4A24-B04F-B31EA194AF9B}" type="presParOf" srcId="{D68C3076-15EA-4015-AC2B-D7A4B61176FF}" destId="{63F9B9E1-366D-4CAF-AE1F-BDB77BFC3432}" srcOrd="2" destOrd="0" presId="urn:microsoft.com/office/officeart/2005/8/layout/vList4"/>
    <dgm:cxn modelId="{B202A9FF-3CA7-4E5B-809F-157A766D6518}" type="presParOf" srcId="{7FA20C04-E9E5-4585-BF6D-22D2849A457B}" destId="{19BE7510-A62A-4088-9430-15731FE5AA16}" srcOrd="1" destOrd="0" presId="urn:microsoft.com/office/officeart/2005/8/layout/vList4"/>
    <dgm:cxn modelId="{D59B3739-A21D-423E-96B5-0569DE5413FE}" type="presParOf" srcId="{7FA20C04-E9E5-4585-BF6D-22D2849A457B}" destId="{A3AF5D32-9FF6-47AA-8708-ECC556124142}" srcOrd="2" destOrd="0" presId="urn:microsoft.com/office/officeart/2005/8/layout/vList4"/>
    <dgm:cxn modelId="{C35F95D9-9D47-4CD4-9FC6-C1F975DC4251}" type="presParOf" srcId="{A3AF5D32-9FF6-47AA-8708-ECC556124142}" destId="{F4BDA362-40AF-4179-A4E9-58C096934B03}" srcOrd="0" destOrd="0" presId="urn:microsoft.com/office/officeart/2005/8/layout/vList4"/>
    <dgm:cxn modelId="{361128CB-0C23-4AD7-BCBD-B64A2B31D0CC}" type="presParOf" srcId="{A3AF5D32-9FF6-47AA-8708-ECC556124142}" destId="{72883F15-51CC-4B0D-9D53-38FDAD7124DD}" srcOrd="1" destOrd="0" presId="urn:microsoft.com/office/officeart/2005/8/layout/vList4"/>
    <dgm:cxn modelId="{758D934D-7D77-4955-A7E2-D79450C8941A}" type="presParOf" srcId="{A3AF5D32-9FF6-47AA-8708-ECC556124142}" destId="{63D04D8F-8B70-4FF3-A5E3-736FEBFAB47F}" srcOrd="2" destOrd="0" presId="urn:microsoft.com/office/officeart/2005/8/layout/vList4"/>
    <dgm:cxn modelId="{3A5C12B7-39FC-4A69-B8BD-037B52968A3C}" type="presParOf" srcId="{7FA20C04-E9E5-4585-BF6D-22D2849A457B}" destId="{85CE55AD-9C99-453E-8661-105EA2DF8712}" srcOrd="3" destOrd="0" presId="urn:microsoft.com/office/officeart/2005/8/layout/vList4"/>
    <dgm:cxn modelId="{CC8D6A4F-DAD5-4D6A-AE03-B501F24BE981}" type="presParOf" srcId="{7FA20C04-E9E5-4585-BF6D-22D2849A457B}" destId="{D63B035F-747F-4C09-8ABB-F76DCB9A78D5}" srcOrd="4" destOrd="0" presId="urn:microsoft.com/office/officeart/2005/8/layout/vList4"/>
    <dgm:cxn modelId="{4BE06759-DD26-4E31-894E-81BC83AD6296}" type="presParOf" srcId="{D63B035F-747F-4C09-8ABB-F76DCB9A78D5}" destId="{9E59003C-FCF7-44F7-BD71-6ADE3D9ECCF6}" srcOrd="0" destOrd="0" presId="urn:microsoft.com/office/officeart/2005/8/layout/vList4"/>
    <dgm:cxn modelId="{034653EB-18AB-49B6-B017-0BED1BA4F533}" type="presParOf" srcId="{D63B035F-747F-4C09-8ABB-F76DCB9A78D5}" destId="{7C048FE4-FA27-40EC-9B89-828B99B9C774}" srcOrd="1" destOrd="0" presId="urn:microsoft.com/office/officeart/2005/8/layout/vList4"/>
    <dgm:cxn modelId="{E9A1D905-11B1-4ECC-B306-AB27DE518568}" type="presParOf" srcId="{D63B035F-747F-4C09-8ABB-F76DCB9A78D5}" destId="{440B6EB2-BBA2-44FD-AD6E-787ED7AB2733}" srcOrd="2" destOrd="0" presId="urn:microsoft.com/office/officeart/2005/8/layout/vList4"/>
    <dgm:cxn modelId="{0EDCBF74-F488-4A51-AD50-8EAE84D57757}" type="presParOf" srcId="{7FA20C04-E9E5-4585-BF6D-22D2849A457B}" destId="{4A0E6294-3503-4356-8C0F-96A8900343A4}" srcOrd="5" destOrd="0" presId="urn:microsoft.com/office/officeart/2005/8/layout/vList4"/>
    <dgm:cxn modelId="{09E7360C-26AB-4487-A706-1EE6490817EA}" type="presParOf" srcId="{7FA20C04-E9E5-4585-BF6D-22D2849A457B}" destId="{00BF3EB1-FE94-4EB1-AA7E-A4BB591B413C}" srcOrd="6" destOrd="0" presId="urn:microsoft.com/office/officeart/2005/8/layout/vList4"/>
    <dgm:cxn modelId="{7C782F9E-4C2E-4D42-8212-751E9F53BA1A}" type="presParOf" srcId="{00BF3EB1-FE94-4EB1-AA7E-A4BB591B413C}" destId="{D077117C-2C86-499A-AB6E-90A6FCE9E910}" srcOrd="0" destOrd="0" presId="urn:microsoft.com/office/officeart/2005/8/layout/vList4"/>
    <dgm:cxn modelId="{4B7A39A2-3941-41CF-AE1B-F477EE2D7E74}" type="presParOf" srcId="{00BF3EB1-FE94-4EB1-AA7E-A4BB591B413C}" destId="{A3E231FC-5ADC-4DE8-BAB3-19F930344AB2}" srcOrd="1" destOrd="0" presId="urn:microsoft.com/office/officeart/2005/8/layout/vList4"/>
    <dgm:cxn modelId="{8D5BCAD8-0C90-4FD7-9C3C-FD27775A230C}" type="presParOf" srcId="{00BF3EB1-FE94-4EB1-AA7E-A4BB591B413C}" destId="{67BA842D-8EA3-4BD1-A5DE-B1EEC44198A9}" srcOrd="2" destOrd="0" presId="urn:microsoft.com/office/officeart/2005/8/layout/vList4"/>
    <dgm:cxn modelId="{E05CEE82-2EA9-47AE-BBF5-DE5CD88E5198}" type="presParOf" srcId="{7FA20C04-E9E5-4585-BF6D-22D2849A457B}" destId="{4D541C1B-A9AB-4D48-998D-9D50E9D20EF7}" srcOrd="7" destOrd="0" presId="urn:microsoft.com/office/officeart/2005/8/layout/vList4"/>
    <dgm:cxn modelId="{047A223E-7C67-4035-A8FE-3447B54DA447}" type="presParOf" srcId="{7FA20C04-E9E5-4585-BF6D-22D2849A457B}" destId="{9FC65762-5976-4927-BEEF-19AA3A43723F}" srcOrd="8" destOrd="0" presId="urn:microsoft.com/office/officeart/2005/8/layout/vList4"/>
    <dgm:cxn modelId="{E247DBFE-FB54-4D4F-BDE2-0C87243CBAAA}" type="presParOf" srcId="{9FC65762-5976-4927-BEEF-19AA3A43723F}" destId="{DF361438-6E89-49FA-9D22-CB6CBF16EADA}" srcOrd="0" destOrd="0" presId="urn:microsoft.com/office/officeart/2005/8/layout/vList4"/>
    <dgm:cxn modelId="{A1855E91-89A8-433F-9CB0-5ECEAC63EB9C}" type="presParOf" srcId="{9FC65762-5976-4927-BEEF-19AA3A43723F}" destId="{4BCAD8D4-D2AE-4147-A6DC-F0FD3B2C20FE}" srcOrd="1" destOrd="0" presId="urn:microsoft.com/office/officeart/2005/8/layout/vList4"/>
    <dgm:cxn modelId="{91BB756B-7C4A-4586-9DE4-3D0AF69F3048}" type="presParOf" srcId="{9FC65762-5976-4927-BEEF-19AA3A43723F}" destId="{10155BCC-A909-4228-9AEA-401D3898349D}" srcOrd="2" destOrd="0" presId="urn:microsoft.com/office/officeart/2005/8/layout/vList4"/>
    <dgm:cxn modelId="{A668FB10-DCD2-4B23-B479-211A65DECD7B}" type="presParOf" srcId="{7FA20C04-E9E5-4585-BF6D-22D2849A457B}" destId="{4D36FD9B-4290-4C28-8A20-9F4E47F033BB}" srcOrd="9" destOrd="0" presId="urn:microsoft.com/office/officeart/2005/8/layout/vList4"/>
    <dgm:cxn modelId="{9B0C7A59-FFED-4266-ADCD-B0C4C6315111}" type="presParOf" srcId="{7FA20C04-E9E5-4585-BF6D-22D2849A457B}" destId="{A156E826-4836-4F66-B1FC-F091AEFCFCD7}" srcOrd="10" destOrd="0" presId="urn:microsoft.com/office/officeart/2005/8/layout/vList4"/>
    <dgm:cxn modelId="{2368D870-29BC-4D3F-8C31-61A673152612}" type="presParOf" srcId="{A156E826-4836-4F66-B1FC-F091AEFCFCD7}" destId="{653972D5-5D85-4A82-9186-F86DE3F6656A}" srcOrd="0" destOrd="0" presId="urn:microsoft.com/office/officeart/2005/8/layout/vList4"/>
    <dgm:cxn modelId="{F63C826D-9C79-47C7-8D67-4592251D706F}" type="presParOf" srcId="{A156E826-4836-4F66-B1FC-F091AEFCFCD7}" destId="{64B32777-D45F-4D7C-9FEF-B3EE5AB3D6F6}" srcOrd="1" destOrd="0" presId="urn:microsoft.com/office/officeart/2005/8/layout/vList4"/>
    <dgm:cxn modelId="{0EBA80EB-2DF3-404F-B5D6-79856FC8C9D3}" type="presParOf" srcId="{A156E826-4836-4F66-B1FC-F091AEFCFCD7}" destId="{3083FFDA-C204-4C2D-ACEB-2267F345907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BB6273-ED1E-4ADB-9F69-C3838F36D283}" type="doc">
      <dgm:prSet loTypeId="urn:microsoft.com/office/officeart/2005/8/layout/list1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02FD04B8-D6E2-43F8-9EA9-5CB36FD24512}">
      <dgm:prSet phldrT="[Text]" custT="1"/>
      <dgm:spPr/>
      <dgm:t>
        <a:bodyPr/>
        <a:lstStyle/>
        <a:p>
          <a:r>
            <a:rPr lang="en-ZA" sz="2400" b="1" dirty="0" smtClean="0"/>
            <a:t>Education</a:t>
          </a:r>
          <a:r>
            <a:rPr lang="en-ZA" sz="2400" dirty="0" smtClean="0"/>
            <a:t>:  usually well educated – </a:t>
          </a:r>
          <a:r>
            <a:rPr lang="en-ZA" sz="2400" dirty="0" smtClean="0"/>
            <a:t>higher expectations </a:t>
          </a:r>
          <a:r>
            <a:rPr lang="en-ZA" sz="2400" dirty="0" smtClean="0"/>
            <a:t>of a tour guide – they want good information on </a:t>
          </a:r>
          <a:r>
            <a:rPr lang="en-ZA" sz="2400" dirty="0" smtClean="0"/>
            <a:t>lots of different subjects</a:t>
          </a:r>
          <a:endParaRPr lang="en-ZA" sz="2400" dirty="0"/>
        </a:p>
      </dgm:t>
    </dgm:pt>
    <dgm:pt modelId="{BA8E78BE-B738-45D2-822D-EDDB0FD43D43}" type="parTrans" cxnId="{D0FFD1C3-405B-4BFF-8176-9923C134B442}">
      <dgm:prSet/>
      <dgm:spPr/>
      <dgm:t>
        <a:bodyPr/>
        <a:lstStyle/>
        <a:p>
          <a:endParaRPr lang="en-ZA" sz="6000"/>
        </a:p>
      </dgm:t>
    </dgm:pt>
    <dgm:pt modelId="{52FBA850-01E9-44DF-AD10-6D2DAE9EB887}" type="sibTrans" cxnId="{D0FFD1C3-405B-4BFF-8176-9923C134B442}">
      <dgm:prSet/>
      <dgm:spPr/>
      <dgm:t>
        <a:bodyPr/>
        <a:lstStyle/>
        <a:p>
          <a:endParaRPr lang="en-ZA" sz="6000"/>
        </a:p>
      </dgm:t>
    </dgm:pt>
    <dgm:pt modelId="{675F332C-2489-4F02-AEF6-C771FF1D2458}">
      <dgm:prSet phldrT="[Text]" custT="1"/>
      <dgm:spPr/>
      <dgm:t>
        <a:bodyPr/>
        <a:lstStyle/>
        <a:p>
          <a:r>
            <a:rPr lang="en-ZA" sz="2400" b="1" dirty="0" smtClean="0"/>
            <a:t>Interests</a:t>
          </a:r>
          <a:r>
            <a:rPr lang="en-ZA" sz="2400" dirty="0" smtClean="0"/>
            <a:t>:  wide range of interests :  history, culture, architecture, food, people, religion, etc.</a:t>
          </a:r>
          <a:endParaRPr lang="en-ZA" sz="2400" dirty="0"/>
        </a:p>
      </dgm:t>
    </dgm:pt>
    <dgm:pt modelId="{ADCE18A9-CFF7-414E-BDEE-A9F57BF575A7}" type="parTrans" cxnId="{A8739431-1D49-4CEA-815D-F59B9D14FE33}">
      <dgm:prSet/>
      <dgm:spPr/>
      <dgm:t>
        <a:bodyPr/>
        <a:lstStyle/>
        <a:p>
          <a:endParaRPr lang="en-ZA" sz="6000"/>
        </a:p>
      </dgm:t>
    </dgm:pt>
    <dgm:pt modelId="{EBA7D692-FA40-4AFF-9594-1F7E05F784E2}" type="sibTrans" cxnId="{A8739431-1D49-4CEA-815D-F59B9D14FE33}">
      <dgm:prSet/>
      <dgm:spPr/>
      <dgm:t>
        <a:bodyPr/>
        <a:lstStyle/>
        <a:p>
          <a:endParaRPr lang="en-ZA" sz="6000"/>
        </a:p>
      </dgm:t>
    </dgm:pt>
    <dgm:pt modelId="{46B6043B-E5CF-4AC7-80D4-1C5B5AA237DB}">
      <dgm:prSet phldrT="[Text]" custT="1"/>
      <dgm:spPr/>
      <dgm:t>
        <a:bodyPr/>
        <a:lstStyle/>
        <a:p>
          <a:r>
            <a:rPr lang="en-ZA" sz="2400" b="1" dirty="0" smtClean="0"/>
            <a:t>Enquiring minds</a:t>
          </a:r>
          <a:r>
            <a:rPr lang="en-ZA" sz="2400" dirty="0" smtClean="0"/>
            <a:t>:  will be curious about many things and will ask a lot of questions</a:t>
          </a:r>
          <a:endParaRPr lang="en-ZA" sz="2400" dirty="0"/>
        </a:p>
      </dgm:t>
    </dgm:pt>
    <dgm:pt modelId="{1D21B2AE-FEF0-476C-92DF-68128EE1EAC0}" type="parTrans" cxnId="{539E774E-DBE9-4D10-82D9-B2388B47A092}">
      <dgm:prSet/>
      <dgm:spPr/>
      <dgm:t>
        <a:bodyPr/>
        <a:lstStyle/>
        <a:p>
          <a:endParaRPr lang="en-ZA" sz="6000"/>
        </a:p>
      </dgm:t>
    </dgm:pt>
    <dgm:pt modelId="{AAC4269F-5262-4B11-A277-EBF4AAB0F248}" type="sibTrans" cxnId="{539E774E-DBE9-4D10-82D9-B2388B47A092}">
      <dgm:prSet/>
      <dgm:spPr/>
      <dgm:t>
        <a:bodyPr/>
        <a:lstStyle/>
        <a:p>
          <a:endParaRPr lang="en-ZA" sz="6000"/>
        </a:p>
      </dgm:t>
    </dgm:pt>
    <dgm:pt modelId="{B420385F-E401-424B-B935-889C824F2C3F}" type="pres">
      <dgm:prSet presAssocID="{13BB6273-ED1E-4ADB-9F69-C3838F36D28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23389BB2-DCA6-4539-A1C7-D1F9C2F9A767}" type="pres">
      <dgm:prSet presAssocID="{02FD04B8-D6E2-43F8-9EA9-5CB36FD24512}" presName="parentLin" presStyleCnt="0"/>
      <dgm:spPr/>
    </dgm:pt>
    <dgm:pt modelId="{B71B3794-5C56-487D-8EBA-EF845B0D72C7}" type="pres">
      <dgm:prSet presAssocID="{02FD04B8-D6E2-43F8-9EA9-5CB36FD24512}" presName="parentLeftMargin" presStyleLbl="node1" presStyleIdx="0" presStyleCnt="3"/>
      <dgm:spPr/>
      <dgm:t>
        <a:bodyPr/>
        <a:lstStyle/>
        <a:p>
          <a:endParaRPr lang="en-ZA"/>
        </a:p>
      </dgm:t>
    </dgm:pt>
    <dgm:pt modelId="{13026357-B52E-421B-9643-AC1A939983DE}" type="pres">
      <dgm:prSet presAssocID="{02FD04B8-D6E2-43F8-9EA9-5CB36FD24512}" presName="parentText" presStyleLbl="node1" presStyleIdx="0" presStyleCnt="3" custScaleX="129969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D867A1B-D2B2-4C36-B2AA-34CF413A32C7}" type="pres">
      <dgm:prSet presAssocID="{02FD04B8-D6E2-43F8-9EA9-5CB36FD24512}" presName="negativeSpace" presStyleCnt="0"/>
      <dgm:spPr/>
    </dgm:pt>
    <dgm:pt modelId="{9530608D-BEFD-45D1-8540-34DDE7AC031C}" type="pres">
      <dgm:prSet presAssocID="{02FD04B8-D6E2-43F8-9EA9-5CB36FD24512}" presName="childText" presStyleLbl="conFgAcc1" presStyleIdx="0" presStyleCnt="3">
        <dgm:presLayoutVars>
          <dgm:bulletEnabled val="1"/>
        </dgm:presLayoutVars>
      </dgm:prSet>
      <dgm:spPr/>
    </dgm:pt>
    <dgm:pt modelId="{CA7727D7-63AF-4B0A-95E6-97454E9E86BC}" type="pres">
      <dgm:prSet presAssocID="{52FBA850-01E9-44DF-AD10-6D2DAE9EB887}" presName="spaceBetweenRectangles" presStyleCnt="0"/>
      <dgm:spPr/>
    </dgm:pt>
    <dgm:pt modelId="{F8E47F7E-1A24-40B6-BF99-362B96449227}" type="pres">
      <dgm:prSet presAssocID="{675F332C-2489-4F02-AEF6-C771FF1D2458}" presName="parentLin" presStyleCnt="0"/>
      <dgm:spPr/>
    </dgm:pt>
    <dgm:pt modelId="{AA07E95F-93BD-455D-BE56-D863F4C22937}" type="pres">
      <dgm:prSet presAssocID="{675F332C-2489-4F02-AEF6-C771FF1D2458}" presName="parentLeftMargin" presStyleLbl="node1" presStyleIdx="0" presStyleCnt="3"/>
      <dgm:spPr/>
      <dgm:t>
        <a:bodyPr/>
        <a:lstStyle/>
        <a:p>
          <a:endParaRPr lang="en-ZA"/>
        </a:p>
      </dgm:t>
    </dgm:pt>
    <dgm:pt modelId="{E78C2EB1-889B-4C5D-8DB6-60D31448957C}" type="pres">
      <dgm:prSet presAssocID="{675F332C-2489-4F02-AEF6-C771FF1D2458}" presName="parentText" presStyleLbl="node1" presStyleIdx="1" presStyleCnt="3" custScaleX="129969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4C91209-FA06-4AEB-A07D-17EF9FDC2178}" type="pres">
      <dgm:prSet presAssocID="{675F332C-2489-4F02-AEF6-C771FF1D2458}" presName="negativeSpace" presStyleCnt="0"/>
      <dgm:spPr/>
    </dgm:pt>
    <dgm:pt modelId="{19653C45-EABE-4CEC-9E4D-F1773B7FB5B8}" type="pres">
      <dgm:prSet presAssocID="{675F332C-2489-4F02-AEF6-C771FF1D2458}" presName="childText" presStyleLbl="conFgAcc1" presStyleIdx="1" presStyleCnt="3">
        <dgm:presLayoutVars>
          <dgm:bulletEnabled val="1"/>
        </dgm:presLayoutVars>
      </dgm:prSet>
      <dgm:spPr/>
    </dgm:pt>
    <dgm:pt modelId="{FF316C9B-AC30-4A70-8D70-D1D5FE45A16D}" type="pres">
      <dgm:prSet presAssocID="{EBA7D692-FA40-4AFF-9594-1F7E05F784E2}" presName="spaceBetweenRectangles" presStyleCnt="0"/>
      <dgm:spPr/>
    </dgm:pt>
    <dgm:pt modelId="{DB16BA3E-3EBC-4D89-B33D-6666FD2443F1}" type="pres">
      <dgm:prSet presAssocID="{46B6043B-E5CF-4AC7-80D4-1C5B5AA237DB}" presName="parentLin" presStyleCnt="0"/>
      <dgm:spPr/>
    </dgm:pt>
    <dgm:pt modelId="{01BF3070-C272-444E-A7AD-56E13BAFAF54}" type="pres">
      <dgm:prSet presAssocID="{46B6043B-E5CF-4AC7-80D4-1C5B5AA237DB}" presName="parentLeftMargin" presStyleLbl="node1" presStyleIdx="1" presStyleCnt="3"/>
      <dgm:spPr/>
      <dgm:t>
        <a:bodyPr/>
        <a:lstStyle/>
        <a:p>
          <a:endParaRPr lang="en-ZA"/>
        </a:p>
      </dgm:t>
    </dgm:pt>
    <dgm:pt modelId="{4DF5C1EA-F6E6-48FF-A77A-E6448691072D}" type="pres">
      <dgm:prSet presAssocID="{46B6043B-E5CF-4AC7-80D4-1C5B5AA237DB}" presName="parentText" presStyleLbl="node1" presStyleIdx="2" presStyleCnt="3" custScaleX="129969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64B37DB-2D78-4B14-B49F-AEF597472AAF}" type="pres">
      <dgm:prSet presAssocID="{46B6043B-E5CF-4AC7-80D4-1C5B5AA237DB}" presName="negativeSpace" presStyleCnt="0"/>
      <dgm:spPr/>
    </dgm:pt>
    <dgm:pt modelId="{23544372-635D-4BE9-9198-C59C97A1523C}" type="pres">
      <dgm:prSet presAssocID="{46B6043B-E5CF-4AC7-80D4-1C5B5AA237D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BBE84B4-9313-4B73-849A-6985C5A38CB6}" type="presOf" srcId="{13BB6273-ED1E-4ADB-9F69-C3838F36D283}" destId="{B420385F-E401-424B-B935-889C824F2C3F}" srcOrd="0" destOrd="0" presId="urn:microsoft.com/office/officeart/2005/8/layout/list1"/>
    <dgm:cxn modelId="{5A67A1A5-8B36-4BD2-846F-8B646395D210}" type="presOf" srcId="{675F332C-2489-4F02-AEF6-C771FF1D2458}" destId="{E78C2EB1-889B-4C5D-8DB6-60D31448957C}" srcOrd="1" destOrd="0" presId="urn:microsoft.com/office/officeart/2005/8/layout/list1"/>
    <dgm:cxn modelId="{C2679823-EDA2-4AB7-A156-247693B76870}" type="presOf" srcId="{02FD04B8-D6E2-43F8-9EA9-5CB36FD24512}" destId="{B71B3794-5C56-487D-8EBA-EF845B0D72C7}" srcOrd="0" destOrd="0" presId="urn:microsoft.com/office/officeart/2005/8/layout/list1"/>
    <dgm:cxn modelId="{AC37102C-BDF7-4082-9A32-D557E92097C4}" type="presOf" srcId="{46B6043B-E5CF-4AC7-80D4-1C5B5AA237DB}" destId="{01BF3070-C272-444E-A7AD-56E13BAFAF54}" srcOrd="0" destOrd="0" presId="urn:microsoft.com/office/officeart/2005/8/layout/list1"/>
    <dgm:cxn modelId="{539E774E-DBE9-4D10-82D9-B2388B47A092}" srcId="{13BB6273-ED1E-4ADB-9F69-C3838F36D283}" destId="{46B6043B-E5CF-4AC7-80D4-1C5B5AA237DB}" srcOrd="2" destOrd="0" parTransId="{1D21B2AE-FEF0-476C-92DF-68128EE1EAC0}" sibTransId="{AAC4269F-5262-4B11-A277-EBF4AAB0F248}"/>
    <dgm:cxn modelId="{7CD4BC75-EFA6-4A7F-9A1F-13FB5C93DC58}" type="presOf" srcId="{46B6043B-E5CF-4AC7-80D4-1C5B5AA237DB}" destId="{4DF5C1EA-F6E6-48FF-A77A-E6448691072D}" srcOrd="1" destOrd="0" presId="urn:microsoft.com/office/officeart/2005/8/layout/list1"/>
    <dgm:cxn modelId="{E64CA228-7394-4133-BD88-103C2017CDCF}" type="presOf" srcId="{02FD04B8-D6E2-43F8-9EA9-5CB36FD24512}" destId="{13026357-B52E-421B-9643-AC1A939983DE}" srcOrd="1" destOrd="0" presId="urn:microsoft.com/office/officeart/2005/8/layout/list1"/>
    <dgm:cxn modelId="{A8739431-1D49-4CEA-815D-F59B9D14FE33}" srcId="{13BB6273-ED1E-4ADB-9F69-C3838F36D283}" destId="{675F332C-2489-4F02-AEF6-C771FF1D2458}" srcOrd="1" destOrd="0" parTransId="{ADCE18A9-CFF7-414E-BDEE-A9F57BF575A7}" sibTransId="{EBA7D692-FA40-4AFF-9594-1F7E05F784E2}"/>
    <dgm:cxn modelId="{D0FFD1C3-405B-4BFF-8176-9923C134B442}" srcId="{13BB6273-ED1E-4ADB-9F69-C3838F36D283}" destId="{02FD04B8-D6E2-43F8-9EA9-5CB36FD24512}" srcOrd="0" destOrd="0" parTransId="{BA8E78BE-B738-45D2-822D-EDDB0FD43D43}" sibTransId="{52FBA850-01E9-44DF-AD10-6D2DAE9EB887}"/>
    <dgm:cxn modelId="{A20F4858-EF0D-464B-A748-4BB17284C7F7}" type="presOf" srcId="{675F332C-2489-4F02-AEF6-C771FF1D2458}" destId="{AA07E95F-93BD-455D-BE56-D863F4C22937}" srcOrd="0" destOrd="0" presId="urn:microsoft.com/office/officeart/2005/8/layout/list1"/>
    <dgm:cxn modelId="{526BA105-EBA1-482A-861B-DD9046CCDDC9}" type="presParOf" srcId="{B420385F-E401-424B-B935-889C824F2C3F}" destId="{23389BB2-DCA6-4539-A1C7-D1F9C2F9A767}" srcOrd="0" destOrd="0" presId="urn:microsoft.com/office/officeart/2005/8/layout/list1"/>
    <dgm:cxn modelId="{4297559E-74D7-4783-BFB7-D468AC8E2613}" type="presParOf" srcId="{23389BB2-DCA6-4539-A1C7-D1F9C2F9A767}" destId="{B71B3794-5C56-487D-8EBA-EF845B0D72C7}" srcOrd="0" destOrd="0" presId="urn:microsoft.com/office/officeart/2005/8/layout/list1"/>
    <dgm:cxn modelId="{41601B93-7B75-40B2-BB36-ED0303D78F81}" type="presParOf" srcId="{23389BB2-DCA6-4539-A1C7-D1F9C2F9A767}" destId="{13026357-B52E-421B-9643-AC1A939983DE}" srcOrd="1" destOrd="0" presId="urn:microsoft.com/office/officeart/2005/8/layout/list1"/>
    <dgm:cxn modelId="{2E81D3B7-885B-4BC6-985D-31EF573A29D4}" type="presParOf" srcId="{B420385F-E401-424B-B935-889C824F2C3F}" destId="{ED867A1B-D2B2-4C36-B2AA-34CF413A32C7}" srcOrd="1" destOrd="0" presId="urn:microsoft.com/office/officeart/2005/8/layout/list1"/>
    <dgm:cxn modelId="{50FBB08E-F309-4EF1-992B-BB803C9EA5C5}" type="presParOf" srcId="{B420385F-E401-424B-B935-889C824F2C3F}" destId="{9530608D-BEFD-45D1-8540-34DDE7AC031C}" srcOrd="2" destOrd="0" presId="urn:microsoft.com/office/officeart/2005/8/layout/list1"/>
    <dgm:cxn modelId="{0A3C23A5-3DD3-4237-9A5C-6F4E390E25BB}" type="presParOf" srcId="{B420385F-E401-424B-B935-889C824F2C3F}" destId="{CA7727D7-63AF-4B0A-95E6-97454E9E86BC}" srcOrd="3" destOrd="0" presId="urn:microsoft.com/office/officeart/2005/8/layout/list1"/>
    <dgm:cxn modelId="{817D40D2-B478-4F28-AC7A-CE59DFF9123B}" type="presParOf" srcId="{B420385F-E401-424B-B935-889C824F2C3F}" destId="{F8E47F7E-1A24-40B6-BF99-362B96449227}" srcOrd="4" destOrd="0" presId="urn:microsoft.com/office/officeart/2005/8/layout/list1"/>
    <dgm:cxn modelId="{A163D515-0C66-4DA3-BCBE-F9EF56CC7237}" type="presParOf" srcId="{F8E47F7E-1A24-40B6-BF99-362B96449227}" destId="{AA07E95F-93BD-455D-BE56-D863F4C22937}" srcOrd="0" destOrd="0" presId="urn:microsoft.com/office/officeart/2005/8/layout/list1"/>
    <dgm:cxn modelId="{D83DC404-E445-48DD-83AA-9DB10B50CB35}" type="presParOf" srcId="{F8E47F7E-1A24-40B6-BF99-362B96449227}" destId="{E78C2EB1-889B-4C5D-8DB6-60D31448957C}" srcOrd="1" destOrd="0" presId="urn:microsoft.com/office/officeart/2005/8/layout/list1"/>
    <dgm:cxn modelId="{D87E1824-29EA-4409-89B7-865D9B676D83}" type="presParOf" srcId="{B420385F-E401-424B-B935-889C824F2C3F}" destId="{84C91209-FA06-4AEB-A07D-17EF9FDC2178}" srcOrd="5" destOrd="0" presId="urn:microsoft.com/office/officeart/2005/8/layout/list1"/>
    <dgm:cxn modelId="{319E79EB-F083-4EDD-8086-D163F6182169}" type="presParOf" srcId="{B420385F-E401-424B-B935-889C824F2C3F}" destId="{19653C45-EABE-4CEC-9E4D-F1773B7FB5B8}" srcOrd="6" destOrd="0" presId="urn:microsoft.com/office/officeart/2005/8/layout/list1"/>
    <dgm:cxn modelId="{98786211-0778-4796-B1D4-65F4C57551C0}" type="presParOf" srcId="{B420385F-E401-424B-B935-889C824F2C3F}" destId="{FF316C9B-AC30-4A70-8D70-D1D5FE45A16D}" srcOrd="7" destOrd="0" presId="urn:microsoft.com/office/officeart/2005/8/layout/list1"/>
    <dgm:cxn modelId="{8CA6642E-EB4C-4A7B-8E7E-C211A66B29F8}" type="presParOf" srcId="{B420385F-E401-424B-B935-889C824F2C3F}" destId="{DB16BA3E-3EBC-4D89-B33D-6666FD2443F1}" srcOrd="8" destOrd="0" presId="urn:microsoft.com/office/officeart/2005/8/layout/list1"/>
    <dgm:cxn modelId="{C433ECD1-5A4B-4552-8F4A-FAD9C1A8F24F}" type="presParOf" srcId="{DB16BA3E-3EBC-4D89-B33D-6666FD2443F1}" destId="{01BF3070-C272-444E-A7AD-56E13BAFAF54}" srcOrd="0" destOrd="0" presId="urn:microsoft.com/office/officeart/2005/8/layout/list1"/>
    <dgm:cxn modelId="{48BFFB67-6D77-47F8-BEA4-C2EC1095646B}" type="presParOf" srcId="{DB16BA3E-3EBC-4D89-B33D-6666FD2443F1}" destId="{4DF5C1EA-F6E6-48FF-A77A-E6448691072D}" srcOrd="1" destOrd="0" presId="urn:microsoft.com/office/officeart/2005/8/layout/list1"/>
    <dgm:cxn modelId="{ABF619BD-59E5-4628-947F-00686B10BD58}" type="presParOf" srcId="{B420385F-E401-424B-B935-889C824F2C3F}" destId="{564B37DB-2D78-4B14-B49F-AEF597472AAF}" srcOrd="9" destOrd="0" presId="urn:microsoft.com/office/officeart/2005/8/layout/list1"/>
    <dgm:cxn modelId="{4D21FEDD-BF55-47E0-8841-7B734FA42236}" type="presParOf" srcId="{B420385F-E401-424B-B935-889C824F2C3F}" destId="{23544372-635D-4BE9-9198-C59C97A1523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41FA64-1007-409D-B376-8350F08EC49B}" type="doc">
      <dgm:prSet loTypeId="urn:microsoft.com/office/officeart/2005/8/layout/pList2" loCatId="list" qsTypeId="urn:microsoft.com/office/officeart/2005/8/quickstyle/3d2" qsCatId="3D" csTypeId="urn:microsoft.com/office/officeart/2005/8/colors/colorful3" csCatId="colorful" phldr="1"/>
      <dgm:spPr/>
    </dgm:pt>
    <dgm:pt modelId="{28A6B727-8298-4F25-A7C1-F719BD79E5A8}">
      <dgm:prSet phldrT="[Text]" custT="1"/>
      <dgm:spPr/>
      <dgm:t>
        <a:bodyPr/>
        <a:lstStyle/>
        <a:p>
          <a:r>
            <a:rPr lang="en-US" sz="2800" b="1" dirty="0" smtClean="0"/>
            <a:t>French</a:t>
          </a:r>
          <a:endParaRPr lang="en-ZA" sz="2800" b="1" dirty="0"/>
        </a:p>
      </dgm:t>
    </dgm:pt>
    <dgm:pt modelId="{9197205E-8CC0-4CB6-BFE7-6D3E15E73AA0}" type="parTrans" cxnId="{E02CB53D-6675-4E7D-8778-45F0998C14D1}">
      <dgm:prSet/>
      <dgm:spPr/>
      <dgm:t>
        <a:bodyPr/>
        <a:lstStyle/>
        <a:p>
          <a:endParaRPr lang="en-ZA"/>
        </a:p>
      </dgm:t>
    </dgm:pt>
    <dgm:pt modelId="{FF1C8546-563C-46E5-9C39-39FEA4DBF20A}" type="sibTrans" cxnId="{E02CB53D-6675-4E7D-8778-45F0998C14D1}">
      <dgm:prSet/>
      <dgm:spPr/>
      <dgm:t>
        <a:bodyPr/>
        <a:lstStyle/>
        <a:p>
          <a:endParaRPr lang="en-ZA"/>
        </a:p>
      </dgm:t>
    </dgm:pt>
    <dgm:pt modelId="{C853B1C1-7543-4993-BE26-E9C78746DB2F}">
      <dgm:prSet phldrT="[Text]" custT="1"/>
      <dgm:spPr/>
      <dgm:t>
        <a:bodyPr/>
        <a:lstStyle/>
        <a:p>
          <a:r>
            <a:rPr lang="en-US" sz="2800" b="1" dirty="0" smtClean="0"/>
            <a:t>German</a:t>
          </a:r>
          <a:endParaRPr lang="en-ZA" sz="2800" b="1" dirty="0"/>
        </a:p>
      </dgm:t>
    </dgm:pt>
    <dgm:pt modelId="{32427285-5E44-402F-96BF-C229B2C5EE12}" type="parTrans" cxnId="{179DC356-AF15-4390-B2AE-2CF7D5C8FECD}">
      <dgm:prSet/>
      <dgm:spPr/>
      <dgm:t>
        <a:bodyPr/>
        <a:lstStyle/>
        <a:p>
          <a:endParaRPr lang="en-ZA"/>
        </a:p>
      </dgm:t>
    </dgm:pt>
    <dgm:pt modelId="{CF4159E8-FD1F-4CD3-A0D3-B29DCB54C2E1}" type="sibTrans" cxnId="{179DC356-AF15-4390-B2AE-2CF7D5C8FECD}">
      <dgm:prSet/>
      <dgm:spPr/>
      <dgm:t>
        <a:bodyPr/>
        <a:lstStyle/>
        <a:p>
          <a:endParaRPr lang="en-ZA"/>
        </a:p>
      </dgm:t>
    </dgm:pt>
    <dgm:pt modelId="{19C1E7CE-AC8A-424E-942B-48414F42A931}">
      <dgm:prSet phldrT="[Text]" custT="1"/>
      <dgm:spPr/>
      <dgm:t>
        <a:bodyPr/>
        <a:lstStyle/>
        <a:p>
          <a:r>
            <a:rPr lang="en-US" sz="2800" b="1" dirty="0" smtClean="0"/>
            <a:t>American</a:t>
          </a:r>
          <a:endParaRPr lang="en-ZA" sz="2800" b="1" dirty="0"/>
        </a:p>
      </dgm:t>
    </dgm:pt>
    <dgm:pt modelId="{BC566D44-EDD8-43E7-AC6B-0E494F4BF76C}" type="parTrans" cxnId="{7B9BEFD8-F5B7-46E4-8340-19334FD228A4}">
      <dgm:prSet/>
      <dgm:spPr/>
      <dgm:t>
        <a:bodyPr/>
        <a:lstStyle/>
        <a:p>
          <a:endParaRPr lang="en-ZA"/>
        </a:p>
      </dgm:t>
    </dgm:pt>
    <dgm:pt modelId="{0030CC06-7662-4BEF-B26D-756082FCF4EA}" type="sibTrans" cxnId="{7B9BEFD8-F5B7-46E4-8340-19334FD228A4}">
      <dgm:prSet/>
      <dgm:spPr/>
      <dgm:t>
        <a:bodyPr/>
        <a:lstStyle/>
        <a:p>
          <a:endParaRPr lang="en-ZA"/>
        </a:p>
      </dgm:t>
    </dgm:pt>
    <dgm:pt modelId="{EC2C3E16-E8CD-4DA7-BBF9-FC82635F0630}">
      <dgm:prSet phldrT="[Text]" custT="1"/>
      <dgm:spPr/>
      <dgm:t>
        <a:bodyPr/>
        <a:lstStyle/>
        <a:p>
          <a:r>
            <a:rPr lang="en-US" sz="2800" b="1" dirty="0" smtClean="0"/>
            <a:t>British</a:t>
          </a:r>
          <a:endParaRPr lang="en-ZA" sz="2800" b="1" dirty="0"/>
        </a:p>
      </dgm:t>
    </dgm:pt>
    <dgm:pt modelId="{A06D448B-9446-493A-813D-9EBAA54BDCC7}" type="parTrans" cxnId="{A1F78DE3-97CD-43FC-8492-35924C64F2E2}">
      <dgm:prSet/>
      <dgm:spPr/>
      <dgm:t>
        <a:bodyPr/>
        <a:lstStyle/>
        <a:p>
          <a:endParaRPr lang="en-ZA"/>
        </a:p>
      </dgm:t>
    </dgm:pt>
    <dgm:pt modelId="{EACB2653-4101-4343-8208-F49F6CAB9159}" type="sibTrans" cxnId="{A1F78DE3-97CD-43FC-8492-35924C64F2E2}">
      <dgm:prSet/>
      <dgm:spPr/>
      <dgm:t>
        <a:bodyPr/>
        <a:lstStyle/>
        <a:p>
          <a:endParaRPr lang="en-ZA"/>
        </a:p>
      </dgm:t>
    </dgm:pt>
    <dgm:pt modelId="{D73D5E85-6305-4149-BAB5-BD88FEB3F404}" type="pres">
      <dgm:prSet presAssocID="{AE41FA64-1007-409D-B376-8350F08EC49B}" presName="Name0" presStyleCnt="0">
        <dgm:presLayoutVars>
          <dgm:dir/>
          <dgm:resizeHandles val="exact"/>
        </dgm:presLayoutVars>
      </dgm:prSet>
      <dgm:spPr/>
    </dgm:pt>
    <dgm:pt modelId="{EEFA926D-3CB9-402E-A3DD-3D95B684A5F2}" type="pres">
      <dgm:prSet presAssocID="{AE41FA64-1007-409D-B376-8350F08EC49B}" presName="bkgdShp" presStyleLbl="alignAccFollowNode1" presStyleIdx="0" presStyleCnt="1"/>
      <dgm:spPr/>
    </dgm:pt>
    <dgm:pt modelId="{0EF6DD68-205C-469E-B848-F09C337CF334}" type="pres">
      <dgm:prSet presAssocID="{AE41FA64-1007-409D-B376-8350F08EC49B}" presName="linComp" presStyleCnt="0"/>
      <dgm:spPr/>
    </dgm:pt>
    <dgm:pt modelId="{7F59C184-E235-4242-A6BC-D3B43A203B90}" type="pres">
      <dgm:prSet presAssocID="{28A6B727-8298-4F25-A7C1-F719BD79E5A8}" presName="compNode" presStyleCnt="0"/>
      <dgm:spPr/>
    </dgm:pt>
    <dgm:pt modelId="{59822DBC-F2DF-4EC4-813B-27E8584173B5}" type="pres">
      <dgm:prSet presAssocID="{28A6B727-8298-4F25-A7C1-F719BD79E5A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59A7592-8C4F-49FA-819D-048F69ECA75D}" type="pres">
      <dgm:prSet presAssocID="{28A6B727-8298-4F25-A7C1-F719BD79E5A8}" presName="invisiNode" presStyleLbl="node1" presStyleIdx="0" presStyleCnt="4"/>
      <dgm:spPr/>
    </dgm:pt>
    <dgm:pt modelId="{5E82C105-3C42-45F4-BDE4-7B237928C9AE}" type="pres">
      <dgm:prSet presAssocID="{28A6B727-8298-4F25-A7C1-F719BD79E5A8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66CAA18-31C6-4C9A-9986-FA91D354330F}" type="pres">
      <dgm:prSet presAssocID="{FF1C8546-563C-46E5-9C39-39FEA4DBF20A}" presName="sibTrans" presStyleLbl="sibTrans2D1" presStyleIdx="0" presStyleCnt="0"/>
      <dgm:spPr/>
      <dgm:t>
        <a:bodyPr/>
        <a:lstStyle/>
        <a:p>
          <a:endParaRPr lang="en-ZA"/>
        </a:p>
      </dgm:t>
    </dgm:pt>
    <dgm:pt modelId="{B5979A2A-528A-475D-95C2-F69049FC1ADB}" type="pres">
      <dgm:prSet presAssocID="{C853B1C1-7543-4993-BE26-E9C78746DB2F}" presName="compNode" presStyleCnt="0"/>
      <dgm:spPr/>
    </dgm:pt>
    <dgm:pt modelId="{CC68FECF-4360-4A4E-A30F-AE0E93EC833D}" type="pres">
      <dgm:prSet presAssocID="{C853B1C1-7543-4993-BE26-E9C78746DB2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118BB4C-FD3F-4FC3-A122-9A6A303A52E1}" type="pres">
      <dgm:prSet presAssocID="{C853B1C1-7543-4993-BE26-E9C78746DB2F}" presName="invisiNode" presStyleLbl="node1" presStyleIdx="1" presStyleCnt="4"/>
      <dgm:spPr/>
    </dgm:pt>
    <dgm:pt modelId="{D258856D-3752-4E6C-9577-263FD4A774A2}" type="pres">
      <dgm:prSet presAssocID="{C853B1C1-7543-4993-BE26-E9C78746DB2F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0CAF1EC9-3365-42E7-87D9-F1B9A08AC566}" type="pres">
      <dgm:prSet presAssocID="{CF4159E8-FD1F-4CD3-A0D3-B29DCB54C2E1}" presName="sibTrans" presStyleLbl="sibTrans2D1" presStyleIdx="0" presStyleCnt="0"/>
      <dgm:spPr/>
      <dgm:t>
        <a:bodyPr/>
        <a:lstStyle/>
        <a:p>
          <a:endParaRPr lang="en-ZA"/>
        </a:p>
      </dgm:t>
    </dgm:pt>
    <dgm:pt modelId="{68BCA0F1-B523-46C7-B7F1-3FD597F8E344}" type="pres">
      <dgm:prSet presAssocID="{EC2C3E16-E8CD-4DA7-BBF9-FC82635F0630}" presName="compNode" presStyleCnt="0"/>
      <dgm:spPr/>
    </dgm:pt>
    <dgm:pt modelId="{E3BC132B-8C70-430F-8C39-3968291D4D41}" type="pres">
      <dgm:prSet presAssocID="{EC2C3E16-E8CD-4DA7-BBF9-FC82635F063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E1F2358-EAA7-47E9-8775-0103FBACBCDC}" type="pres">
      <dgm:prSet presAssocID="{EC2C3E16-E8CD-4DA7-BBF9-FC82635F0630}" presName="invisiNode" presStyleLbl="node1" presStyleIdx="2" presStyleCnt="4"/>
      <dgm:spPr/>
    </dgm:pt>
    <dgm:pt modelId="{C89F3369-C487-4A15-A47B-BA79E08C75D5}" type="pres">
      <dgm:prSet presAssocID="{EC2C3E16-E8CD-4DA7-BBF9-FC82635F0630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169EB31-ACB5-4D8E-A6DE-2B9BB8BFAFCD}" type="pres">
      <dgm:prSet presAssocID="{EACB2653-4101-4343-8208-F49F6CAB9159}" presName="sibTrans" presStyleLbl="sibTrans2D1" presStyleIdx="0" presStyleCnt="0"/>
      <dgm:spPr/>
      <dgm:t>
        <a:bodyPr/>
        <a:lstStyle/>
        <a:p>
          <a:endParaRPr lang="en-ZA"/>
        </a:p>
      </dgm:t>
    </dgm:pt>
    <dgm:pt modelId="{15E4C6D0-8C9F-4A32-8890-BB80BAA178A6}" type="pres">
      <dgm:prSet presAssocID="{19C1E7CE-AC8A-424E-942B-48414F42A931}" presName="compNode" presStyleCnt="0"/>
      <dgm:spPr/>
    </dgm:pt>
    <dgm:pt modelId="{51C0AC79-B4C8-47D6-983A-DE07AED7F798}" type="pres">
      <dgm:prSet presAssocID="{19C1E7CE-AC8A-424E-942B-48414F42A93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82503EB-F2D1-4DD2-BE4A-93C1AD1B94CC}" type="pres">
      <dgm:prSet presAssocID="{19C1E7CE-AC8A-424E-942B-48414F42A931}" presName="invisiNode" presStyleLbl="node1" presStyleIdx="3" presStyleCnt="4"/>
      <dgm:spPr/>
    </dgm:pt>
    <dgm:pt modelId="{DD6FD0C5-066C-4F13-8BA6-E8CC3852C4EA}" type="pres">
      <dgm:prSet presAssocID="{19C1E7CE-AC8A-424E-942B-48414F42A931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7F70647C-3D31-4692-9F4D-F506A0185ACE}" type="presOf" srcId="{EACB2653-4101-4343-8208-F49F6CAB9159}" destId="{4169EB31-ACB5-4D8E-A6DE-2B9BB8BFAFCD}" srcOrd="0" destOrd="0" presId="urn:microsoft.com/office/officeart/2005/8/layout/pList2"/>
    <dgm:cxn modelId="{69B99C47-05A6-4A6E-AFEF-FF7B4E0FD328}" type="presOf" srcId="{CF4159E8-FD1F-4CD3-A0D3-B29DCB54C2E1}" destId="{0CAF1EC9-3365-42E7-87D9-F1B9A08AC566}" srcOrd="0" destOrd="0" presId="urn:microsoft.com/office/officeart/2005/8/layout/pList2"/>
    <dgm:cxn modelId="{5C02A1C4-2EF8-4393-B080-AD0C26EA4CDA}" type="presOf" srcId="{EC2C3E16-E8CD-4DA7-BBF9-FC82635F0630}" destId="{E3BC132B-8C70-430F-8C39-3968291D4D41}" srcOrd="0" destOrd="0" presId="urn:microsoft.com/office/officeart/2005/8/layout/pList2"/>
    <dgm:cxn modelId="{3179C158-E2CE-48C8-B546-C69C5E4B3083}" type="presOf" srcId="{19C1E7CE-AC8A-424E-942B-48414F42A931}" destId="{51C0AC79-B4C8-47D6-983A-DE07AED7F798}" srcOrd="0" destOrd="0" presId="urn:microsoft.com/office/officeart/2005/8/layout/pList2"/>
    <dgm:cxn modelId="{179DC356-AF15-4390-B2AE-2CF7D5C8FECD}" srcId="{AE41FA64-1007-409D-B376-8350F08EC49B}" destId="{C853B1C1-7543-4993-BE26-E9C78746DB2F}" srcOrd="1" destOrd="0" parTransId="{32427285-5E44-402F-96BF-C229B2C5EE12}" sibTransId="{CF4159E8-FD1F-4CD3-A0D3-B29DCB54C2E1}"/>
    <dgm:cxn modelId="{2E050B50-4C68-472E-AEE7-6F2088B2A4C8}" type="presOf" srcId="{FF1C8546-563C-46E5-9C39-39FEA4DBF20A}" destId="{866CAA18-31C6-4C9A-9986-FA91D354330F}" srcOrd="0" destOrd="0" presId="urn:microsoft.com/office/officeart/2005/8/layout/pList2"/>
    <dgm:cxn modelId="{AE209E82-FD9C-4F2A-855A-C0BBFA5B4A85}" type="presOf" srcId="{28A6B727-8298-4F25-A7C1-F719BD79E5A8}" destId="{59822DBC-F2DF-4EC4-813B-27E8584173B5}" srcOrd="0" destOrd="0" presId="urn:microsoft.com/office/officeart/2005/8/layout/pList2"/>
    <dgm:cxn modelId="{E02CB53D-6675-4E7D-8778-45F0998C14D1}" srcId="{AE41FA64-1007-409D-B376-8350F08EC49B}" destId="{28A6B727-8298-4F25-A7C1-F719BD79E5A8}" srcOrd="0" destOrd="0" parTransId="{9197205E-8CC0-4CB6-BFE7-6D3E15E73AA0}" sibTransId="{FF1C8546-563C-46E5-9C39-39FEA4DBF20A}"/>
    <dgm:cxn modelId="{7B9BEFD8-F5B7-46E4-8340-19334FD228A4}" srcId="{AE41FA64-1007-409D-B376-8350F08EC49B}" destId="{19C1E7CE-AC8A-424E-942B-48414F42A931}" srcOrd="3" destOrd="0" parTransId="{BC566D44-EDD8-43E7-AC6B-0E494F4BF76C}" sibTransId="{0030CC06-7662-4BEF-B26D-756082FCF4EA}"/>
    <dgm:cxn modelId="{A1F78DE3-97CD-43FC-8492-35924C64F2E2}" srcId="{AE41FA64-1007-409D-B376-8350F08EC49B}" destId="{EC2C3E16-E8CD-4DA7-BBF9-FC82635F0630}" srcOrd="2" destOrd="0" parTransId="{A06D448B-9446-493A-813D-9EBAA54BDCC7}" sibTransId="{EACB2653-4101-4343-8208-F49F6CAB9159}"/>
    <dgm:cxn modelId="{82D10B2F-98E7-442C-A039-A81C4895C7BA}" type="presOf" srcId="{C853B1C1-7543-4993-BE26-E9C78746DB2F}" destId="{CC68FECF-4360-4A4E-A30F-AE0E93EC833D}" srcOrd="0" destOrd="0" presId="urn:microsoft.com/office/officeart/2005/8/layout/pList2"/>
    <dgm:cxn modelId="{BFB82E94-D8D3-4835-BF46-391E5221B773}" type="presOf" srcId="{AE41FA64-1007-409D-B376-8350F08EC49B}" destId="{D73D5E85-6305-4149-BAB5-BD88FEB3F404}" srcOrd="0" destOrd="0" presId="urn:microsoft.com/office/officeart/2005/8/layout/pList2"/>
    <dgm:cxn modelId="{3A12358E-B220-435B-9EBE-547BB9C1E94E}" type="presParOf" srcId="{D73D5E85-6305-4149-BAB5-BD88FEB3F404}" destId="{EEFA926D-3CB9-402E-A3DD-3D95B684A5F2}" srcOrd="0" destOrd="0" presId="urn:microsoft.com/office/officeart/2005/8/layout/pList2"/>
    <dgm:cxn modelId="{004EF607-9360-4618-A283-428D9FFFC760}" type="presParOf" srcId="{D73D5E85-6305-4149-BAB5-BD88FEB3F404}" destId="{0EF6DD68-205C-469E-B848-F09C337CF334}" srcOrd="1" destOrd="0" presId="urn:microsoft.com/office/officeart/2005/8/layout/pList2"/>
    <dgm:cxn modelId="{B1337949-6255-4ABF-AEF3-6EF6FFFE5AB6}" type="presParOf" srcId="{0EF6DD68-205C-469E-B848-F09C337CF334}" destId="{7F59C184-E235-4242-A6BC-D3B43A203B90}" srcOrd="0" destOrd="0" presId="urn:microsoft.com/office/officeart/2005/8/layout/pList2"/>
    <dgm:cxn modelId="{A626B400-3055-4EA2-9609-6B3147B3533A}" type="presParOf" srcId="{7F59C184-E235-4242-A6BC-D3B43A203B90}" destId="{59822DBC-F2DF-4EC4-813B-27E8584173B5}" srcOrd="0" destOrd="0" presId="urn:microsoft.com/office/officeart/2005/8/layout/pList2"/>
    <dgm:cxn modelId="{1FEACBE0-8639-47C1-9A21-DD648D2E8A6F}" type="presParOf" srcId="{7F59C184-E235-4242-A6BC-D3B43A203B90}" destId="{F59A7592-8C4F-49FA-819D-048F69ECA75D}" srcOrd="1" destOrd="0" presId="urn:microsoft.com/office/officeart/2005/8/layout/pList2"/>
    <dgm:cxn modelId="{427957A2-2FF6-402C-83D5-93FA83579567}" type="presParOf" srcId="{7F59C184-E235-4242-A6BC-D3B43A203B90}" destId="{5E82C105-3C42-45F4-BDE4-7B237928C9AE}" srcOrd="2" destOrd="0" presId="urn:microsoft.com/office/officeart/2005/8/layout/pList2"/>
    <dgm:cxn modelId="{111FDBCB-C47A-421B-9590-1F13BC048C0C}" type="presParOf" srcId="{0EF6DD68-205C-469E-B848-F09C337CF334}" destId="{866CAA18-31C6-4C9A-9986-FA91D354330F}" srcOrd="1" destOrd="0" presId="urn:microsoft.com/office/officeart/2005/8/layout/pList2"/>
    <dgm:cxn modelId="{421A7568-05A9-44A7-947E-FEE233E00D85}" type="presParOf" srcId="{0EF6DD68-205C-469E-B848-F09C337CF334}" destId="{B5979A2A-528A-475D-95C2-F69049FC1ADB}" srcOrd="2" destOrd="0" presId="urn:microsoft.com/office/officeart/2005/8/layout/pList2"/>
    <dgm:cxn modelId="{92DF8E17-B004-42AB-9DA0-9CB619DDA074}" type="presParOf" srcId="{B5979A2A-528A-475D-95C2-F69049FC1ADB}" destId="{CC68FECF-4360-4A4E-A30F-AE0E93EC833D}" srcOrd="0" destOrd="0" presId="urn:microsoft.com/office/officeart/2005/8/layout/pList2"/>
    <dgm:cxn modelId="{475F464D-8A13-41D7-A82D-D3B26F1D0DB9}" type="presParOf" srcId="{B5979A2A-528A-475D-95C2-F69049FC1ADB}" destId="{0118BB4C-FD3F-4FC3-A122-9A6A303A52E1}" srcOrd="1" destOrd="0" presId="urn:microsoft.com/office/officeart/2005/8/layout/pList2"/>
    <dgm:cxn modelId="{2A2F3846-BD2A-42DC-8D15-4E0CF78A7061}" type="presParOf" srcId="{B5979A2A-528A-475D-95C2-F69049FC1ADB}" destId="{D258856D-3752-4E6C-9577-263FD4A774A2}" srcOrd="2" destOrd="0" presId="urn:microsoft.com/office/officeart/2005/8/layout/pList2"/>
    <dgm:cxn modelId="{6B5B78F5-619E-4048-AE96-F39A24948B22}" type="presParOf" srcId="{0EF6DD68-205C-469E-B848-F09C337CF334}" destId="{0CAF1EC9-3365-42E7-87D9-F1B9A08AC566}" srcOrd="3" destOrd="0" presId="urn:microsoft.com/office/officeart/2005/8/layout/pList2"/>
    <dgm:cxn modelId="{6D1AE38F-7094-4731-8EBF-A8DB35ACD3D1}" type="presParOf" srcId="{0EF6DD68-205C-469E-B848-F09C337CF334}" destId="{68BCA0F1-B523-46C7-B7F1-3FD597F8E344}" srcOrd="4" destOrd="0" presId="urn:microsoft.com/office/officeart/2005/8/layout/pList2"/>
    <dgm:cxn modelId="{31C794A8-1F8C-4636-BAB8-7627D3398EC0}" type="presParOf" srcId="{68BCA0F1-B523-46C7-B7F1-3FD597F8E344}" destId="{E3BC132B-8C70-430F-8C39-3968291D4D41}" srcOrd="0" destOrd="0" presId="urn:microsoft.com/office/officeart/2005/8/layout/pList2"/>
    <dgm:cxn modelId="{ABD603DF-3951-4EC7-A46B-82CCAAA925C6}" type="presParOf" srcId="{68BCA0F1-B523-46C7-B7F1-3FD597F8E344}" destId="{4E1F2358-EAA7-47E9-8775-0103FBACBCDC}" srcOrd="1" destOrd="0" presId="urn:microsoft.com/office/officeart/2005/8/layout/pList2"/>
    <dgm:cxn modelId="{9A1EF3C5-1891-4F67-BCFB-82EC6E2176E3}" type="presParOf" srcId="{68BCA0F1-B523-46C7-B7F1-3FD597F8E344}" destId="{C89F3369-C487-4A15-A47B-BA79E08C75D5}" srcOrd="2" destOrd="0" presId="urn:microsoft.com/office/officeart/2005/8/layout/pList2"/>
    <dgm:cxn modelId="{30CF06BE-3B74-423B-B7F0-572A9D6B0B10}" type="presParOf" srcId="{0EF6DD68-205C-469E-B848-F09C337CF334}" destId="{4169EB31-ACB5-4D8E-A6DE-2B9BB8BFAFCD}" srcOrd="5" destOrd="0" presId="urn:microsoft.com/office/officeart/2005/8/layout/pList2"/>
    <dgm:cxn modelId="{17DD07D9-1509-4295-86BB-0E5B55EAC2B5}" type="presParOf" srcId="{0EF6DD68-205C-469E-B848-F09C337CF334}" destId="{15E4C6D0-8C9F-4A32-8890-BB80BAA178A6}" srcOrd="6" destOrd="0" presId="urn:microsoft.com/office/officeart/2005/8/layout/pList2"/>
    <dgm:cxn modelId="{2BB085B2-1894-4C77-B529-7D43FD8616C5}" type="presParOf" srcId="{15E4C6D0-8C9F-4A32-8890-BB80BAA178A6}" destId="{51C0AC79-B4C8-47D6-983A-DE07AED7F798}" srcOrd="0" destOrd="0" presId="urn:microsoft.com/office/officeart/2005/8/layout/pList2"/>
    <dgm:cxn modelId="{00A1EF2F-BAE6-4C8D-AF5F-7F46B83E323F}" type="presParOf" srcId="{15E4C6D0-8C9F-4A32-8890-BB80BAA178A6}" destId="{382503EB-F2D1-4DD2-BE4A-93C1AD1B94CC}" srcOrd="1" destOrd="0" presId="urn:microsoft.com/office/officeart/2005/8/layout/pList2"/>
    <dgm:cxn modelId="{675D76B3-1139-416C-BC62-A3D2F6EE03F7}" type="presParOf" srcId="{15E4C6D0-8C9F-4A32-8890-BB80BAA178A6}" destId="{DD6FD0C5-066C-4F13-8BA6-E8CC3852C4E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41FA64-1007-409D-B376-8350F08EC49B}" type="doc">
      <dgm:prSet loTypeId="urn:microsoft.com/office/officeart/2005/8/layout/pList2" loCatId="list" qsTypeId="urn:microsoft.com/office/officeart/2005/8/quickstyle/3d2" qsCatId="3D" csTypeId="urn:microsoft.com/office/officeart/2005/8/colors/colorful3" csCatId="colorful" phldr="1"/>
      <dgm:spPr/>
    </dgm:pt>
    <dgm:pt modelId="{28A6B727-8298-4F25-A7C1-F719BD79E5A8}">
      <dgm:prSet phldrT="[Text]" custT="1"/>
      <dgm:spPr/>
      <dgm:t>
        <a:bodyPr/>
        <a:lstStyle/>
        <a:p>
          <a:r>
            <a:rPr lang="en-US" sz="2800" b="1" dirty="0" smtClean="0"/>
            <a:t>French</a:t>
          </a:r>
          <a:endParaRPr lang="en-ZA" sz="2800" b="1" dirty="0"/>
        </a:p>
      </dgm:t>
    </dgm:pt>
    <dgm:pt modelId="{9197205E-8CC0-4CB6-BFE7-6D3E15E73AA0}" type="parTrans" cxnId="{E02CB53D-6675-4E7D-8778-45F0998C14D1}">
      <dgm:prSet/>
      <dgm:spPr/>
      <dgm:t>
        <a:bodyPr/>
        <a:lstStyle/>
        <a:p>
          <a:endParaRPr lang="en-ZA"/>
        </a:p>
      </dgm:t>
    </dgm:pt>
    <dgm:pt modelId="{FF1C8546-563C-46E5-9C39-39FEA4DBF20A}" type="sibTrans" cxnId="{E02CB53D-6675-4E7D-8778-45F0998C14D1}">
      <dgm:prSet/>
      <dgm:spPr/>
      <dgm:t>
        <a:bodyPr/>
        <a:lstStyle/>
        <a:p>
          <a:endParaRPr lang="en-ZA"/>
        </a:p>
      </dgm:t>
    </dgm:pt>
    <dgm:pt modelId="{C853B1C1-7543-4993-BE26-E9C78746DB2F}">
      <dgm:prSet phldrT="[Text]" custT="1"/>
      <dgm:spPr/>
      <dgm:t>
        <a:bodyPr/>
        <a:lstStyle/>
        <a:p>
          <a:r>
            <a:rPr lang="en-US" sz="2800" b="1" dirty="0" smtClean="0"/>
            <a:t>German</a:t>
          </a:r>
          <a:endParaRPr lang="en-ZA" sz="2800" b="1" dirty="0"/>
        </a:p>
      </dgm:t>
    </dgm:pt>
    <dgm:pt modelId="{32427285-5E44-402F-96BF-C229B2C5EE12}" type="parTrans" cxnId="{179DC356-AF15-4390-B2AE-2CF7D5C8FECD}">
      <dgm:prSet/>
      <dgm:spPr/>
      <dgm:t>
        <a:bodyPr/>
        <a:lstStyle/>
        <a:p>
          <a:endParaRPr lang="en-ZA"/>
        </a:p>
      </dgm:t>
    </dgm:pt>
    <dgm:pt modelId="{CF4159E8-FD1F-4CD3-A0D3-B29DCB54C2E1}" type="sibTrans" cxnId="{179DC356-AF15-4390-B2AE-2CF7D5C8FECD}">
      <dgm:prSet/>
      <dgm:spPr/>
      <dgm:t>
        <a:bodyPr/>
        <a:lstStyle/>
        <a:p>
          <a:endParaRPr lang="en-ZA"/>
        </a:p>
      </dgm:t>
    </dgm:pt>
    <dgm:pt modelId="{19C1E7CE-AC8A-424E-942B-48414F42A931}">
      <dgm:prSet phldrT="[Text]" custT="1"/>
      <dgm:spPr/>
      <dgm:t>
        <a:bodyPr/>
        <a:lstStyle/>
        <a:p>
          <a:r>
            <a:rPr lang="en-US" sz="2800" b="1" dirty="0" smtClean="0"/>
            <a:t>American</a:t>
          </a:r>
          <a:endParaRPr lang="en-ZA" sz="2800" b="1" dirty="0"/>
        </a:p>
      </dgm:t>
    </dgm:pt>
    <dgm:pt modelId="{BC566D44-EDD8-43E7-AC6B-0E494F4BF76C}" type="parTrans" cxnId="{7B9BEFD8-F5B7-46E4-8340-19334FD228A4}">
      <dgm:prSet/>
      <dgm:spPr/>
      <dgm:t>
        <a:bodyPr/>
        <a:lstStyle/>
        <a:p>
          <a:endParaRPr lang="en-ZA"/>
        </a:p>
      </dgm:t>
    </dgm:pt>
    <dgm:pt modelId="{0030CC06-7662-4BEF-B26D-756082FCF4EA}" type="sibTrans" cxnId="{7B9BEFD8-F5B7-46E4-8340-19334FD228A4}">
      <dgm:prSet/>
      <dgm:spPr/>
      <dgm:t>
        <a:bodyPr/>
        <a:lstStyle/>
        <a:p>
          <a:endParaRPr lang="en-ZA"/>
        </a:p>
      </dgm:t>
    </dgm:pt>
    <dgm:pt modelId="{EC2C3E16-E8CD-4DA7-BBF9-FC82635F0630}">
      <dgm:prSet phldrT="[Text]" custT="1"/>
      <dgm:spPr/>
      <dgm:t>
        <a:bodyPr/>
        <a:lstStyle/>
        <a:p>
          <a:r>
            <a:rPr lang="en-US" sz="2800" b="1" dirty="0" smtClean="0"/>
            <a:t>British</a:t>
          </a:r>
          <a:endParaRPr lang="en-ZA" sz="2800" b="1" dirty="0"/>
        </a:p>
      </dgm:t>
    </dgm:pt>
    <dgm:pt modelId="{A06D448B-9446-493A-813D-9EBAA54BDCC7}" type="parTrans" cxnId="{A1F78DE3-97CD-43FC-8492-35924C64F2E2}">
      <dgm:prSet/>
      <dgm:spPr/>
      <dgm:t>
        <a:bodyPr/>
        <a:lstStyle/>
        <a:p>
          <a:endParaRPr lang="en-ZA"/>
        </a:p>
      </dgm:t>
    </dgm:pt>
    <dgm:pt modelId="{EACB2653-4101-4343-8208-F49F6CAB9159}" type="sibTrans" cxnId="{A1F78DE3-97CD-43FC-8492-35924C64F2E2}">
      <dgm:prSet/>
      <dgm:spPr/>
      <dgm:t>
        <a:bodyPr/>
        <a:lstStyle/>
        <a:p>
          <a:endParaRPr lang="en-ZA"/>
        </a:p>
      </dgm:t>
    </dgm:pt>
    <dgm:pt modelId="{D73D5E85-6305-4149-BAB5-BD88FEB3F404}" type="pres">
      <dgm:prSet presAssocID="{AE41FA64-1007-409D-B376-8350F08EC49B}" presName="Name0" presStyleCnt="0">
        <dgm:presLayoutVars>
          <dgm:dir/>
          <dgm:resizeHandles val="exact"/>
        </dgm:presLayoutVars>
      </dgm:prSet>
      <dgm:spPr/>
    </dgm:pt>
    <dgm:pt modelId="{EEFA926D-3CB9-402E-A3DD-3D95B684A5F2}" type="pres">
      <dgm:prSet presAssocID="{AE41FA64-1007-409D-B376-8350F08EC49B}" presName="bkgdShp" presStyleLbl="alignAccFollowNode1" presStyleIdx="0" presStyleCnt="1"/>
      <dgm:spPr/>
    </dgm:pt>
    <dgm:pt modelId="{0EF6DD68-205C-469E-B848-F09C337CF334}" type="pres">
      <dgm:prSet presAssocID="{AE41FA64-1007-409D-B376-8350F08EC49B}" presName="linComp" presStyleCnt="0"/>
      <dgm:spPr/>
    </dgm:pt>
    <dgm:pt modelId="{7F59C184-E235-4242-A6BC-D3B43A203B90}" type="pres">
      <dgm:prSet presAssocID="{28A6B727-8298-4F25-A7C1-F719BD79E5A8}" presName="compNode" presStyleCnt="0"/>
      <dgm:spPr/>
    </dgm:pt>
    <dgm:pt modelId="{59822DBC-F2DF-4EC4-813B-27E8584173B5}" type="pres">
      <dgm:prSet presAssocID="{28A6B727-8298-4F25-A7C1-F719BD79E5A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59A7592-8C4F-49FA-819D-048F69ECA75D}" type="pres">
      <dgm:prSet presAssocID="{28A6B727-8298-4F25-A7C1-F719BD79E5A8}" presName="invisiNode" presStyleLbl="node1" presStyleIdx="0" presStyleCnt="4"/>
      <dgm:spPr/>
    </dgm:pt>
    <dgm:pt modelId="{5E82C105-3C42-45F4-BDE4-7B237928C9AE}" type="pres">
      <dgm:prSet presAssocID="{28A6B727-8298-4F25-A7C1-F719BD79E5A8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66CAA18-31C6-4C9A-9986-FA91D354330F}" type="pres">
      <dgm:prSet presAssocID="{FF1C8546-563C-46E5-9C39-39FEA4DBF20A}" presName="sibTrans" presStyleLbl="sibTrans2D1" presStyleIdx="0" presStyleCnt="0"/>
      <dgm:spPr/>
      <dgm:t>
        <a:bodyPr/>
        <a:lstStyle/>
        <a:p>
          <a:endParaRPr lang="en-ZA"/>
        </a:p>
      </dgm:t>
    </dgm:pt>
    <dgm:pt modelId="{B5979A2A-528A-475D-95C2-F69049FC1ADB}" type="pres">
      <dgm:prSet presAssocID="{C853B1C1-7543-4993-BE26-E9C78746DB2F}" presName="compNode" presStyleCnt="0"/>
      <dgm:spPr/>
    </dgm:pt>
    <dgm:pt modelId="{CC68FECF-4360-4A4E-A30F-AE0E93EC833D}" type="pres">
      <dgm:prSet presAssocID="{C853B1C1-7543-4993-BE26-E9C78746DB2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118BB4C-FD3F-4FC3-A122-9A6A303A52E1}" type="pres">
      <dgm:prSet presAssocID="{C853B1C1-7543-4993-BE26-E9C78746DB2F}" presName="invisiNode" presStyleLbl="node1" presStyleIdx="1" presStyleCnt="4"/>
      <dgm:spPr/>
    </dgm:pt>
    <dgm:pt modelId="{D258856D-3752-4E6C-9577-263FD4A774A2}" type="pres">
      <dgm:prSet presAssocID="{C853B1C1-7543-4993-BE26-E9C78746DB2F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0CAF1EC9-3365-42E7-87D9-F1B9A08AC566}" type="pres">
      <dgm:prSet presAssocID="{CF4159E8-FD1F-4CD3-A0D3-B29DCB54C2E1}" presName="sibTrans" presStyleLbl="sibTrans2D1" presStyleIdx="0" presStyleCnt="0"/>
      <dgm:spPr/>
      <dgm:t>
        <a:bodyPr/>
        <a:lstStyle/>
        <a:p>
          <a:endParaRPr lang="en-ZA"/>
        </a:p>
      </dgm:t>
    </dgm:pt>
    <dgm:pt modelId="{68BCA0F1-B523-46C7-B7F1-3FD597F8E344}" type="pres">
      <dgm:prSet presAssocID="{EC2C3E16-E8CD-4DA7-BBF9-FC82635F0630}" presName="compNode" presStyleCnt="0"/>
      <dgm:spPr/>
    </dgm:pt>
    <dgm:pt modelId="{E3BC132B-8C70-430F-8C39-3968291D4D41}" type="pres">
      <dgm:prSet presAssocID="{EC2C3E16-E8CD-4DA7-BBF9-FC82635F063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E1F2358-EAA7-47E9-8775-0103FBACBCDC}" type="pres">
      <dgm:prSet presAssocID="{EC2C3E16-E8CD-4DA7-BBF9-FC82635F0630}" presName="invisiNode" presStyleLbl="node1" presStyleIdx="2" presStyleCnt="4"/>
      <dgm:spPr/>
    </dgm:pt>
    <dgm:pt modelId="{C89F3369-C487-4A15-A47B-BA79E08C75D5}" type="pres">
      <dgm:prSet presAssocID="{EC2C3E16-E8CD-4DA7-BBF9-FC82635F0630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169EB31-ACB5-4D8E-A6DE-2B9BB8BFAFCD}" type="pres">
      <dgm:prSet presAssocID="{EACB2653-4101-4343-8208-F49F6CAB9159}" presName="sibTrans" presStyleLbl="sibTrans2D1" presStyleIdx="0" presStyleCnt="0"/>
      <dgm:spPr/>
      <dgm:t>
        <a:bodyPr/>
        <a:lstStyle/>
        <a:p>
          <a:endParaRPr lang="en-ZA"/>
        </a:p>
      </dgm:t>
    </dgm:pt>
    <dgm:pt modelId="{15E4C6D0-8C9F-4A32-8890-BB80BAA178A6}" type="pres">
      <dgm:prSet presAssocID="{19C1E7CE-AC8A-424E-942B-48414F42A931}" presName="compNode" presStyleCnt="0"/>
      <dgm:spPr/>
    </dgm:pt>
    <dgm:pt modelId="{51C0AC79-B4C8-47D6-983A-DE07AED7F798}" type="pres">
      <dgm:prSet presAssocID="{19C1E7CE-AC8A-424E-942B-48414F42A93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82503EB-F2D1-4DD2-BE4A-93C1AD1B94CC}" type="pres">
      <dgm:prSet presAssocID="{19C1E7CE-AC8A-424E-942B-48414F42A931}" presName="invisiNode" presStyleLbl="node1" presStyleIdx="3" presStyleCnt="4"/>
      <dgm:spPr/>
    </dgm:pt>
    <dgm:pt modelId="{DD6FD0C5-066C-4F13-8BA6-E8CC3852C4EA}" type="pres">
      <dgm:prSet presAssocID="{19C1E7CE-AC8A-424E-942B-48414F42A931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5E0AE8BF-37FF-49A8-87C8-17C03CE99A2A}" type="presOf" srcId="{EC2C3E16-E8CD-4DA7-BBF9-FC82635F0630}" destId="{E3BC132B-8C70-430F-8C39-3968291D4D41}" srcOrd="0" destOrd="0" presId="urn:microsoft.com/office/officeart/2005/8/layout/pList2"/>
    <dgm:cxn modelId="{5584D8CE-48D1-4752-90C7-964AC1E71B99}" type="presOf" srcId="{CF4159E8-FD1F-4CD3-A0D3-B29DCB54C2E1}" destId="{0CAF1EC9-3365-42E7-87D9-F1B9A08AC566}" srcOrd="0" destOrd="0" presId="urn:microsoft.com/office/officeart/2005/8/layout/pList2"/>
    <dgm:cxn modelId="{B47DD0CE-8CA0-4A09-9181-FE1B798CDF37}" type="presOf" srcId="{28A6B727-8298-4F25-A7C1-F719BD79E5A8}" destId="{59822DBC-F2DF-4EC4-813B-27E8584173B5}" srcOrd="0" destOrd="0" presId="urn:microsoft.com/office/officeart/2005/8/layout/pList2"/>
    <dgm:cxn modelId="{179DC356-AF15-4390-B2AE-2CF7D5C8FECD}" srcId="{AE41FA64-1007-409D-B376-8350F08EC49B}" destId="{C853B1C1-7543-4993-BE26-E9C78746DB2F}" srcOrd="1" destOrd="0" parTransId="{32427285-5E44-402F-96BF-C229B2C5EE12}" sibTransId="{CF4159E8-FD1F-4CD3-A0D3-B29DCB54C2E1}"/>
    <dgm:cxn modelId="{E02CB53D-6675-4E7D-8778-45F0998C14D1}" srcId="{AE41FA64-1007-409D-B376-8350F08EC49B}" destId="{28A6B727-8298-4F25-A7C1-F719BD79E5A8}" srcOrd="0" destOrd="0" parTransId="{9197205E-8CC0-4CB6-BFE7-6D3E15E73AA0}" sibTransId="{FF1C8546-563C-46E5-9C39-39FEA4DBF20A}"/>
    <dgm:cxn modelId="{7B9BEFD8-F5B7-46E4-8340-19334FD228A4}" srcId="{AE41FA64-1007-409D-B376-8350F08EC49B}" destId="{19C1E7CE-AC8A-424E-942B-48414F42A931}" srcOrd="3" destOrd="0" parTransId="{BC566D44-EDD8-43E7-AC6B-0E494F4BF76C}" sibTransId="{0030CC06-7662-4BEF-B26D-756082FCF4EA}"/>
    <dgm:cxn modelId="{7CD93A2E-E0CF-4081-8FCB-D97E2586B802}" type="presOf" srcId="{C853B1C1-7543-4993-BE26-E9C78746DB2F}" destId="{CC68FECF-4360-4A4E-A30F-AE0E93EC833D}" srcOrd="0" destOrd="0" presId="urn:microsoft.com/office/officeart/2005/8/layout/pList2"/>
    <dgm:cxn modelId="{A3C524E4-F4EE-41F3-8A2C-2AA38C20C251}" type="presOf" srcId="{AE41FA64-1007-409D-B376-8350F08EC49B}" destId="{D73D5E85-6305-4149-BAB5-BD88FEB3F404}" srcOrd="0" destOrd="0" presId="urn:microsoft.com/office/officeart/2005/8/layout/pList2"/>
    <dgm:cxn modelId="{AFD02D00-479F-4C99-83ED-F8C1D186F61D}" type="presOf" srcId="{FF1C8546-563C-46E5-9C39-39FEA4DBF20A}" destId="{866CAA18-31C6-4C9A-9986-FA91D354330F}" srcOrd="0" destOrd="0" presId="urn:microsoft.com/office/officeart/2005/8/layout/pList2"/>
    <dgm:cxn modelId="{A1F78DE3-97CD-43FC-8492-35924C64F2E2}" srcId="{AE41FA64-1007-409D-B376-8350F08EC49B}" destId="{EC2C3E16-E8CD-4DA7-BBF9-FC82635F0630}" srcOrd="2" destOrd="0" parTransId="{A06D448B-9446-493A-813D-9EBAA54BDCC7}" sibTransId="{EACB2653-4101-4343-8208-F49F6CAB9159}"/>
    <dgm:cxn modelId="{17DE6BC3-987F-4985-B3E9-9BE1C5971DD4}" type="presOf" srcId="{EACB2653-4101-4343-8208-F49F6CAB9159}" destId="{4169EB31-ACB5-4D8E-A6DE-2B9BB8BFAFCD}" srcOrd="0" destOrd="0" presId="urn:microsoft.com/office/officeart/2005/8/layout/pList2"/>
    <dgm:cxn modelId="{753EAC54-4FD0-4BC5-A657-918DFBB2C6F2}" type="presOf" srcId="{19C1E7CE-AC8A-424E-942B-48414F42A931}" destId="{51C0AC79-B4C8-47D6-983A-DE07AED7F798}" srcOrd="0" destOrd="0" presId="urn:microsoft.com/office/officeart/2005/8/layout/pList2"/>
    <dgm:cxn modelId="{1E32DF40-E6AF-4B70-8849-DD327F704407}" type="presParOf" srcId="{D73D5E85-6305-4149-BAB5-BD88FEB3F404}" destId="{EEFA926D-3CB9-402E-A3DD-3D95B684A5F2}" srcOrd="0" destOrd="0" presId="urn:microsoft.com/office/officeart/2005/8/layout/pList2"/>
    <dgm:cxn modelId="{A95E8BB7-BB1E-4FBF-AE76-0D7231846269}" type="presParOf" srcId="{D73D5E85-6305-4149-BAB5-BD88FEB3F404}" destId="{0EF6DD68-205C-469E-B848-F09C337CF334}" srcOrd="1" destOrd="0" presId="urn:microsoft.com/office/officeart/2005/8/layout/pList2"/>
    <dgm:cxn modelId="{23B59614-D92F-4A1A-A5CB-DD4786F5A76A}" type="presParOf" srcId="{0EF6DD68-205C-469E-B848-F09C337CF334}" destId="{7F59C184-E235-4242-A6BC-D3B43A203B90}" srcOrd="0" destOrd="0" presId="urn:microsoft.com/office/officeart/2005/8/layout/pList2"/>
    <dgm:cxn modelId="{DFDD9338-C61F-4658-9AFE-E36F8A89786D}" type="presParOf" srcId="{7F59C184-E235-4242-A6BC-D3B43A203B90}" destId="{59822DBC-F2DF-4EC4-813B-27E8584173B5}" srcOrd="0" destOrd="0" presId="urn:microsoft.com/office/officeart/2005/8/layout/pList2"/>
    <dgm:cxn modelId="{A956AF84-AA7B-4EE1-B030-171E0D331CE1}" type="presParOf" srcId="{7F59C184-E235-4242-A6BC-D3B43A203B90}" destId="{F59A7592-8C4F-49FA-819D-048F69ECA75D}" srcOrd="1" destOrd="0" presId="urn:microsoft.com/office/officeart/2005/8/layout/pList2"/>
    <dgm:cxn modelId="{90FF3BEB-86E4-49FA-81C7-22D21A6EEF06}" type="presParOf" srcId="{7F59C184-E235-4242-A6BC-D3B43A203B90}" destId="{5E82C105-3C42-45F4-BDE4-7B237928C9AE}" srcOrd="2" destOrd="0" presId="urn:microsoft.com/office/officeart/2005/8/layout/pList2"/>
    <dgm:cxn modelId="{49836EEE-CD1C-44EF-9AD9-D03BC1953B2B}" type="presParOf" srcId="{0EF6DD68-205C-469E-B848-F09C337CF334}" destId="{866CAA18-31C6-4C9A-9986-FA91D354330F}" srcOrd="1" destOrd="0" presId="urn:microsoft.com/office/officeart/2005/8/layout/pList2"/>
    <dgm:cxn modelId="{D28F8EF6-DEED-453E-86B3-28568403ADA7}" type="presParOf" srcId="{0EF6DD68-205C-469E-B848-F09C337CF334}" destId="{B5979A2A-528A-475D-95C2-F69049FC1ADB}" srcOrd="2" destOrd="0" presId="urn:microsoft.com/office/officeart/2005/8/layout/pList2"/>
    <dgm:cxn modelId="{31EC86BD-50D4-4ED8-8E1C-2DFA11DE1401}" type="presParOf" srcId="{B5979A2A-528A-475D-95C2-F69049FC1ADB}" destId="{CC68FECF-4360-4A4E-A30F-AE0E93EC833D}" srcOrd="0" destOrd="0" presId="urn:microsoft.com/office/officeart/2005/8/layout/pList2"/>
    <dgm:cxn modelId="{F8773A2C-09F1-40F4-AE5D-2447410218EB}" type="presParOf" srcId="{B5979A2A-528A-475D-95C2-F69049FC1ADB}" destId="{0118BB4C-FD3F-4FC3-A122-9A6A303A52E1}" srcOrd="1" destOrd="0" presId="urn:microsoft.com/office/officeart/2005/8/layout/pList2"/>
    <dgm:cxn modelId="{ACA2E1FA-7988-482E-B56F-813C807D0D5D}" type="presParOf" srcId="{B5979A2A-528A-475D-95C2-F69049FC1ADB}" destId="{D258856D-3752-4E6C-9577-263FD4A774A2}" srcOrd="2" destOrd="0" presId="urn:microsoft.com/office/officeart/2005/8/layout/pList2"/>
    <dgm:cxn modelId="{75059F43-85E1-4A74-9FB8-D097762C66F1}" type="presParOf" srcId="{0EF6DD68-205C-469E-B848-F09C337CF334}" destId="{0CAF1EC9-3365-42E7-87D9-F1B9A08AC566}" srcOrd="3" destOrd="0" presId="urn:microsoft.com/office/officeart/2005/8/layout/pList2"/>
    <dgm:cxn modelId="{31F3BB5E-F271-4516-A446-50B752BEE2A9}" type="presParOf" srcId="{0EF6DD68-205C-469E-B848-F09C337CF334}" destId="{68BCA0F1-B523-46C7-B7F1-3FD597F8E344}" srcOrd="4" destOrd="0" presId="urn:microsoft.com/office/officeart/2005/8/layout/pList2"/>
    <dgm:cxn modelId="{DD33087C-F47D-45C2-B6D0-57C5C150D934}" type="presParOf" srcId="{68BCA0F1-B523-46C7-B7F1-3FD597F8E344}" destId="{E3BC132B-8C70-430F-8C39-3968291D4D41}" srcOrd="0" destOrd="0" presId="urn:microsoft.com/office/officeart/2005/8/layout/pList2"/>
    <dgm:cxn modelId="{098E3424-296C-4445-8759-E0E298BD3325}" type="presParOf" srcId="{68BCA0F1-B523-46C7-B7F1-3FD597F8E344}" destId="{4E1F2358-EAA7-47E9-8775-0103FBACBCDC}" srcOrd="1" destOrd="0" presId="urn:microsoft.com/office/officeart/2005/8/layout/pList2"/>
    <dgm:cxn modelId="{2E84D0BD-5F59-4110-9188-6F20F1B5CD28}" type="presParOf" srcId="{68BCA0F1-B523-46C7-B7F1-3FD597F8E344}" destId="{C89F3369-C487-4A15-A47B-BA79E08C75D5}" srcOrd="2" destOrd="0" presId="urn:microsoft.com/office/officeart/2005/8/layout/pList2"/>
    <dgm:cxn modelId="{2FE17200-33A5-4148-9C38-9030AE86FFBA}" type="presParOf" srcId="{0EF6DD68-205C-469E-B848-F09C337CF334}" destId="{4169EB31-ACB5-4D8E-A6DE-2B9BB8BFAFCD}" srcOrd="5" destOrd="0" presId="urn:microsoft.com/office/officeart/2005/8/layout/pList2"/>
    <dgm:cxn modelId="{E5689D50-69A7-4FC1-AC55-620545D89E6B}" type="presParOf" srcId="{0EF6DD68-205C-469E-B848-F09C337CF334}" destId="{15E4C6D0-8C9F-4A32-8890-BB80BAA178A6}" srcOrd="6" destOrd="0" presId="urn:microsoft.com/office/officeart/2005/8/layout/pList2"/>
    <dgm:cxn modelId="{7C58C7DB-B9D2-4F0F-AD3F-F94D0118B382}" type="presParOf" srcId="{15E4C6D0-8C9F-4A32-8890-BB80BAA178A6}" destId="{51C0AC79-B4C8-47D6-983A-DE07AED7F798}" srcOrd="0" destOrd="0" presId="urn:microsoft.com/office/officeart/2005/8/layout/pList2"/>
    <dgm:cxn modelId="{5502D986-A0E2-46A6-A010-01D4A72C937C}" type="presParOf" srcId="{15E4C6D0-8C9F-4A32-8890-BB80BAA178A6}" destId="{382503EB-F2D1-4DD2-BE4A-93C1AD1B94CC}" srcOrd="1" destOrd="0" presId="urn:microsoft.com/office/officeart/2005/8/layout/pList2"/>
    <dgm:cxn modelId="{E7D521F8-2A1D-4868-BC4A-D5F209EE7F8C}" type="presParOf" srcId="{15E4C6D0-8C9F-4A32-8890-BB80BAA178A6}" destId="{DD6FD0C5-066C-4F13-8BA6-E8CC3852C4E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2F9B374-D267-4EB5-90D4-BEFB8C989BD5}" type="doc">
      <dgm:prSet loTypeId="urn:microsoft.com/office/officeart/2005/8/layout/vList5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E3F06D38-4580-4970-9F24-A41A15B0C996}">
      <dgm:prSet phldrT="[Text]"/>
      <dgm:spPr/>
      <dgm:t>
        <a:bodyPr/>
        <a:lstStyle/>
        <a:p>
          <a:r>
            <a:rPr lang="en-US" b="1" dirty="0" smtClean="0"/>
            <a:t>Likes</a:t>
          </a:r>
          <a:r>
            <a:rPr lang="en-US" dirty="0" smtClean="0"/>
            <a:t> </a:t>
          </a:r>
          <a:endParaRPr lang="en-ZA" dirty="0"/>
        </a:p>
      </dgm:t>
    </dgm:pt>
    <dgm:pt modelId="{1C1F3DEE-2D70-4963-96CE-F80492481F0B}" type="parTrans" cxnId="{AA7153BD-109C-43B3-A3F2-07B883DEBFF4}">
      <dgm:prSet/>
      <dgm:spPr/>
      <dgm:t>
        <a:bodyPr/>
        <a:lstStyle/>
        <a:p>
          <a:endParaRPr lang="en-ZA"/>
        </a:p>
      </dgm:t>
    </dgm:pt>
    <dgm:pt modelId="{7151EB56-F14C-4327-B61A-E5A52C40E873}" type="sibTrans" cxnId="{AA7153BD-109C-43B3-A3F2-07B883DEBFF4}">
      <dgm:prSet/>
      <dgm:spPr/>
      <dgm:t>
        <a:bodyPr/>
        <a:lstStyle/>
        <a:p>
          <a:endParaRPr lang="en-ZA"/>
        </a:p>
      </dgm:t>
    </dgm:pt>
    <dgm:pt modelId="{8FEB2889-E41A-474A-9EDE-1C3B334B7011}">
      <dgm:prSet phldrT="[Text]"/>
      <dgm:spPr/>
      <dgm:t>
        <a:bodyPr/>
        <a:lstStyle/>
        <a:p>
          <a:r>
            <a:rPr lang="en-ZA" dirty="0" smtClean="0"/>
            <a:t>Polite manners</a:t>
          </a:r>
          <a:endParaRPr lang="en-ZA" dirty="0"/>
        </a:p>
      </dgm:t>
    </dgm:pt>
    <dgm:pt modelId="{6B4DACDB-B6F4-4B02-85B7-04EA7D976C56}" type="parTrans" cxnId="{26D8DD26-8CFF-437C-9F29-26DD5090F313}">
      <dgm:prSet/>
      <dgm:spPr/>
      <dgm:t>
        <a:bodyPr/>
        <a:lstStyle/>
        <a:p>
          <a:endParaRPr lang="en-ZA"/>
        </a:p>
      </dgm:t>
    </dgm:pt>
    <dgm:pt modelId="{CE784F50-074E-45BA-9DDC-47B3E427940C}" type="sibTrans" cxnId="{26D8DD26-8CFF-437C-9F29-26DD5090F313}">
      <dgm:prSet/>
      <dgm:spPr/>
      <dgm:t>
        <a:bodyPr/>
        <a:lstStyle/>
        <a:p>
          <a:endParaRPr lang="en-ZA"/>
        </a:p>
      </dgm:t>
    </dgm:pt>
    <dgm:pt modelId="{8584AA2B-C909-402E-BA5E-2112197E6C77}">
      <dgm:prSet phldrT="[Text]"/>
      <dgm:spPr/>
      <dgm:t>
        <a:bodyPr/>
        <a:lstStyle/>
        <a:p>
          <a:r>
            <a:rPr lang="en-US" b="1" dirty="0" smtClean="0"/>
            <a:t>Dislikes</a:t>
          </a:r>
          <a:endParaRPr lang="en-ZA" b="1" dirty="0"/>
        </a:p>
      </dgm:t>
    </dgm:pt>
    <dgm:pt modelId="{0C66F8F1-3816-49D0-A07C-4C553DB06935}" type="parTrans" cxnId="{7A5741DB-9FAE-41B2-BCC4-CAE1BD90353B}">
      <dgm:prSet/>
      <dgm:spPr/>
      <dgm:t>
        <a:bodyPr/>
        <a:lstStyle/>
        <a:p>
          <a:endParaRPr lang="en-ZA"/>
        </a:p>
      </dgm:t>
    </dgm:pt>
    <dgm:pt modelId="{1664FB67-24C4-4917-A9C5-38BAC27B8639}" type="sibTrans" cxnId="{7A5741DB-9FAE-41B2-BCC4-CAE1BD90353B}">
      <dgm:prSet/>
      <dgm:spPr/>
      <dgm:t>
        <a:bodyPr/>
        <a:lstStyle/>
        <a:p>
          <a:endParaRPr lang="en-ZA"/>
        </a:p>
      </dgm:t>
    </dgm:pt>
    <dgm:pt modelId="{98C8B08B-3CA4-49AD-8ABC-C0BEB070A3CF}">
      <dgm:prSet phldrT="[Text]"/>
      <dgm:spPr/>
      <dgm:t>
        <a:bodyPr/>
        <a:lstStyle/>
        <a:p>
          <a:r>
            <a:rPr lang="en-ZA" dirty="0" smtClean="0"/>
            <a:t>Lack of education</a:t>
          </a:r>
          <a:endParaRPr lang="en-ZA" dirty="0"/>
        </a:p>
      </dgm:t>
    </dgm:pt>
    <dgm:pt modelId="{16A44F04-5FC3-4B34-98B3-140BDE5DED9C}" type="parTrans" cxnId="{00A631CF-BF6F-4321-BECA-28BB79B9735D}">
      <dgm:prSet/>
      <dgm:spPr/>
      <dgm:t>
        <a:bodyPr/>
        <a:lstStyle/>
        <a:p>
          <a:endParaRPr lang="en-ZA"/>
        </a:p>
      </dgm:t>
    </dgm:pt>
    <dgm:pt modelId="{F13DF9B9-90EE-45E8-9251-DE320B6E6C5B}" type="sibTrans" cxnId="{00A631CF-BF6F-4321-BECA-28BB79B9735D}">
      <dgm:prSet/>
      <dgm:spPr/>
      <dgm:t>
        <a:bodyPr/>
        <a:lstStyle/>
        <a:p>
          <a:endParaRPr lang="en-ZA"/>
        </a:p>
      </dgm:t>
    </dgm:pt>
    <dgm:pt modelId="{5A0858C0-0170-4C2E-BDEF-8AD387E1CAB7}">
      <dgm:prSet phldrT="[Text]"/>
      <dgm:spPr/>
      <dgm:t>
        <a:bodyPr/>
        <a:lstStyle/>
        <a:p>
          <a:r>
            <a:rPr lang="en-ZA" dirty="0" smtClean="0"/>
            <a:t>Not being straight/honest</a:t>
          </a:r>
          <a:endParaRPr lang="en-ZA" dirty="0"/>
        </a:p>
      </dgm:t>
    </dgm:pt>
    <dgm:pt modelId="{A397FA28-2114-4E85-B77C-D831777F6042}" type="parTrans" cxnId="{AA28BE9E-A82E-4179-A8E4-DDE0C7B334DA}">
      <dgm:prSet/>
      <dgm:spPr/>
      <dgm:t>
        <a:bodyPr/>
        <a:lstStyle/>
        <a:p>
          <a:endParaRPr lang="en-ZA"/>
        </a:p>
      </dgm:t>
    </dgm:pt>
    <dgm:pt modelId="{92D1CA9B-F9DE-4D38-8596-9DF00F8E54A9}" type="sibTrans" cxnId="{AA28BE9E-A82E-4179-A8E4-DDE0C7B334DA}">
      <dgm:prSet/>
      <dgm:spPr/>
      <dgm:t>
        <a:bodyPr/>
        <a:lstStyle/>
        <a:p>
          <a:endParaRPr lang="en-ZA"/>
        </a:p>
      </dgm:t>
    </dgm:pt>
    <dgm:pt modelId="{5C18F618-5F0C-435F-A09F-A11371C0BBCB}">
      <dgm:prSet/>
      <dgm:spPr/>
      <dgm:t>
        <a:bodyPr/>
        <a:lstStyle/>
        <a:p>
          <a:r>
            <a:rPr lang="en-ZA" dirty="0" smtClean="0"/>
            <a:t>Culture, philosophy, the big picture</a:t>
          </a:r>
          <a:endParaRPr lang="en-US" dirty="0"/>
        </a:p>
      </dgm:t>
    </dgm:pt>
    <dgm:pt modelId="{9B8383E7-89D6-4F3C-AC03-42E6E1371AEE}" type="parTrans" cxnId="{663A6F28-F41F-43F0-97FB-C830FBAAC0AB}">
      <dgm:prSet/>
      <dgm:spPr/>
      <dgm:t>
        <a:bodyPr/>
        <a:lstStyle/>
        <a:p>
          <a:endParaRPr lang="en-US"/>
        </a:p>
      </dgm:t>
    </dgm:pt>
    <dgm:pt modelId="{B89E2266-4E0B-4E69-A65B-783A06FF989B}" type="sibTrans" cxnId="{663A6F28-F41F-43F0-97FB-C830FBAAC0AB}">
      <dgm:prSet/>
      <dgm:spPr/>
      <dgm:t>
        <a:bodyPr/>
        <a:lstStyle/>
        <a:p>
          <a:endParaRPr lang="en-US"/>
        </a:p>
      </dgm:t>
    </dgm:pt>
    <dgm:pt modelId="{A050277E-15DB-4C92-BA3C-DF3AF8027EAF}">
      <dgm:prSet phldrT="[Text]"/>
      <dgm:spPr/>
      <dgm:t>
        <a:bodyPr/>
        <a:lstStyle/>
        <a:p>
          <a:r>
            <a:rPr lang="en-ZA" dirty="0" smtClean="0"/>
            <a:t>Being treated like a ‘tourist’</a:t>
          </a:r>
          <a:endParaRPr lang="en-ZA" dirty="0"/>
        </a:p>
      </dgm:t>
    </dgm:pt>
    <dgm:pt modelId="{EAA2A12C-0B1D-4BCC-B53C-83F1515219DF}" type="parTrans" cxnId="{CB3F88B9-2B5C-4A23-B003-1E87562FD412}">
      <dgm:prSet/>
      <dgm:spPr/>
      <dgm:t>
        <a:bodyPr/>
        <a:lstStyle/>
        <a:p>
          <a:endParaRPr lang="en-US"/>
        </a:p>
      </dgm:t>
    </dgm:pt>
    <dgm:pt modelId="{814C47C4-153A-47B8-B09A-E35EA0828C97}" type="sibTrans" cxnId="{CB3F88B9-2B5C-4A23-B003-1E87562FD412}">
      <dgm:prSet/>
      <dgm:spPr/>
      <dgm:t>
        <a:bodyPr/>
        <a:lstStyle/>
        <a:p>
          <a:endParaRPr lang="en-US"/>
        </a:p>
      </dgm:t>
    </dgm:pt>
    <dgm:pt modelId="{D8022440-A344-4C93-8736-5B82EF22F880}">
      <dgm:prSet/>
      <dgm:spPr/>
      <dgm:t>
        <a:bodyPr/>
        <a:lstStyle/>
        <a:p>
          <a:r>
            <a:rPr lang="en-ZA" dirty="0" smtClean="0"/>
            <a:t>Local food</a:t>
          </a:r>
          <a:endParaRPr lang="en-ZA" dirty="0"/>
        </a:p>
      </dgm:t>
    </dgm:pt>
    <dgm:pt modelId="{F9D5B1A3-3FDC-4BF4-A752-DA4B6D36D5D1}" type="parTrans" cxnId="{81A68AB9-79E2-45C9-A544-37679692E738}">
      <dgm:prSet/>
      <dgm:spPr/>
      <dgm:t>
        <a:bodyPr/>
        <a:lstStyle/>
        <a:p>
          <a:endParaRPr lang="en-ZA"/>
        </a:p>
      </dgm:t>
    </dgm:pt>
    <dgm:pt modelId="{7180CE02-733E-4762-AFCF-D86E3463C118}" type="sibTrans" cxnId="{81A68AB9-79E2-45C9-A544-37679692E738}">
      <dgm:prSet/>
      <dgm:spPr/>
      <dgm:t>
        <a:bodyPr/>
        <a:lstStyle/>
        <a:p>
          <a:endParaRPr lang="en-ZA"/>
        </a:p>
      </dgm:t>
    </dgm:pt>
    <dgm:pt modelId="{438018F3-48F5-4326-A88F-BEE5FC75679D}">
      <dgm:prSet/>
      <dgm:spPr/>
      <dgm:t>
        <a:bodyPr/>
        <a:lstStyle/>
        <a:p>
          <a:r>
            <a:rPr lang="en-ZA" dirty="0" smtClean="0"/>
            <a:t>Cleanliness</a:t>
          </a:r>
          <a:endParaRPr lang="en-ZA" dirty="0"/>
        </a:p>
      </dgm:t>
    </dgm:pt>
    <dgm:pt modelId="{E9086506-F35A-4E85-8911-750B106E5423}" type="parTrans" cxnId="{F5ADC9CD-EBDA-4FDA-BB32-98E67ACE1897}">
      <dgm:prSet/>
      <dgm:spPr/>
      <dgm:t>
        <a:bodyPr/>
        <a:lstStyle/>
        <a:p>
          <a:endParaRPr lang="en-ZA"/>
        </a:p>
      </dgm:t>
    </dgm:pt>
    <dgm:pt modelId="{CA826F13-F123-4412-B62B-7DF0FFFAC815}" type="sibTrans" cxnId="{F5ADC9CD-EBDA-4FDA-BB32-98E67ACE1897}">
      <dgm:prSet/>
      <dgm:spPr/>
      <dgm:t>
        <a:bodyPr/>
        <a:lstStyle/>
        <a:p>
          <a:endParaRPr lang="en-ZA"/>
        </a:p>
      </dgm:t>
    </dgm:pt>
    <dgm:pt modelId="{D72DC07D-75F9-469E-92BF-BC9FAE8D4876}">
      <dgm:prSet/>
      <dgm:spPr/>
      <dgm:t>
        <a:bodyPr/>
        <a:lstStyle/>
        <a:p>
          <a:r>
            <a:rPr lang="en-ZA" dirty="0" smtClean="0"/>
            <a:t>Being badly dressed and presented</a:t>
          </a:r>
          <a:endParaRPr lang="en-ZA" dirty="0"/>
        </a:p>
      </dgm:t>
    </dgm:pt>
    <dgm:pt modelId="{57145E94-B243-46C0-AB7C-E337B806E3B6}" type="parTrans" cxnId="{4DF083AC-BE65-4451-A673-1C6EB11E96AD}">
      <dgm:prSet/>
      <dgm:spPr/>
      <dgm:t>
        <a:bodyPr/>
        <a:lstStyle/>
        <a:p>
          <a:endParaRPr lang="en-ZA"/>
        </a:p>
      </dgm:t>
    </dgm:pt>
    <dgm:pt modelId="{98ED4DFA-1B6B-4FED-AF40-AD39EEDECB0E}" type="sibTrans" cxnId="{4DF083AC-BE65-4451-A673-1C6EB11E96AD}">
      <dgm:prSet/>
      <dgm:spPr/>
      <dgm:t>
        <a:bodyPr/>
        <a:lstStyle/>
        <a:p>
          <a:endParaRPr lang="en-ZA"/>
        </a:p>
      </dgm:t>
    </dgm:pt>
    <dgm:pt modelId="{10C610A7-CC56-4BB4-888B-99BB0F9730E0}" type="pres">
      <dgm:prSet presAssocID="{C2F9B374-D267-4EB5-90D4-BEFB8C989B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36615B2C-A814-462B-A8F2-6DF671C08D0D}" type="pres">
      <dgm:prSet presAssocID="{E3F06D38-4580-4970-9F24-A41A15B0C996}" presName="linNode" presStyleCnt="0"/>
      <dgm:spPr/>
    </dgm:pt>
    <dgm:pt modelId="{D7082F1C-63A8-4617-8E9D-67DF4F88D7EF}" type="pres">
      <dgm:prSet presAssocID="{E3F06D38-4580-4970-9F24-A41A15B0C996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659120C-4F97-4D96-A07B-C5A3BE29E842}" type="pres">
      <dgm:prSet presAssocID="{E3F06D38-4580-4970-9F24-A41A15B0C996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A71B538-E654-4B4A-BDD7-30D4C150935A}" type="pres">
      <dgm:prSet presAssocID="{7151EB56-F14C-4327-B61A-E5A52C40E873}" presName="sp" presStyleCnt="0"/>
      <dgm:spPr/>
    </dgm:pt>
    <dgm:pt modelId="{08516DAE-7D79-4434-A8B9-13753BE49A29}" type="pres">
      <dgm:prSet presAssocID="{8584AA2B-C909-402E-BA5E-2112197E6C77}" presName="linNode" presStyleCnt="0"/>
      <dgm:spPr/>
    </dgm:pt>
    <dgm:pt modelId="{64EB7E15-9E55-4E4E-905F-A90E359BAD02}" type="pres">
      <dgm:prSet presAssocID="{8584AA2B-C909-402E-BA5E-2112197E6C7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E12C77B-5E95-462E-BCB0-AB4496340A7F}" type="pres">
      <dgm:prSet presAssocID="{8584AA2B-C909-402E-BA5E-2112197E6C7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0F1D2C06-7373-4C59-9CE6-657610FC75C0}" type="presOf" srcId="{D72DC07D-75F9-469E-92BF-BC9FAE8D4876}" destId="{FE12C77B-5E95-462E-BCB0-AB4496340A7F}" srcOrd="0" destOrd="3" presId="urn:microsoft.com/office/officeart/2005/8/layout/vList5"/>
    <dgm:cxn modelId="{CB3F88B9-2B5C-4A23-B003-1E87562FD412}" srcId="{8584AA2B-C909-402E-BA5E-2112197E6C77}" destId="{A050277E-15DB-4C92-BA3C-DF3AF8027EAF}" srcOrd="2" destOrd="0" parTransId="{EAA2A12C-0B1D-4BCC-B53C-83F1515219DF}" sibTransId="{814C47C4-153A-47B8-B09A-E35EA0828C97}"/>
    <dgm:cxn modelId="{663A6F28-F41F-43F0-97FB-C830FBAAC0AB}" srcId="{E3F06D38-4580-4970-9F24-A41A15B0C996}" destId="{5C18F618-5F0C-435F-A09F-A11371C0BBCB}" srcOrd="1" destOrd="0" parTransId="{9B8383E7-89D6-4F3C-AC03-42E6E1371AEE}" sibTransId="{B89E2266-4E0B-4E69-A65B-783A06FF989B}"/>
    <dgm:cxn modelId="{81A68AB9-79E2-45C9-A544-37679692E738}" srcId="{E3F06D38-4580-4970-9F24-A41A15B0C996}" destId="{D8022440-A344-4C93-8736-5B82EF22F880}" srcOrd="2" destOrd="0" parTransId="{F9D5B1A3-3FDC-4BF4-A752-DA4B6D36D5D1}" sibTransId="{7180CE02-733E-4762-AFCF-D86E3463C118}"/>
    <dgm:cxn modelId="{AA7153BD-109C-43B3-A3F2-07B883DEBFF4}" srcId="{C2F9B374-D267-4EB5-90D4-BEFB8C989BD5}" destId="{E3F06D38-4580-4970-9F24-A41A15B0C996}" srcOrd="0" destOrd="0" parTransId="{1C1F3DEE-2D70-4963-96CE-F80492481F0B}" sibTransId="{7151EB56-F14C-4327-B61A-E5A52C40E873}"/>
    <dgm:cxn modelId="{7A5741DB-9FAE-41B2-BCC4-CAE1BD90353B}" srcId="{C2F9B374-D267-4EB5-90D4-BEFB8C989BD5}" destId="{8584AA2B-C909-402E-BA5E-2112197E6C77}" srcOrd="1" destOrd="0" parTransId="{0C66F8F1-3816-49D0-A07C-4C553DB06935}" sibTransId="{1664FB67-24C4-4917-A9C5-38BAC27B8639}"/>
    <dgm:cxn modelId="{1813CD1E-3A0D-456E-A42B-0B1EB85A907E}" type="presOf" srcId="{8584AA2B-C909-402E-BA5E-2112197E6C77}" destId="{64EB7E15-9E55-4E4E-905F-A90E359BAD02}" srcOrd="0" destOrd="0" presId="urn:microsoft.com/office/officeart/2005/8/layout/vList5"/>
    <dgm:cxn modelId="{341C6B47-7051-478F-A2AA-B39C5764850D}" type="presOf" srcId="{438018F3-48F5-4326-A88F-BEE5FC75679D}" destId="{2659120C-4F97-4D96-A07B-C5A3BE29E842}" srcOrd="0" destOrd="3" presId="urn:microsoft.com/office/officeart/2005/8/layout/vList5"/>
    <dgm:cxn modelId="{000488C4-AC94-48F5-9667-E427B483E70D}" type="presOf" srcId="{D8022440-A344-4C93-8736-5B82EF22F880}" destId="{2659120C-4F97-4D96-A07B-C5A3BE29E842}" srcOrd="0" destOrd="2" presId="urn:microsoft.com/office/officeart/2005/8/layout/vList5"/>
    <dgm:cxn modelId="{26D8DD26-8CFF-437C-9F29-26DD5090F313}" srcId="{E3F06D38-4580-4970-9F24-A41A15B0C996}" destId="{8FEB2889-E41A-474A-9EDE-1C3B334B7011}" srcOrd="0" destOrd="0" parTransId="{6B4DACDB-B6F4-4B02-85B7-04EA7D976C56}" sibTransId="{CE784F50-074E-45BA-9DDC-47B3E427940C}"/>
    <dgm:cxn modelId="{3EEBB448-E8C4-409E-A851-7C227D002407}" type="presOf" srcId="{98C8B08B-3CA4-49AD-8ABC-C0BEB070A3CF}" destId="{FE12C77B-5E95-462E-BCB0-AB4496340A7F}" srcOrd="0" destOrd="0" presId="urn:microsoft.com/office/officeart/2005/8/layout/vList5"/>
    <dgm:cxn modelId="{956540D5-16D8-46F2-9D0B-0F80BEA515E7}" type="presOf" srcId="{E3F06D38-4580-4970-9F24-A41A15B0C996}" destId="{D7082F1C-63A8-4617-8E9D-67DF4F88D7EF}" srcOrd="0" destOrd="0" presId="urn:microsoft.com/office/officeart/2005/8/layout/vList5"/>
    <dgm:cxn modelId="{763743C7-ADE7-4259-A0ED-EC7C41D0B77D}" type="presOf" srcId="{5A0858C0-0170-4C2E-BDEF-8AD387E1CAB7}" destId="{FE12C77B-5E95-462E-BCB0-AB4496340A7F}" srcOrd="0" destOrd="1" presId="urn:microsoft.com/office/officeart/2005/8/layout/vList5"/>
    <dgm:cxn modelId="{A754363F-A484-438E-829F-0397F6ED660A}" type="presOf" srcId="{A050277E-15DB-4C92-BA3C-DF3AF8027EAF}" destId="{FE12C77B-5E95-462E-BCB0-AB4496340A7F}" srcOrd="0" destOrd="2" presId="urn:microsoft.com/office/officeart/2005/8/layout/vList5"/>
    <dgm:cxn modelId="{C0F38CBF-0F69-41D7-A879-556FE7B355F7}" type="presOf" srcId="{C2F9B374-D267-4EB5-90D4-BEFB8C989BD5}" destId="{10C610A7-CC56-4BB4-888B-99BB0F9730E0}" srcOrd="0" destOrd="0" presId="urn:microsoft.com/office/officeart/2005/8/layout/vList5"/>
    <dgm:cxn modelId="{1E4B0BD6-76B2-40C8-BEBF-E7F5EF7AAB47}" type="presOf" srcId="{5C18F618-5F0C-435F-A09F-A11371C0BBCB}" destId="{2659120C-4F97-4D96-A07B-C5A3BE29E842}" srcOrd="0" destOrd="1" presId="urn:microsoft.com/office/officeart/2005/8/layout/vList5"/>
    <dgm:cxn modelId="{4DF083AC-BE65-4451-A673-1C6EB11E96AD}" srcId="{8584AA2B-C909-402E-BA5E-2112197E6C77}" destId="{D72DC07D-75F9-469E-92BF-BC9FAE8D4876}" srcOrd="3" destOrd="0" parTransId="{57145E94-B243-46C0-AB7C-E337B806E3B6}" sibTransId="{98ED4DFA-1B6B-4FED-AF40-AD39EEDECB0E}"/>
    <dgm:cxn modelId="{750F99E9-1013-4DA9-98EB-3485F04FBC4A}" type="presOf" srcId="{8FEB2889-E41A-474A-9EDE-1C3B334B7011}" destId="{2659120C-4F97-4D96-A07B-C5A3BE29E842}" srcOrd="0" destOrd="0" presId="urn:microsoft.com/office/officeart/2005/8/layout/vList5"/>
    <dgm:cxn modelId="{F5ADC9CD-EBDA-4FDA-BB32-98E67ACE1897}" srcId="{E3F06D38-4580-4970-9F24-A41A15B0C996}" destId="{438018F3-48F5-4326-A88F-BEE5FC75679D}" srcOrd="3" destOrd="0" parTransId="{E9086506-F35A-4E85-8911-750B106E5423}" sibTransId="{CA826F13-F123-4412-B62B-7DF0FFFAC815}"/>
    <dgm:cxn modelId="{AA28BE9E-A82E-4179-A8E4-DDE0C7B334DA}" srcId="{8584AA2B-C909-402E-BA5E-2112197E6C77}" destId="{5A0858C0-0170-4C2E-BDEF-8AD387E1CAB7}" srcOrd="1" destOrd="0" parTransId="{A397FA28-2114-4E85-B77C-D831777F6042}" sibTransId="{92D1CA9B-F9DE-4D38-8596-9DF00F8E54A9}"/>
    <dgm:cxn modelId="{00A631CF-BF6F-4321-BECA-28BB79B9735D}" srcId="{8584AA2B-C909-402E-BA5E-2112197E6C77}" destId="{98C8B08B-3CA4-49AD-8ABC-C0BEB070A3CF}" srcOrd="0" destOrd="0" parTransId="{16A44F04-5FC3-4B34-98B3-140BDE5DED9C}" sibTransId="{F13DF9B9-90EE-45E8-9251-DE320B6E6C5B}"/>
    <dgm:cxn modelId="{4293445E-D32A-4288-9823-9134606E2D99}" type="presParOf" srcId="{10C610A7-CC56-4BB4-888B-99BB0F9730E0}" destId="{36615B2C-A814-462B-A8F2-6DF671C08D0D}" srcOrd="0" destOrd="0" presId="urn:microsoft.com/office/officeart/2005/8/layout/vList5"/>
    <dgm:cxn modelId="{36694479-D741-4656-B9C1-06D92F72F92F}" type="presParOf" srcId="{36615B2C-A814-462B-A8F2-6DF671C08D0D}" destId="{D7082F1C-63A8-4617-8E9D-67DF4F88D7EF}" srcOrd="0" destOrd="0" presId="urn:microsoft.com/office/officeart/2005/8/layout/vList5"/>
    <dgm:cxn modelId="{F7284D05-9EE1-4D61-94B1-910B9C1BE6AA}" type="presParOf" srcId="{36615B2C-A814-462B-A8F2-6DF671C08D0D}" destId="{2659120C-4F97-4D96-A07B-C5A3BE29E842}" srcOrd="1" destOrd="0" presId="urn:microsoft.com/office/officeart/2005/8/layout/vList5"/>
    <dgm:cxn modelId="{9C780D6F-C4B1-4947-9969-4AC7843EA8EF}" type="presParOf" srcId="{10C610A7-CC56-4BB4-888B-99BB0F9730E0}" destId="{7A71B538-E654-4B4A-BDD7-30D4C150935A}" srcOrd="1" destOrd="0" presId="urn:microsoft.com/office/officeart/2005/8/layout/vList5"/>
    <dgm:cxn modelId="{892EECB8-F643-445A-92CA-EB163DBA82DE}" type="presParOf" srcId="{10C610A7-CC56-4BB4-888B-99BB0F9730E0}" destId="{08516DAE-7D79-4434-A8B9-13753BE49A29}" srcOrd="2" destOrd="0" presId="urn:microsoft.com/office/officeart/2005/8/layout/vList5"/>
    <dgm:cxn modelId="{B43760B1-D699-4F25-9426-242E4222701A}" type="presParOf" srcId="{08516DAE-7D79-4434-A8B9-13753BE49A29}" destId="{64EB7E15-9E55-4E4E-905F-A90E359BAD02}" srcOrd="0" destOrd="0" presId="urn:microsoft.com/office/officeart/2005/8/layout/vList5"/>
    <dgm:cxn modelId="{C3D6B159-35B8-4ECB-87B3-4FA26B535A4B}" type="presParOf" srcId="{08516DAE-7D79-4434-A8B9-13753BE49A29}" destId="{FE12C77B-5E95-462E-BCB0-AB4496340A7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38D8BA-BB2F-4C65-B805-7DF25EE0D220}">
      <dsp:nvSpPr>
        <dsp:cNvPr id="0" name=""/>
        <dsp:cNvSpPr/>
      </dsp:nvSpPr>
      <dsp:spPr>
        <a:xfrm>
          <a:off x="0" y="0"/>
          <a:ext cx="699516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Topic 1:  Understanding our tourists</a:t>
          </a:r>
          <a:endParaRPr lang="en-ZA" sz="3500" kern="1200" dirty="0"/>
        </a:p>
      </dsp:txBody>
      <dsp:txXfrm>
        <a:off x="39768" y="39768"/>
        <a:ext cx="5530000" cy="1278252"/>
      </dsp:txXfrm>
    </dsp:sp>
    <dsp:sp modelId="{DCB06950-6C15-49D8-BDEC-93E80C7F7BFF}">
      <dsp:nvSpPr>
        <dsp:cNvPr id="0" name=""/>
        <dsp:cNvSpPr/>
      </dsp:nvSpPr>
      <dsp:spPr>
        <a:xfrm>
          <a:off x="617219" y="1584087"/>
          <a:ext cx="699516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Topic 2:  Communication</a:t>
          </a:r>
        </a:p>
      </dsp:txBody>
      <dsp:txXfrm>
        <a:off x="656987" y="1623855"/>
        <a:ext cx="5415841" cy="1278252"/>
      </dsp:txXfrm>
    </dsp:sp>
    <dsp:sp modelId="{77E01F09-FA86-4A0C-B2F0-D6488BBD3B14}">
      <dsp:nvSpPr>
        <dsp:cNvPr id="0" name=""/>
        <dsp:cNvSpPr/>
      </dsp:nvSpPr>
      <dsp:spPr>
        <a:xfrm>
          <a:off x="1234439" y="3168174"/>
          <a:ext cx="699516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Topic 3:  Introductions</a:t>
          </a:r>
        </a:p>
      </dsp:txBody>
      <dsp:txXfrm>
        <a:off x="1274207" y="3207942"/>
        <a:ext cx="5415841" cy="1278252"/>
      </dsp:txXfrm>
    </dsp:sp>
    <dsp:sp modelId="{CDC91D54-4DCC-4E51-946E-E3055D1230A9}">
      <dsp:nvSpPr>
        <dsp:cNvPr id="0" name=""/>
        <dsp:cNvSpPr/>
      </dsp:nvSpPr>
      <dsp:spPr>
        <a:xfrm>
          <a:off x="611259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3600" kern="1200"/>
        </a:p>
      </dsp:txBody>
      <dsp:txXfrm>
        <a:off x="6311173" y="1029656"/>
        <a:ext cx="485410" cy="664128"/>
      </dsp:txXfrm>
    </dsp:sp>
    <dsp:sp modelId="{A9C737AF-3C49-48DE-9260-36B079D367E5}">
      <dsp:nvSpPr>
        <dsp:cNvPr id="0" name=""/>
        <dsp:cNvSpPr/>
      </dsp:nvSpPr>
      <dsp:spPr>
        <a:xfrm>
          <a:off x="672981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3600" kern="1200"/>
        </a:p>
      </dsp:txBody>
      <dsp:txXfrm>
        <a:off x="6928393" y="2604691"/>
        <a:ext cx="485410" cy="66412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9120C-4F97-4D96-A07B-C5A3BE29E842}">
      <dsp:nvSpPr>
        <dsp:cNvPr id="0" name=""/>
        <dsp:cNvSpPr/>
      </dsp:nvSpPr>
      <dsp:spPr>
        <a:xfrm rot="5400000">
          <a:off x="4674935" y="-1481924"/>
          <a:ext cx="1842384" cy="526694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100" kern="1200" dirty="0" smtClean="0"/>
            <a:t>If there is a problem, immediately solve it </a:t>
          </a:r>
          <a:endParaRPr lang="en-ZA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100" kern="1200" dirty="0" smtClean="0"/>
            <a:t>Listen to complaints &amp; find a quick solution </a:t>
          </a:r>
          <a:endParaRPr lang="en-ZA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100" kern="1200" dirty="0" smtClean="0"/>
            <a:t>Accept if they invite you to their table for a meal</a:t>
          </a:r>
          <a:endParaRPr lang="en-ZA" sz="2100" kern="1200" dirty="0"/>
        </a:p>
      </dsp:txBody>
      <dsp:txXfrm rot="-5400000">
        <a:off x="2962655" y="320294"/>
        <a:ext cx="5177006" cy="1662508"/>
      </dsp:txXfrm>
    </dsp:sp>
    <dsp:sp modelId="{D7082F1C-63A8-4617-8E9D-67DF4F88D7EF}">
      <dsp:nvSpPr>
        <dsp:cNvPr id="0" name=""/>
        <dsp:cNvSpPr/>
      </dsp:nvSpPr>
      <dsp:spPr>
        <a:xfrm>
          <a:off x="0" y="57"/>
          <a:ext cx="2962656" cy="23029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b="1" kern="1200" dirty="0" smtClean="0"/>
            <a:t>Do’s</a:t>
          </a:r>
          <a:endParaRPr lang="en-ZA" sz="6300" b="1" kern="1200" dirty="0"/>
        </a:p>
      </dsp:txBody>
      <dsp:txXfrm>
        <a:off x="112422" y="112479"/>
        <a:ext cx="2737812" cy="2078136"/>
      </dsp:txXfrm>
    </dsp:sp>
    <dsp:sp modelId="{FE12C77B-5E95-462E-BCB0-AB4496340A7F}">
      <dsp:nvSpPr>
        <dsp:cNvPr id="0" name=""/>
        <dsp:cNvSpPr/>
      </dsp:nvSpPr>
      <dsp:spPr>
        <a:xfrm rot="5400000">
          <a:off x="4674935" y="936205"/>
          <a:ext cx="1842384" cy="5266944"/>
        </a:xfrm>
        <a:prstGeom prst="round2SameRect">
          <a:avLst/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100" kern="1200" dirty="0" smtClean="0"/>
            <a:t>Think that people mean what they say</a:t>
          </a:r>
          <a:endParaRPr lang="en-ZA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100" kern="1200" dirty="0" smtClean="0"/>
            <a:t>French </a:t>
          </a:r>
          <a:r>
            <a:rPr lang="en-ZA" sz="2100" kern="1200" dirty="0" smtClean="0"/>
            <a:t>can say things to be polite, but are not serious about them</a:t>
          </a:r>
          <a:endParaRPr lang="en-ZA" sz="2100" kern="1200" dirty="0"/>
        </a:p>
      </dsp:txBody>
      <dsp:txXfrm rot="-5400000">
        <a:off x="2962655" y="2738423"/>
        <a:ext cx="5177006" cy="1662508"/>
      </dsp:txXfrm>
    </dsp:sp>
    <dsp:sp modelId="{64EB7E15-9E55-4E4E-905F-A90E359BAD02}">
      <dsp:nvSpPr>
        <dsp:cNvPr id="0" name=""/>
        <dsp:cNvSpPr/>
      </dsp:nvSpPr>
      <dsp:spPr>
        <a:xfrm>
          <a:off x="0" y="2418187"/>
          <a:ext cx="2962656" cy="230298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b="1" kern="1200" dirty="0" smtClean="0"/>
            <a:t>Don’ts</a:t>
          </a:r>
          <a:endParaRPr lang="en-ZA" sz="6300" b="1" kern="1200" dirty="0"/>
        </a:p>
      </dsp:txBody>
      <dsp:txXfrm>
        <a:off x="112422" y="2530609"/>
        <a:ext cx="2737812" cy="20781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9120C-4F97-4D96-A07B-C5A3BE29E842}">
      <dsp:nvSpPr>
        <dsp:cNvPr id="0" name=""/>
        <dsp:cNvSpPr/>
      </dsp:nvSpPr>
      <dsp:spPr>
        <a:xfrm rot="5400000">
          <a:off x="4426029" y="-1468311"/>
          <a:ext cx="2318346" cy="5256662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kern="1200" dirty="0" smtClean="0"/>
            <a:t>Straight/well-said communication</a:t>
          </a:r>
          <a:endParaRPr lang="en-Z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kern="1200" dirty="0" smtClean="0"/>
            <a:t>Factual to the point info</a:t>
          </a:r>
          <a:endParaRPr lang="en-Z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kern="1200" dirty="0" smtClean="0"/>
            <a:t>No </a:t>
          </a:r>
          <a:r>
            <a:rPr lang="en-ZA" sz="1900" kern="1200" dirty="0" smtClean="0"/>
            <a:t>covering up </a:t>
          </a:r>
          <a:r>
            <a:rPr lang="en-ZA" sz="1900" kern="1200" dirty="0" smtClean="0"/>
            <a:t>uncomfortable truths </a:t>
          </a:r>
          <a:endParaRPr lang="en-Z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kern="1200" dirty="0" smtClean="0"/>
            <a:t>Punctuality</a:t>
          </a:r>
          <a:endParaRPr lang="en-Z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kern="1200" dirty="0" smtClean="0"/>
            <a:t>Clean and orderly hotels and restaurants</a:t>
          </a:r>
          <a:endParaRPr lang="en-Z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Beer!</a:t>
          </a:r>
          <a:endParaRPr lang="en-ZA" sz="1900" kern="1200" dirty="0"/>
        </a:p>
      </dsp:txBody>
      <dsp:txXfrm rot="-5400000">
        <a:off x="2956871" y="114019"/>
        <a:ext cx="5143490" cy="2092002"/>
      </dsp:txXfrm>
    </dsp:sp>
    <dsp:sp modelId="{D7082F1C-63A8-4617-8E9D-67DF4F88D7EF}">
      <dsp:nvSpPr>
        <dsp:cNvPr id="0" name=""/>
        <dsp:cNvSpPr/>
      </dsp:nvSpPr>
      <dsp:spPr>
        <a:xfrm>
          <a:off x="0" y="16598"/>
          <a:ext cx="2956872" cy="228684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b="1" kern="1200" dirty="0" smtClean="0"/>
            <a:t>Likes</a:t>
          </a:r>
          <a:r>
            <a:rPr lang="en-US" sz="5600" kern="1200" dirty="0" smtClean="0"/>
            <a:t> </a:t>
          </a:r>
          <a:endParaRPr lang="en-ZA" sz="5600" kern="1200" dirty="0"/>
        </a:p>
      </dsp:txBody>
      <dsp:txXfrm>
        <a:off x="111634" y="128232"/>
        <a:ext cx="2733604" cy="2063575"/>
      </dsp:txXfrm>
    </dsp:sp>
    <dsp:sp modelId="{FE12C77B-5E95-462E-BCB0-AB4496340A7F}">
      <dsp:nvSpPr>
        <dsp:cNvPr id="0" name=""/>
        <dsp:cNvSpPr/>
      </dsp:nvSpPr>
      <dsp:spPr>
        <a:xfrm rot="5400000">
          <a:off x="4681390" y="943485"/>
          <a:ext cx="1829474" cy="5266944"/>
        </a:xfrm>
        <a:prstGeom prst="round2Same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kern="1200" dirty="0" smtClean="0"/>
            <a:t>Lateness, running behind schedule</a:t>
          </a:r>
          <a:endParaRPr lang="en-Z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kern="1200" dirty="0" smtClean="0"/>
            <a:t>Non-communication about what is happening</a:t>
          </a:r>
          <a:endParaRPr lang="en-Z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kern="1200" dirty="0" smtClean="0"/>
            <a:t>Making up facts</a:t>
          </a:r>
          <a:endParaRPr lang="en-Z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kern="1200" dirty="0" smtClean="0"/>
            <a:t>Doing too much</a:t>
          </a:r>
          <a:endParaRPr lang="en-Z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kern="1200" dirty="0" smtClean="0"/>
            <a:t>Too much unnecessary service</a:t>
          </a:r>
          <a:endParaRPr lang="en-ZA" sz="1900" kern="1200" dirty="0"/>
        </a:p>
      </dsp:txBody>
      <dsp:txXfrm rot="-5400000">
        <a:off x="2962655" y="2751528"/>
        <a:ext cx="5177636" cy="1650858"/>
      </dsp:txXfrm>
    </dsp:sp>
    <dsp:sp modelId="{64EB7E15-9E55-4E4E-905F-A90E359BAD02}">
      <dsp:nvSpPr>
        <dsp:cNvPr id="0" name=""/>
        <dsp:cNvSpPr/>
      </dsp:nvSpPr>
      <dsp:spPr>
        <a:xfrm>
          <a:off x="0" y="2433535"/>
          <a:ext cx="2962656" cy="2286843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b="1" kern="1200" dirty="0" smtClean="0"/>
            <a:t>Dislikes</a:t>
          </a:r>
          <a:endParaRPr lang="en-ZA" sz="5600" b="1" kern="1200" dirty="0"/>
        </a:p>
      </dsp:txBody>
      <dsp:txXfrm>
        <a:off x="111634" y="2545169"/>
        <a:ext cx="2739388" cy="206357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9120C-4F97-4D96-A07B-C5A3BE29E842}">
      <dsp:nvSpPr>
        <dsp:cNvPr id="0" name=""/>
        <dsp:cNvSpPr/>
      </dsp:nvSpPr>
      <dsp:spPr>
        <a:xfrm rot="5400000">
          <a:off x="4674935" y="-1481924"/>
          <a:ext cx="1842384" cy="526694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600" kern="1200" dirty="0" smtClean="0"/>
            <a:t>Tell them the facts</a:t>
          </a:r>
          <a:endParaRPr lang="en-ZA" sz="2600" kern="1200" dirty="0"/>
        </a:p>
      </dsp:txBody>
      <dsp:txXfrm rot="-5400000">
        <a:off x="2962655" y="320294"/>
        <a:ext cx="5177006" cy="1662508"/>
      </dsp:txXfrm>
    </dsp:sp>
    <dsp:sp modelId="{D7082F1C-63A8-4617-8E9D-67DF4F88D7EF}">
      <dsp:nvSpPr>
        <dsp:cNvPr id="0" name=""/>
        <dsp:cNvSpPr/>
      </dsp:nvSpPr>
      <dsp:spPr>
        <a:xfrm>
          <a:off x="0" y="57"/>
          <a:ext cx="2962656" cy="23029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b="1" kern="1200" dirty="0" smtClean="0"/>
            <a:t>Do’s</a:t>
          </a:r>
          <a:endParaRPr lang="en-ZA" sz="6300" b="1" kern="1200" dirty="0"/>
        </a:p>
      </dsp:txBody>
      <dsp:txXfrm>
        <a:off x="112422" y="112479"/>
        <a:ext cx="2737812" cy="2078136"/>
      </dsp:txXfrm>
    </dsp:sp>
    <dsp:sp modelId="{FE12C77B-5E95-462E-BCB0-AB4496340A7F}">
      <dsp:nvSpPr>
        <dsp:cNvPr id="0" name=""/>
        <dsp:cNvSpPr/>
      </dsp:nvSpPr>
      <dsp:spPr>
        <a:xfrm rot="5400000">
          <a:off x="4674935" y="936205"/>
          <a:ext cx="1842384" cy="5266944"/>
        </a:xfrm>
        <a:prstGeom prst="round2SameRect">
          <a:avLst/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600" kern="1200" dirty="0" smtClean="0"/>
            <a:t>Leave out uncomfortable info e.g. government, politics, royal family</a:t>
          </a:r>
          <a:endParaRPr lang="en-ZA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600" kern="1200" dirty="0" smtClean="0"/>
            <a:t>Over-communicate/ talk too much</a:t>
          </a:r>
          <a:endParaRPr lang="en-ZA" sz="2600" kern="1200" dirty="0"/>
        </a:p>
      </dsp:txBody>
      <dsp:txXfrm rot="-5400000">
        <a:off x="2962655" y="2738423"/>
        <a:ext cx="5177006" cy="1662508"/>
      </dsp:txXfrm>
    </dsp:sp>
    <dsp:sp modelId="{64EB7E15-9E55-4E4E-905F-A90E359BAD02}">
      <dsp:nvSpPr>
        <dsp:cNvPr id="0" name=""/>
        <dsp:cNvSpPr/>
      </dsp:nvSpPr>
      <dsp:spPr>
        <a:xfrm>
          <a:off x="0" y="2418187"/>
          <a:ext cx="2962656" cy="230298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b="1" kern="1200" dirty="0" smtClean="0"/>
            <a:t>Don’ts</a:t>
          </a:r>
          <a:endParaRPr lang="en-ZA" sz="6300" b="1" kern="1200" dirty="0"/>
        </a:p>
      </dsp:txBody>
      <dsp:txXfrm>
        <a:off x="112422" y="2530609"/>
        <a:ext cx="2737812" cy="207813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9120C-4F97-4D96-A07B-C5A3BE29E842}">
      <dsp:nvSpPr>
        <dsp:cNvPr id="0" name=""/>
        <dsp:cNvSpPr/>
      </dsp:nvSpPr>
      <dsp:spPr>
        <a:xfrm rot="5400000">
          <a:off x="4509526" y="-1481924"/>
          <a:ext cx="2173202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Warmth</a:t>
          </a:r>
          <a:endParaRPr lang="en-Z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b="0" kern="1200" dirty="0" smtClean="0"/>
            <a:t>Learning new, interesting things</a:t>
          </a:r>
          <a:endParaRPr lang="en-ZA" sz="1900" b="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b="0" kern="1200" dirty="0" smtClean="0"/>
            <a:t>Their own food</a:t>
          </a:r>
          <a:endParaRPr lang="en-ZA" sz="1900" b="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b="0" kern="1200" dirty="0" smtClean="0"/>
            <a:t>Hygiene and cleanliness</a:t>
          </a:r>
          <a:endParaRPr lang="en-ZA" sz="1900" b="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b="0" kern="1200" dirty="0" smtClean="0"/>
            <a:t>Fun and entertainment</a:t>
          </a:r>
          <a:endParaRPr lang="en-ZA" sz="1900" b="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0" kern="1200" dirty="0" smtClean="0"/>
            <a:t>Good table manners</a:t>
          </a:r>
          <a:endParaRPr lang="en-ZA" sz="1900" b="0" kern="1200" dirty="0"/>
        </a:p>
      </dsp:txBody>
      <dsp:txXfrm rot="-5400000">
        <a:off x="2962656" y="171033"/>
        <a:ext cx="5160857" cy="1961028"/>
      </dsp:txXfrm>
    </dsp:sp>
    <dsp:sp modelId="{D7082F1C-63A8-4617-8E9D-67DF4F88D7EF}">
      <dsp:nvSpPr>
        <dsp:cNvPr id="0" name=""/>
        <dsp:cNvSpPr/>
      </dsp:nvSpPr>
      <dsp:spPr>
        <a:xfrm>
          <a:off x="0" y="57"/>
          <a:ext cx="2962656" cy="23029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b="1" kern="1200" dirty="0" smtClean="0"/>
            <a:t>Likes</a:t>
          </a:r>
          <a:r>
            <a:rPr lang="en-US" sz="5600" kern="1200" dirty="0" smtClean="0"/>
            <a:t> </a:t>
          </a:r>
          <a:endParaRPr lang="en-ZA" sz="5600" kern="1200" dirty="0"/>
        </a:p>
      </dsp:txBody>
      <dsp:txXfrm>
        <a:off x="112422" y="112479"/>
        <a:ext cx="2737812" cy="2078136"/>
      </dsp:txXfrm>
    </dsp:sp>
    <dsp:sp modelId="{FE12C77B-5E95-462E-BCB0-AB4496340A7F}">
      <dsp:nvSpPr>
        <dsp:cNvPr id="0" name=""/>
        <dsp:cNvSpPr/>
      </dsp:nvSpPr>
      <dsp:spPr>
        <a:xfrm rot="5400000">
          <a:off x="4674935" y="936205"/>
          <a:ext cx="1842384" cy="5266944"/>
        </a:xfrm>
        <a:prstGeom prst="round2Same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kern="1200" smtClean="0"/>
            <a:t>Taking risks</a:t>
          </a:r>
          <a:endParaRPr lang="en-Z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kern="1200" smtClean="0"/>
            <a:t>Too much information</a:t>
          </a:r>
          <a:endParaRPr lang="en-ZA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kern="1200" smtClean="0"/>
            <a:t>Mosquitos</a:t>
          </a:r>
          <a:endParaRPr lang="en-ZA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kern="1200" smtClean="0"/>
            <a:t>Noise</a:t>
          </a:r>
          <a:endParaRPr lang="en-ZA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kern="1200" dirty="0" smtClean="0"/>
            <a:t>Being touched</a:t>
          </a:r>
          <a:endParaRPr lang="en-ZA" sz="1900" kern="1200" dirty="0"/>
        </a:p>
      </dsp:txBody>
      <dsp:txXfrm rot="-5400000">
        <a:off x="2962655" y="2738423"/>
        <a:ext cx="5177006" cy="1662508"/>
      </dsp:txXfrm>
    </dsp:sp>
    <dsp:sp modelId="{64EB7E15-9E55-4E4E-905F-A90E359BAD02}">
      <dsp:nvSpPr>
        <dsp:cNvPr id="0" name=""/>
        <dsp:cNvSpPr/>
      </dsp:nvSpPr>
      <dsp:spPr>
        <a:xfrm>
          <a:off x="0" y="2418187"/>
          <a:ext cx="2962656" cy="230298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b="1" kern="1200" dirty="0" smtClean="0"/>
            <a:t>Dislikes</a:t>
          </a:r>
          <a:endParaRPr lang="en-ZA" sz="5600" b="1" kern="1200" dirty="0"/>
        </a:p>
      </dsp:txBody>
      <dsp:txXfrm>
        <a:off x="112422" y="2530609"/>
        <a:ext cx="2737812" cy="207813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9120C-4F97-4D96-A07B-C5A3BE29E842}">
      <dsp:nvSpPr>
        <dsp:cNvPr id="0" name=""/>
        <dsp:cNvSpPr/>
      </dsp:nvSpPr>
      <dsp:spPr>
        <a:xfrm rot="5400000">
          <a:off x="4483834" y="-1481924"/>
          <a:ext cx="2224586" cy="526694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Ask what they want you to call them:  older pax can be very formal</a:t>
          </a:r>
          <a:endParaRPr lang="en-ZA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Understand that they are part of a multi-country SEA tour</a:t>
          </a:r>
          <a:endParaRPr lang="en-ZA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Recognise sarcasm is part of their </a:t>
          </a:r>
          <a:r>
            <a:rPr lang="en-US" sz="2100" kern="1200" dirty="0" err="1" smtClean="0"/>
            <a:t>humour</a:t>
          </a:r>
          <a:endParaRPr lang="en-ZA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Talk about sports </a:t>
          </a:r>
          <a:endParaRPr lang="en-ZA" sz="2100" kern="1200" dirty="0"/>
        </a:p>
      </dsp:txBody>
      <dsp:txXfrm rot="-5400000">
        <a:off x="2962656" y="147849"/>
        <a:ext cx="5158349" cy="2007396"/>
      </dsp:txXfrm>
    </dsp:sp>
    <dsp:sp modelId="{D7082F1C-63A8-4617-8E9D-67DF4F88D7EF}">
      <dsp:nvSpPr>
        <dsp:cNvPr id="0" name=""/>
        <dsp:cNvSpPr/>
      </dsp:nvSpPr>
      <dsp:spPr>
        <a:xfrm>
          <a:off x="0" y="57"/>
          <a:ext cx="2962656" cy="23029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b="1" kern="1200" dirty="0" smtClean="0"/>
            <a:t>Do’s</a:t>
          </a:r>
          <a:endParaRPr lang="en-ZA" sz="6300" b="1" kern="1200" dirty="0"/>
        </a:p>
      </dsp:txBody>
      <dsp:txXfrm>
        <a:off x="112422" y="112479"/>
        <a:ext cx="2737812" cy="2078136"/>
      </dsp:txXfrm>
    </dsp:sp>
    <dsp:sp modelId="{FE12C77B-5E95-462E-BCB0-AB4496340A7F}">
      <dsp:nvSpPr>
        <dsp:cNvPr id="0" name=""/>
        <dsp:cNvSpPr/>
      </dsp:nvSpPr>
      <dsp:spPr>
        <a:xfrm rot="5400000">
          <a:off x="4483834" y="936205"/>
          <a:ext cx="2224586" cy="5266944"/>
        </a:xfrm>
        <a:prstGeom prst="round2SameRect">
          <a:avLst/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Be too casual with older British pax</a:t>
          </a:r>
          <a:endParaRPr lang="en-ZA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Take offence at their </a:t>
          </a:r>
          <a:r>
            <a:rPr lang="en-US" sz="2100" kern="1200" dirty="0" err="1" smtClean="0"/>
            <a:t>humour</a:t>
          </a:r>
          <a:endParaRPr lang="en-ZA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100" kern="1200" dirty="0" smtClean="0"/>
            <a:t>Talk about personal matters</a:t>
          </a:r>
          <a:endParaRPr lang="en-ZA" sz="2100" kern="1200" dirty="0"/>
        </a:p>
      </dsp:txBody>
      <dsp:txXfrm rot="-5400000">
        <a:off x="2962656" y="2565979"/>
        <a:ext cx="5158349" cy="2007396"/>
      </dsp:txXfrm>
    </dsp:sp>
    <dsp:sp modelId="{64EB7E15-9E55-4E4E-905F-A90E359BAD02}">
      <dsp:nvSpPr>
        <dsp:cNvPr id="0" name=""/>
        <dsp:cNvSpPr/>
      </dsp:nvSpPr>
      <dsp:spPr>
        <a:xfrm>
          <a:off x="0" y="2418187"/>
          <a:ext cx="2962656" cy="230298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b="1" kern="1200" dirty="0" smtClean="0"/>
            <a:t>Don’ts</a:t>
          </a:r>
          <a:endParaRPr lang="en-ZA" sz="6300" b="1" kern="1200" dirty="0"/>
        </a:p>
      </dsp:txBody>
      <dsp:txXfrm>
        <a:off x="112422" y="2530609"/>
        <a:ext cx="2737812" cy="207813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9120C-4F97-4D96-A07B-C5A3BE29E842}">
      <dsp:nvSpPr>
        <dsp:cNvPr id="0" name=""/>
        <dsp:cNvSpPr/>
      </dsp:nvSpPr>
      <dsp:spPr>
        <a:xfrm rot="5400000">
          <a:off x="4674935" y="-1481924"/>
          <a:ext cx="1842384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Very high service expectations</a:t>
          </a:r>
          <a:endParaRPr lang="en-ZA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000" kern="1200" dirty="0" smtClean="0"/>
            <a:t>Willing to try new foods</a:t>
          </a:r>
          <a:endParaRPr lang="en-ZA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000" b="0" kern="1200" dirty="0" smtClean="0"/>
            <a:t>Children</a:t>
          </a:r>
          <a:endParaRPr lang="en-ZA" sz="2000" b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000" b="0" kern="1200" dirty="0" smtClean="0"/>
            <a:t>Pets</a:t>
          </a:r>
          <a:endParaRPr lang="en-ZA" sz="2000" b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000" b="0" kern="1200" dirty="0" smtClean="0"/>
            <a:t>Safety</a:t>
          </a:r>
          <a:endParaRPr lang="en-ZA" sz="2000" b="0" kern="1200" dirty="0"/>
        </a:p>
      </dsp:txBody>
      <dsp:txXfrm rot="-5400000">
        <a:off x="2962655" y="320294"/>
        <a:ext cx="5177006" cy="1662508"/>
      </dsp:txXfrm>
    </dsp:sp>
    <dsp:sp modelId="{D7082F1C-63A8-4617-8E9D-67DF4F88D7EF}">
      <dsp:nvSpPr>
        <dsp:cNvPr id="0" name=""/>
        <dsp:cNvSpPr/>
      </dsp:nvSpPr>
      <dsp:spPr>
        <a:xfrm>
          <a:off x="0" y="57"/>
          <a:ext cx="2962656" cy="23029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b="1" kern="1200" dirty="0" smtClean="0"/>
            <a:t>Likes</a:t>
          </a:r>
          <a:r>
            <a:rPr lang="en-US" sz="5600" kern="1200" dirty="0" smtClean="0"/>
            <a:t> </a:t>
          </a:r>
          <a:endParaRPr lang="en-ZA" sz="5600" kern="1200" dirty="0"/>
        </a:p>
      </dsp:txBody>
      <dsp:txXfrm>
        <a:off x="112422" y="112479"/>
        <a:ext cx="2737812" cy="2078136"/>
      </dsp:txXfrm>
    </dsp:sp>
    <dsp:sp modelId="{FE12C77B-5E95-462E-BCB0-AB4496340A7F}">
      <dsp:nvSpPr>
        <dsp:cNvPr id="0" name=""/>
        <dsp:cNvSpPr/>
      </dsp:nvSpPr>
      <dsp:spPr>
        <a:xfrm rot="5400000">
          <a:off x="4674935" y="936205"/>
          <a:ext cx="1842384" cy="5266944"/>
        </a:xfrm>
        <a:prstGeom prst="round2Same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000" kern="1200" dirty="0" smtClean="0"/>
            <a:t>Bad guides</a:t>
          </a:r>
          <a:endParaRPr lang="en-ZA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000" kern="1200" smtClean="0"/>
            <a:t>Asking about age</a:t>
          </a:r>
          <a:endParaRPr lang="en-ZA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000" kern="1200" smtClean="0"/>
            <a:t>Walking too long</a:t>
          </a:r>
          <a:endParaRPr lang="en-ZA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000" kern="1200" dirty="0" smtClean="0"/>
            <a:t>Stepping out of comfort zone:  e.g. risk taking, food, activities, </a:t>
          </a:r>
          <a:r>
            <a:rPr lang="en-ZA" sz="2000" kern="1200" dirty="0" smtClean="0"/>
            <a:t>etc.</a:t>
          </a:r>
          <a:endParaRPr lang="en-ZA" sz="2000" kern="1200" dirty="0"/>
        </a:p>
      </dsp:txBody>
      <dsp:txXfrm rot="-5400000">
        <a:off x="2962655" y="2738423"/>
        <a:ext cx="5177006" cy="1662508"/>
      </dsp:txXfrm>
    </dsp:sp>
    <dsp:sp modelId="{64EB7E15-9E55-4E4E-905F-A90E359BAD02}">
      <dsp:nvSpPr>
        <dsp:cNvPr id="0" name=""/>
        <dsp:cNvSpPr/>
      </dsp:nvSpPr>
      <dsp:spPr>
        <a:xfrm>
          <a:off x="0" y="2418187"/>
          <a:ext cx="2962656" cy="230298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b="1" kern="1200" dirty="0" smtClean="0"/>
            <a:t>Dislikes</a:t>
          </a:r>
          <a:endParaRPr lang="en-ZA" sz="5600" b="1" kern="1200" dirty="0"/>
        </a:p>
      </dsp:txBody>
      <dsp:txXfrm>
        <a:off x="112422" y="2530609"/>
        <a:ext cx="2737812" cy="207813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9120C-4F97-4D96-A07B-C5A3BE29E842}">
      <dsp:nvSpPr>
        <dsp:cNvPr id="0" name=""/>
        <dsp:cNvSpPr/>
      </dsp:nvSpPr>
      <dsp:spPr>
        <a:xfrm rot="5400000">
          <a:off x="4554545" y="-1481924"/>
          <a:ext cx="2083165" cy="526694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Mostly first time visitors to Asia – help </a:t>
          </a:r>
          <a:r>
            <a:rPr lang="en-US" sz="1900" kern="1200" dirty="0" smtClean="0"/>
            <a:t>them with </a:t>
          </a:r>
          <a:r>
            <a:rPr lang="en-US" sz="1900" kern="1200" dirty="0" smtClean="0"/>
            <a:t>culture </a:t>
          </a:r>
          <a:r>
            <a:rPr lang="en-US" sz="1900" kern="1200" dirty="0" smtClean="0"/>
            <a:t>shock!</a:t>
          </a:r>
          <a:endParaRPr lang="en-Z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Know less about Asia than pax from other countries – will need info</a:t>
          </a:r>
          <a:endParaRPr lang="en-Z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kern="1200" dirty="0" smtClean="0"/>
            <a:t>Recognise that service expectations are very high</a:t>
          </a:r>
          <a:endParaRPr lang="en-ZA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Go the extra mile!</a:t>
          </a:r>
          <a:endParaRPr lang="en-ZA" sz="1900" kern="1200" dirty="0"/>
        </a:p>
      </dsp:txBody>
      <dsp:txXfrm rot="-5400000">
        <a:off x="2962656" y="211657"/>
        <a:ext cx="5165252" cy="1879781"/>
      </dsp:txXfrm>
    </dsp:sp>
    <dsp:sp modelId="{D7082F1C-63A8-4617-8E9D-67DF4F88D7EF}">
      <dsp:nvSpPr>
        <dsp:cNvPr id="0" name=""/>
        <dsp:cNvSpPr/>
      </dsp:nvSpPr>
      <dsp:spPr>
        <a:xfrm>
          <a:off x="0" y="57"/>
          <a:ext cx="2962656" cy="23029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b="1" kern="1200" dirty="0" smtClean="0"/>
            <a:t>Do’s</a:t>
          </a:r>
          <a:endParaRPr lang="en-ZA" sz="6300" b="1" kern="1200" dirty="0"/>
        </a:p>
      </dsp:txBody>
      <dsp:txXfrm>
        <a:off x="112422" y="112479"/>
        <a:ext cx="2737812" cy="2078136"/>
      </dsp:txXfrm>
    </dsp:sp>
    <dsp:sp modelId="{FE12C77B-5E95-462E-BCB0-AB4496340A7F}">
      <dsp:nvSpPr>
        <dsp:cNvPr id="0" name=""/>
        <dsp:cNvSpPr/>
      </dsp:nvSpPr>
      <dsp:spPr>
        <a:xfrm rot="5400000">
          <a:off x="4674935" y="936205"/>
          <a:ext cx="1842384" cy="5266944"/>
        </a:xfrm>
        <a:prstGeom prst="round2SameRect">
          <a:avLst/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1900" kern="1200" dirty="0" smtClean="0"/>
            <a:t>Talk about personal matters e.g. marital status, weight, age, income etc. </a:t>
          </a:r>
          <a:endParaRPr lang="en-ZA" sz="1900" kern="1200" dirty="0"/>
        </a:p>
      </dsp:txBody>
      <dsp:txXfrm rot="-5400000">
        <a:off x="2962655" y="2738423"/>
        <a:ext cx="5177006" cy="1662508"/>
      </dsp:txXfrm>
    </dsp:sp>
    <dsp:sp modelId="{64EB7E15-9E55-4E4E-905F-A90E359BAD02}">
      <dsp:nvSpPr>
        <dsp:cNvPr id="0" name=""/>
        <dsp:cNvSpPr/>
      </dsp:nvSpPr>
      <dsp:spPr>
        <a:xfrm>
          <a:off x="0" y="2418187"/>
          <a:ext cx="2962656" cy="230298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b="1" kern="1200" dirty="0" smtClean="0"/>
            <a:t>Don’ts</a:t>
          </a:r>
          <a:endParaRPr lang="en-ZA" sz="6300" b="1" kern="1200" dirty="0"/>
        </a:p>
      </dsp:txBody>
      <dsp:txXfrm>
        <a:off x="112422" y="2530609"/>
        <a:ext cx="2737812" cy="207813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171C8-7C3E-4180-8584-0B6CC021FE89}">
      <dsp:nvSpPr>
        <dsp:cNvPr id="0" name=""/>
        <dsp:cNvSpPr/>
      </dsp:nvSpPr>
      <dsp:spPr>
        <a:xfrm>
          <a:off x="0" y="342479"/>
          <a:ext cx="2821296" cy="1429740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600" kern="1200" dirty="0" smtClean="0"/>
            <a:t>Appropriate humour </a:t>
          </a:r>
          <a:r>
            <a:rPr lang="en-AU" sz="2600" kern="1200" dirty="0" smtClean="0"/>
            <a:t>at </a:t>
          </a:r>
          <a:r>
            <a:rPr lang="en-AU" sz="2600" kern="1200" dirty="0" smtClean="0"/>
            <a:t>appropriate times </a:t>
          </a:r>
          <a:endParaRPr lang="en-US" sz="2600" kern="1200" dirty="0"/>
        </a:p>
      </dsp:txBody>
      <dsp:txXfrm>
        <a:off x="69794" y="412273"/>
        <a:ext cx="2681708" cy="129015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0FC72-BD08-4779-BA47-42FED6B2BB82}">
      <dsp:nvSpPr>
        <dsp:cNvPr id="0" name=""/>
        <dsp:cNvSpPr/>
      </dsp:nvSpPr>
      <dsp:spPr>
        <a:xfrm>
          <a:off x="0" y="219688"/>
          <a:ext cx="2076450" cy="1193400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000" kern="1200" dirty="0" smtClean="0"/>
            <a:t>= fun and enjoyment</a:t>
          </a:r>
          <a:endParaRPr lang="en-US" sz="3000" kern="1200" dirty="0"/>
        </a:p>
      </dsp:txBody>
      <dsp:txXfrm>
        <a:off x="58257" y="277945"/>
        <a:ext cx="1959936" cy="107688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B91F5-2744-45FF-9742-1FADF2F96588}">
      <dsp:nvSpPr>
        <dsp:cNvPr id="0" name=""/>
        <dsp:cNvSpPr/>
      </dsp:nvSpPr>
      <dsp:spPr>
        <a:xfrm>
          <a:off x="0" y="0"/>
          <a:ext cx="8229600" cy="1097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 smtClean="0"/>
            <a:t>Country</a:t>
          </a:r>
          <a:r>
            <a:rPr lang="en-US" sz="3800" kern="1200" dirty="0" smtClean="0"/>
            <a:t>: where are they from?</a:t>
          </a:r>
          <a:endParaRPr lang="en-ZA" sz="3800" kern="1200" dirty="0"/>
        </a:p>
      </dsp:txBody>
      <dsp:txXfrm>
        <a:off x="1755651" y="0"/>
        <a:ext cx="6473948" cy="1097315"/>
      </dsp:txXfrm>
    </dsp:sp>
    <dsp:sp modelId="{A2EB3518-9C09-42D8-9D22-DF14A2C74A6D}">
      <dsp:nvSpPr>
        <dsp:cNvPr id="0" name=""/>
        <dsp:cNvSpPr/>
      </dsp:nvSpPr>
      <dsp:spPr>
        <a:xfrm>
          <a:off x="109731" y="109731"/>
          <a:ext cx="1645920" cy="8778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2B41046-07E7-4E78-BBF3-B99B660FF97A}">
      <dsp:nvSpPr>
        <dsp:cNvPr id="0" name=""/>
        <dsp:cNvSpPr/>
      </dsp:nvSpPr>
      <dsp:spPr>
        <a:xfrm>
          <a:off x="0" y="1207047"/>
          <a:ext cx="8229600" cy="1097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 smtClean="0"/>
            <a:t>Culture</a:t>
          </a:r>
          <a:endParaRPr lang="en-ZA" sz="3800" b="1" kern="1200" dirty="0"/>
        </a:p>
      </dsp:txBody>
      <dsp:txXfrm>
        <a:off x="1755651" y="1207047"/>
        <a:ext cx="6473948" cy="1097315"/>
      </dsp:txXfrm>
    </dsp:sp>
    <dsp:sp modelId="{24D5AC9D-A5E2-4028-B8E7-CB0AB1B4E8EE}">
      <dsp:nvSpPr>
        <dsp:cNvPr id="0" name=""/>
        <dsp:cNvSpPr/>
      </dsp:nvSpPr>
      <dsp:spPr>
        <a:xfrm>
          <a:off x="109731" y="1316779"/>
          <a:ext cx="1645920" cy="8778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9A45418-9F9D-4957-B40F-C806488D4201}">
      <dsp:nvSpPr>
        <dsp:cNvPr id="0" name=""/>
        <dsp:cNvSpPr/>
      </dsp:nvSpPr>
      <dsp:spPr>
        <a:xfrm>
          <a:off x="0" y="2414095"/>
          <a:ext cx="8229600" cy="1097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 smtClean="0"/>
            <a:t>Age</a:t>
          </a:r>
          <a:r>
            <a:rPr lang="en-US" sz="3800" kern="1200" dirty="0" smtClean="0"/>
            <a:t>:  how old are they?</a:t>
          </a:r>
          <a:endParaRPr lang="en-ZA" sz="3800" kern="1200" dirty="0"/>
        </a:p>
      </dsp:txBody>
      <dsp:txXfrm>
        <a:off x="1755651" y="2414095"/>
        <a:ext cx="6473948" cy="1097315"/>
      </dsp:txXfrm>
    </dsp:sp>
    <dsp:sp modelId="{CDFA28CC-A6AB-42A5-B6E4-A852425A9A67}">
      <dsp:nvSpPr>
        <dsp:cNvPr id="0" name=""/>
        <dsp:cNvSpPr/>
      </dsp:nvSpPr>
      <dsp:spPr>
        <a:xfrm>
          <a:off x="109731" y="2523826"/>
          <a:ext cx="1645920" cy="8778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2A99662-E793-4100-B671-542BB8BC08F7}">
      <dsp:nvSpPr>
        <dsp:cNvPr id="0" name=""/>
        <dsp:cNvSpPr/>
      </dsp:nvSpPr>
      <dsp:spPr>
        <a:xfrm>
          <a:off x="0" y="3621142"/>
          <a:ext cx="8229600" cy="1097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 smtClean="0"/>
            <a:t>Education:  </a:t>
          </a:r>
          <a:r>
            <a:rPr lang="en-US" sz="3800" b="0" kern="1200" dirty="0" smtClean="0"/>
            <a:t>levels?</a:t>
          </a:r>
          <a:endParaRPr lang="en-ZA" sz="3800" b="0" kern="1200" dirty="0"/>
        </a:p>
      </dsp:txBody>
      <dsp:txXfrm>
        <a:off x="1755651" y="3621142"/>
        <a:ext cx="6473948" cy="1097315"/>
      </dsp:txXfrm>
    </dsp:sp>
    <dsp:sp modelId="{D68B2987-7F32-4214-84A6-942BD7C00E1E}">
      <dsp:nvSpPr>
        <dsp:cNvPr id="0" name=""/>
        <dsp:cNvSpPr/>
      </dsp:nvSpPr>
      <dsp:spPr>
        <a:xfrm>
          <a:off x="109731" y="3730874"/>
          <a:ext cx="1645920" cy="8778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561A4-ED91-48B8-80BB-A32FB873CCD4}">
      <dsp:nvSpPr>
        <dsp:cNvPr id="0" name=""/>
        <dsp:cNvSpPr/>
      </dsp:nvSpPr>
      <dsp:spPr>
        <a:xfrm>
          <a:off x="0" y="0"/>
          <a:ext cx="6277969" cy="11128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7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 close and harmonious relationship</a:t>
          </a:r>
          <a:endParaRPr lang="en-ZA" sz="2700" kern="1200" dirty="0"/>
        </a:p>
      </dsp:txBody>
      <dsp:txXfrm>
        <a:off x="32594" y="32594"/>
        <a:ext cx="4983086" cy="1047658"/>
      </dsp:txXfrm>
    </dsp:sp>
    <dsp:sp modelId="{2B28FC50-989B-41EE-A976-FC501BF3B4F7}">
      <dsp:nvSpPr>
        <dsp:cNvPr id="0" name=""/>
        <dsp:cNvSpPr/>
      </dsp:nvSpPr>
      <dsp:spPr>
        <a:xfrm>
          <a:off x="525779" y="1315181"/>
          <a:ext cx="6277969" cy="11128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7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in which the people or groups </a:t>
          </a:r>
          <a:endParaRPr lang="en-ZA" sz="2700" kern="1200" dirty="0"/>
        </a:p>
      </dsp:txBody>
      <dsp:txXfrm>
        <a:off x="558373" y="1347775"/>
        <a:ext cx="4963651" cy="1047658"/>
      </dsp:txXfrm>
    </dsp:sp>
    <dsp:sp modelId="{75CC2C41-7370-4E4A-948E-7625627160B5}">
      <dsp:nvSpPr>
        <dsp:cNvPr id="0" name=""/>
        <dsp:cNvSpPr/>
      </dsp:nvSpPr>
      <dsp:spPr>
        <a:xfrm>
          <a:off x="1043712" y="2630363"/>
          <a:ext cx="6277969" cy="11128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7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understand each other's feelings or ideas and </a:t>
          </a:r>
          <a:endParaRPr lang="en-ZA" sz="2700" kern="1200" dirty="0"/>
        </a:p>
      </dsp:txBody>
      <dsp:txXfrm>
        <a:off x="1076306" y="2662957"/>
        <a:ext cx="4971499" cy="1047658"/>
      </dsp:txXfrm>
    </dsp:sp>
    <dsp:sp modelId="{CEA05B1C-7DF1-4E3E-AE82-B80A8E13FCAA}">
      <dsp:nvSpPr>
        <dsp:cNvPr id="0" name=""/>
        <dsp:cNvSpPr/>
      </dsp:nvSpPr>
      <dsp:spPr>
        <a:xfrm>
          <a:off x="1569492" y="3945544"/>
          <a:ext cx="6277969" cy="11128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700" b="1" kern="1200" smtClean="0">
              <a:latin typeface="Verdana" pitchFamily="34" charset="0"/>
              <a:ea typeface="Verdana" pitchFamily="34" charset="0"/>
              <a:cs typeface="Verdana" pitchFamily="34" charset="0"/>
            </a:rPr>
            <a:t>communicate well</a:t>
          </a:r>
          <a:endParaRPr lang="en-ZA" sz="2700" kern="1200" dirty="0"/>
        </a:p>
      </dsp:txBody>
      <dsp:txXfrm>
        <a:off x="1602086" y="3978138"/>
        <a:ext cx="4963651" cy="1047658"/>
      </dsp:txXfrm>
    </dsp:sp>
    <dsp:sp modelId="{1C267067-0C3D-4B4E-BFC6-8DD63B05C701}">
      <dsp:nvSpPr>
        <dsp:cNvPr id="0" name=""/>
        <dsp:cNvSpPr/>
      </dsp:nvSpPr>
      <dsp:spPr>
        <a:xfrm>
          <a:off x="5554619" y="852338"/>
          <a:ext cx="723349" cy="72334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3300" kern="1200"/>
        </a:p>
      </dsp:txBody>
      <dsp:txXfrm>
        <a:off x="5717373" y="852338"/>
        <a:ext cx="397841" cy="544320"/>
      </dsp:txXfrm>
    </dsp:sp>
    <dsp:sp modelId="{EDACF5B6-48D6-405C-8703-F02CDBF79A34}">
      <dsp:nvSpPr>
        <dsp:cNvPr id="0" name=""/>
        <dsp:cNvSpPr/>
      </dsp:nvSpPr>
      <dsp:spPr>
        <a:xfrm>
          <a:off x="6080399" y="2167520"/>
          <a:ext cx="723349" cy="72334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5358425"/>
            <a:satOff val="-6896"/>
            <a:lumOff val="-53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5358425"/>
              <a:satOff val="-6896"/>
              <a:lumOff val="-5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3300" kern="1200"/>
        </a:p>
      </dsp:txBody>
      <dsp:txXfrm>
        <a:off x="6243153" y="2167520"/>
        <a:ext cx="397841" cy="544320"/>
      </dsp:txXfrm>
    </dsp:sp>
    <dsp:sp modelId="{7FE91220-3CAC-4EB1-AC6B-74E94BFD7BF3}">
      <dsp:nvSpPr>
        <dsp:cNvPr id="0" name=""/>
        <dsp:cNvSpPr/>
      </dsp:nvSpPr>
      <dsp:spPr>
        <a:xfrm>
          <a:off x="6598332" y="3482702"/>
          <a:ext cx="723349" cy="72334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3300" kern="1200"/>
        </a:p>
      </dsp:txBody>
      <dsp:txXfrm>
        <a:off x="6761086" y="3482702"/>
        <a:ext cx="397841" cy="54432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D8C5BE-E84E-4835-A034-765D5C4F20BF}">
      <dsp:nvSpPr>
        <dsp:cNvPr id="0" name=""/>
        <dsp:cNvSpPr/>
      </dsp:nvSpPr>
      <dsp:spPr>
        <a:xfrm>
          <a:off x="0" y="0"/>
          <a:ext cx="8052179" cy="220871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3E7C00-5412-42D6-B01E-F60B0E129B9E}">
      <dsp:nvSpPr>
        <dsp:cNvPr id="0" name=""/>
        <dsp:cNvSpPr/>
      </dsp:nvSpPr>
      <dsp:spPr>
        <a:xfrm>
          <a:off x="243782" y="294495"/>
          <a:ext cx="1759212" cy="16197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8ADE8-0D91-4FF9-9A04-1EFC8EC11305}">
      <dsp:nvSpPr>
        <dsp:cNvPr id="0" name=""/>
        <dsp:cNvSpPr/>
      </dsp:nvSpPr>
      <dsp:spPr>
        <a:xfrm rot="10800000">
          <a:off x="243782" y="2208719"/>
          <a:ext cx="1759212" cy="269954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Pound Sterling: </a:t>
          </a:r>
          <a:r>
            <a:rPr lang="en-US" sz="2400" kern="1200" dirty="0" smtClean="0">
              <a:latin typeface="Arial"/>
              <a:cs typeface="Arial"/>
            </a:rPr>
            <a:t>£</a:t>
          </a:r>
          <a:endParaRPr 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Metric and imperial</a:t>
          </a:r>
          <a:endParaRPr lang="en-ZA" sz="2400" kern="1200" dirty="0"/>
        </a:p>
      </dsp:txBody>
      <dsp:txXfrm rot="10800000">
        <a:off x="297884" y="2208719"/>
        <a:ext cx="1651008" cy="2645444"/>
      </dsp:txXfrm>
    </dsp:sp>
    <dsp:sp modelId="{DF88FD87-9615-4DE1-B57D-68E216693AE9}">
      <dsp:nvSpPr>
        <dsp:cNvPr id="0" name=""/>
        <dsp:cNvSpPr/>
      </dsp:nvSpPr>
      <dsp:spPr>
        <a:xfrm>
          <a:off x="2178916" y="294495"/>
          <a:ext cx="1759212" cy="16197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799CE-C08B-4956-9AC9-069D447CD456}">
      <dsp:nvSpPr>
        <dsp:cNvPr id="0" name=""/>
        <dsp:cNvSpPr/>
      </dsp:nvSpPr>
      <dsp:spPr>
        <a:xfrm rot="10800000">
          <a:off x="2178916" y="2208719"/>
          <a:ext cx="1759212" cy="269954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USD:  $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Imperial:  Pounds, ounces, gallons, miles</a:t>
          </a:r>
          <a:endParaRPr lang="en-ZA" sz="2400" kern="1200" dirty="0"/>
        </a:p>
      </dsp:txBody>
      <dsp:txXfrm rot="10800000">
        <a:off x="2233018" y="2208719"/>
        <a:ext cx="1651008" cy="2645444"/>
      </dsp:txXfrm>
    </dsp:sp>
    <dsp:sp modelId="{C79CD8E4-DC00-4707-825E-E1F7069053E6}">
      <dsp:nvSpPr>
        <dsp:cNvPr id="0" name=""/>
        <dsp:cNvSpPr/>
      </dsp:nvSpPr>
      <dsp:spPr>
        <a:xfrm>
          <a:off x="4114050" y="294495"/>
          <a:ext cx="1759212" cy="16197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F0B04-291F-4A53-86D5-41F81EB30911}">
      <dsp:nvSpPr>
        <dsp:cNvPr id="0" name=""/>
        <dsp:cNvSpPr/>
      </dsp:nvSpPr>
      <dsp:spPr>
        <a:xfrm rot="10800000">
          <a:off x="4114050" y="2208719"/>
          <a:ext cx="1759212" cy="269954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Euro:  €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Metric system kg, km, </a:t>
          </a:r>
          <a:r>
            <a:rPr lang="en-US" sz="2400" kern="1200" dirty="0" smtClean="0"/>
            <a:t>etc.</a:t>
          </a:r>
          <a:endParaRPr lang="en-ZA" sz="2400" kern="1200" dirty="0"/>
        </a:p>
      </dsp:txBody>
      <dsp:txXfrm rot="10800000">
        <a:off x="4168152" y="2208719"/>
        <a:ext cx="1651008" cy="2645444"/>
      </dsp:txXfrm>
    </dsp:sp>
    <dsp:sp modelId="{2BB47DBF-4A65-4A83-9DE9-03B5237993AB}">
      <dsp:nvSpPr>
        <dsp:cNvPr id="0" name=""/>
        <dsp:cNvSpPr/>
      </dsp:nvSpPr>
      <dsp:spPr>
        <a:xfrm>
          <a:off x="6049183" y="294495"/>
          <a:ext cx="1759212" cy="16197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24A93-6967-49D2-8D13-7BCDCB297A6F}">
      <dsp:nvSpPr>
        <dsp:cNvPr id="0" name=""/>
        <dsp:cNvSpPr/>
      </dsp:nvSpPr>
      <dsp:spPr>
        <a:xfrm rot="10800000">
          <a:off x="6049183" y="2208719"/>
          <a:ext cx="1759212" cy="269954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Yen:  </a:t>
          </a:r>
          <a:r>
            <a:rPr lang="en-US" sz="2400" kern="1200" dirty="0" smtClean="0">
              <a:latin typeface="Calibri"/>
            </a:rPr>
            <a:t>¥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Metric system kg, km, </a:t>
          </a:r>
          <a:r>
            <a:rPr lang="en-US" sz="2400" kern="1200" dirty="0" smtClean="0"/>
            <a:t>etc.</a:t>
          </a:r>
          <a:endParaRPr lang="en-US" sz="2400" kern="1200" dirty="0" smtClean="0">
            <a:latin typeface="Calibri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 </a:t>
          </a:r>
          <a:endParaRPr lang="en-ZA" sz="2400" kern="1200" dirty="0"/>
        </a:p>
      </dsp:txBody>
      <dsp:txXfrm rot="10800000">
        <a:off x="6103285" y="2208719"/>
        <a:ext cx="1651008" cy="264544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8B8A58-DC3C-4D12-8C52-A5D55DA91E5A}">
      <dsp:nvSpPr>
        <dsp:cNvPr id="0" name=""/>
        <dsp:cNvSpPr/>
      </dsp:nvSpPr>
      <dsp:spPr>
        <a:xfrm>
          <a:off x="0" y="0"/>
          <a:ext cx="8229600" cy="1414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 smtClean="0"/>
            <a:t>Watch </a:t>
          </a:r>
          <a:endParaRPr lang="en-ZA" sz="6400" kern="1200" dirty="0"/>
        </a:p>
      </dsp:txBody>
      <dsp:txXfrm>
        <a:off x="1787356" y="0"/>
        <a:ext cx="6442243" cy="1414363"/>
      </dsp:txXfrm>
    </dsp:sp>
    <dsp:sp modelId="{DACAC998-D72F-4A60-A921-B503C6ECE9A5}">
      <dsp:nvSpPr>
        <dsp:cNvPr id="0" name=""/>
        <dsp:cNvSpPr/>
      </dsp:nvSpPr>
      <dsp:spPr>
        <a:xfrm>
          <a:off x="141436" y="141436"/>
          <a:ext cx="1645920" cy="1131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D09B67C-682E-4CDD-8479-9D63EE2AEBA5}">
      <dsp:nvSpPr>
        <dsp:cNvPr id="0" name=""/>
        <dsp:cNvSpPr/>
      </dsp:nvSpPr>
      <dsp:spPr>
        <a:xfrm>
          <a:off x="0" y="1555799"/>
          <a:ext cx="8229600" cy="1414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 smtClean="0"/>
            <a:t>Listen</a:t>
          </a:r>
        </a:p>
      </dsp:txBody>
      <dsp:txXfrm>
        <a:off x="1787356" y="1555799"/>
        <a:ext cx="6442243" cy="1414363"/>
      </dsp:txXfrm>
    </dsp:sp>
    <dsp:sp modelId="{7DBEDB03-02D7-44D3-A445-EAA1DAF64A66}">
      <dsp:nvSpPr>
        <dsp:cNvPr id="0" name=""/>
        <dsp:cNvSpPr/>
      </dsp:nvSpPr>
      <dsp:spPr>
        <a:xfrm>
          <a:off x="141436" y="1697236"/>
          <a:ext cx="1645920" cy="1131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4956DA-76EC-4F3D-9094-50487A66A90E}">
      <dsp:nvSpPr>
        <dsp:cNvPr id="0" name=""/>
        <dsp:cNvSpPr/>
      </dsp:nvSpPr>
      <dsp:spPr>
        <a:xfrm>
          <a:off x="0" y="3111599"/>
          <a:ext cx="8229600" cy="1414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 smtClean="0"/>
            <a:t>Answer questions</a:t>
          </a:r>
          <a:endParaRPr lang="en-ZA" sz="6400" kern="1200" dirty="0"/>
        </a:p>
      </dsp:txBody>
      <dsp:txXfrm>
        <a:off x="1787356" y="3111599"/>
        <a:ext cx="6442243" cy="1414363"/>
      </dsp:txXfrm>
    </dsp:sp>
    <dsp:sp modelId="{A63A2606-7AA3-4A58-95B2-EDD2980B6FD1}">
      <dsp:nvSpPr>
        <dsp:cNvPr id="0" name=""/>
        <dsp:cNvSpPr/>
      </dsp:nvSpPr>
      <dsp:spPr>
        <a:xfrm>
          <a:off x="141436" y="3253035"/>
          <a:ext cx="1645920" cy="1131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8AC1D-0B82-4D49-8AF2-C8029D24D114}">
      <dsp:nvSpPr>
        <dsp:cNvPr id="0" name=""/>
        <dsp:cNvSpPr/>
      </dsp:nvSpPr>
      <dsp:spPr>
        <a:xfrm>
          <a:off x="0" y="1912"/>
          <a:ext cx="1463722" cy="50544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Free time </a:t>
          </a:r>
          <a:endParaRPr lang="en-US" sz="1800" b="1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4674" y="26586"/>
        <a:ext cx="1414374" cy="45609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8AC1D-0B82-4D49-8AF2-C8029D24D114}">
      <dsp:nvSpPr>
        <dsp:cNvPr id="0" name=""/>
        <dsp:cNvSpPr/>
      </dsp:nvSpPr>
      <dsp:spPr>
        <a:xfrm>
          <a:off x="0" y="0"/>
          <a:ext cx="1957698" cy="53450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Time for people to chat  </a:t>
          </a:r>
          <a:endParaRPr lang="en-US" sz="1600" b="1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6093" y="26093"/>
        <a:ext cx="1905512" cy="48232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8AC1D-0B82-4D49-8AF2-C8029D24D114}">
      <dsp:nvSpPr>
        <dsp:cNvPr id="0" name=""/>
        <dsp:cNvSpPr/>
      </dsp:nvSpPr>
      <dsp:spPr>
        <a:xfrm>
          <a:off x="0" y="0"/>
          <a:ext cx="1636878" cy="6552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Time for a rest</a:t>
          </a:r>
          <a:endParaRPr lang="en-US" sz="1600" b="1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31984" y="31984"/>
        <a:ext cx="1572910" cy="59123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8AC1D-0B82-4D49-8AF2-C8029D24D114}">
      <dsp:nvSpPr>
        <dsp:cNvPr id="0" name=""/>
        <dsp:cNvSpPr/>
      </dsp:nvSpPr>
      <dsp:spPr>
        <a:xfrm>
          <a:off x="0" y="7442"/>
          <a:ext cx="1443850" cy="48672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Quiet time </a:t>
          </a:r>
          <a:endParaRPr lang="en-US" sz="1600" b="1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3760" y="31202"/>
        <a:ext cx="1396330" cy="43920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8AC1D-0B82-4D49-8AF2-C8029D24D114}">
      <dsp:nvSpPr>
        <dsp:cNvPr id="0" name=""/>
        <dsp:cNvSpPr/>
      </dsp:nvSpPr>
      <dsp:spPr>
        <a:xfrm>
          <a:off x="0" y="403"/>
          <a:ext cx="2187129" cy="82603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Personal enjoyment of the site </a:t>
          </a:r>
          <a:endParaRPr lang="en-US" sz="1800" b="1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0323" y="40726"/>
        <a:ext cx="2106483" cy="745384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DA362-40AF-4179-A4E9-58C096934B03}">
      <dsp:nvSpPr>
        <dsp:cNvPr id="0" name=""/>
        <dsp:cNvSpPr/>
      </dsp:nvSpPr>
      <dsp:spPr>
        <a:xfrm>
          <a:off x="0" y="0"/>
          <a:ext cx="7922525" cy="9925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/>
            <a:t>Food</a:t>
          </a:r>
          <a:endParaRPr lang="en-ZA" sz="4600" b="1" kern="1200" dirty="0"/>
        </a:p>
      </dsp:txBody>
      <dsp:txXfrm>
        <a:off x="1683762" y="0"/>
        <a:ext cx="6238762" cy="992574"/>
      </dsp:txXfrm>
    </dsp:sp>
    <dsp:sp modelId="{72883F15-51CC-4B0D-9D53-38FDAD7124DD}">
      <dsp:nvSpPr>
        <dsp:cNvPr id="0" name=""/>
        <dsp:cNvSpPr/>
      </dsp:nvSpPr>
      <dsp:spPr>
        <a:xfrm>
          <a:off x="99257" y="99257"/>
          <a:ext cx="1584505" cy="7940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E59003C-FCF7-44F7-BD71-6ADE3D9ECCF6}">
      <dsp:nvSpPr>
        <dsp:cNvPr id="0" name=""/>
        <dsp:cNvSpPr/>
      </dsp:nvSpPr>
      <dsp:spPr>
        <a:xfrm>
          <a:off x="0" y="1091832"/>
          <a:ext cx="7922525" cy="9925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/>
            <a:t>History</a:t>
          </a:r>
        </a:p>
      </dsp:txBody>
      <dsp:txXfrm>
        <a:off x="1683762" y="1091832"/>
        <a:ext cx="6238762" cy="992574"/>
      </dsp:txXfrm>
    </dsp:sp>
    <dsp:sp modelId="{7C048FE4-FA27-40EC-9B89-828B99B9C774}">
      <dsp:nvSpPr>
        <dsp:cNvPr id="0" name=""/>
        <dsp:cNvSpPr/>
      </dsp:nvSpPr>
      <dsp:spPr>
        <a:xfrm>
          <a:off x="99257" y="1191089"/>
          <a:ext cx="1584505" cy="7940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077117C-2C86-499A-AB6E-90A6FCE9E910}">
      <dsp:nvSpPr>
        <dsp:cNvPr id="0" name=""/>
        <dsp:cNvSpPr/>
      </dsp:nvSpPr>
      <dsp:spPr>
        <a:xfrm>
          <a:off x="0" y="2183664"/>
          <a:ext cx="7922525" cy="9925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/>
            <a:t>Nature</a:t>
          </a:r>
        </a:p>
      </dsp:txBody>
      <dsp:txXfrm>
        <a:off x="1683762" y="2183664"/>
        <a:ext cx="6238762" cy="992574"/>
      </dsp:txXfrm>
    </dsp:sp>
    <dsp:sp modelId="{A3E231FC-5ADC-4DE8-BAB3-19F930344AB2}">
      <dsp:nvSpPr>
        <dsp:cNvPr id="0" name=""/>
        <dsp:cNvSpPr/>
      </dsp:nvSpPr>
      <dsp:spPr>
        <a:xfrm>
          <a:off x="99257" y="2282921"/>
          <a:ext cx="1584505" cy="7940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F361438-6E89-49FA-9D22-CB6CBF16EADA}">
      <dsp:nvSpPr>
        <dsp:cNvPr id="0" name=""/>
        <dsp:cNvSpPr/>
      </dsp:nvSpPr>
      <dsp:spPr>
        <a:xfrm>
          <a:off x="0" y="3275496"/>
          <a:ext cx="7922525" cy="9925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/>
            <a:t>Architecture</a:t>
          </a:r>
        </a:p>
      </dsp:txBody>
      <dsp:txXfrm>
        <a:off x="1683762" y="3275496"/>
        <a:ext cx="6238762" cy="992574"/>
      </dsp:txXfrm>
    </dsp:sp>
    <dsp:sp modelId="{4BCAD8D4-D2AE-4147-A6DC-F0FD3B2C20FE}">
      <dsp:nvSpPr>
        <dsp:cNvPr id="0" name=""/>
        <dsp:cNvSpPr/>
      </dsp:nvSpPr>
      <dsp:spPr>
        <a:xfrm>
          <a:off x="99257" y="3374754"/>
          <a:ext cx="1584505" cy="7940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02454BC-7CA9-4E7A-888E-9BAD1FB1FD03}">
      <dsp:nvSpPr>
        <dsp:cNvPr id="0" name=""/>
        <dsp:cNvSpPr/>
      </dsp:nvSpPr>
      <dsp:spPr>
        <a:xfrm>
          <a:off x="0" y="4367328"/>
          <a:ext cx="7922525" cy="9925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/>
            <a:t>Arts and culture</a:t>
          </a:r>
          <a:endParaRPr lang="en-US" sz="4600" b="1" kern="1200" dirty="0"/>
        </a:p>
      </dsp:txBody>
      <dsp:txXfrm>
        <a:off x="1683762" y="4367328"/>
        <a:ext cx="6238762" cy="992574"/>
      </dsp:txXfrm>
    </dsp:sp>
    <dsp:sp modelId="{C06631E3-E09D-4D5D-B1F5-35D52351606A}">
      <dsp:nvSpPr>
        <dsp:cNvPr id="0" name=""/>
        <dsp:cNvSpPr/>
      </dsp:nvSpPr>
      <dsp:spPr>
        <a:xfrm>
          <a:off x="99257" y="4466586"/>
          <a:ext cx="1584505" cy="7940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B9235-DC5A-4194-A0F9-48E3A868FEC9}">
      <dsp:nvSpPr>
        <dsp:cNvPr id="0" name=""/>
        <dsp:cNvSpPr/>
      </dsp:nvSpPr>
      <dsp:spPr>
        <a:xfrm>
          <a:off x="-4118357" y="-632046"/>
          <a:ext cx="4907388" cy="4907388"/>
        </a:xfrm>
        <a:prstGeom prst="blockArc">
          <a:avLst>
            <a:gd name="adj1" fmla="val 18900000"/>
            <a:gd name="adj2" fmla="val 2700000"/>
            <a:gd name="adj3" fmla="val 440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2E607-A504-46D2-99BC-231AC7127872}">
      <dsp:nvSpPr>
        <dsp:cNvPr id="0" name=""/>
        <dsp:cNvSpPr/>
      </dsp:nvSpPr>
      <dsp:spPr>
        <a:xfrm>
          <a:off x="507424" y="364329"/>
          <a:ext cx="4675812" cy="7286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8373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Process of communication</a:t>
          </a:r>
        </a:p>
      </dsp:txBody>
      <dsp:txXfrm>
        <a:off x="507424" y="364329"/>
        <a:ext cx="4675812" cy="728659"/>
      </dsp:txXfrm>
    </dsp:sp>
    <dsp:sp modelId="{9EEDAC98-E408-412A-8AAC-01F828E5827E}">
      <dsp:nvSpPr>
        <dsp:cNvPr id="0" name=""/>
        <dsp:cNvSpPr/>
      </dsp:nvSpPr>
      <dsp:spPr>
        <a:xfrm>
          <a:off x="52012" y="273247"/>
          <a:ext cx="910823" cy="9108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FED675-CF01-4BC2-950E-9ED913F035F7}">
      <dsp:nvSpPr>
        <dsp:cNvPr id="0" name=""/>
        <dsp:cNvSpPr/>
      </dsp:nvSpPr>
      <dsp:spPr>
        <a:xfrm>
          <a:off x="772292" y="1457318"/>
          <a:ext cx="4410944" cy="728659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8373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Barriers to communication</a:t>
          </a:r>
          <a:endParaRPr lang="en-ZA" sz="2600" b="1" kern="1200" dirty="0"/>
        </a:p>
      </dsp:txBody>
      <dsp:txXfrm>
        <a:off x="772292" y="1457318"/>
        <a:ext cx="4410944" cy="728659"/>
      </dsp:txXfrm>
    </dsp:sp>
    <dsp:sp modelId="{DB2E9810-43B5-4204-B3A1-0AED8F8BFA6F}">
      <dsp:nvSpPr>
        <dsp:cNvPr id="0" name=""/>
        <dsp:cNvSpPr/>
      </dsp:nvSpPr>
      <dsp:spPr>
        <a:xfrm>
          <a:off x="316880" y="1366235"/>
          <a:ext cx="910823" cy="9108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F98F1E-8B45-49DE-B64B-8625DF093252}">
      <dsp:nvSpPr>
        <dsp:cNvPr id="0" name=""/>
        <dsp:cNvSpPr/>
      </dsp:nvSpPr>
      <dsp:spPr>
        <a:xfrm>
          <a:off x="507424" y="2550306"/>
          <a:ext cx="4675812" cy="728659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8373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Types of communication</a:t>
          </a:r>
          <a:endParaRPr lang="en-ZA" sz="2600" b="1" kern="1200" dirty="0"/>
        </a:p>
      </dsp:txBody>
      <dsp:txXfrm>
        <a:off x="507424" y="2550306"/>
        <a:ext cx="4675812" cy="728659"/>
      </dsp:txXfrm>
    </dsp:sp>
    <dsp:sp modelId="{E5329485-7379-450B-9662-78F45AD6B22C}">
      <dsp:nvSpPr>
        <dsp:cNvPr id="0" name=""/>
        <dsp:cNvSpPr/>
      </dsp:nvSpPr>
      <dsp:spPr>
        <a:xfrm>
          <a:off x="52012" y="2459224"/>
          <a:ext cx="910823" cy="9108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2A30F5-1C9F-48FC-982E-7A3DE6500C28}">
      <dsp:nvSpPr>
        <dsp:cNvPr id="0" name=""/>
        <dsp:cNvSpPr/>
      </dsp:nvSpPr>
      <dsp:spPr>
        <a:xfrm>
          <a:off x="383162" y="0"/>
          <a:ext cx="2288455" cy="2288455"/>
        </a:xfrm>
        <a:prstGeom prst="ellipse">
          <a:avLst/>
        </a:prstGeom>
        <a:solidFill>
          <a:srgbClr val="23A6B5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941" tIns="22860" rIns="125941" bIns="228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8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718298" y="335136"/>
        <a:ext cx="1618183" cy="1618183"/>
      </dsp:txXfrm>
    </dsp:sp>
    <dsp:sp modelId="{8E6398D2-2A77-4F14-AD52-47C0D0D038BF}">
      <dsp:nvSpPr>
        <dsp:cNvPr id="0" name=""/>
        <dsp:cNvSpPr/>
      </dsp:nvSpPr>
      <dsp:spPr>
        <a:xfrm>
          <a:off x="2895598" y="1"/>
          <a:ext cx="2288455" cy="2288455"/>
        </a:xfrm>
        <a:prstGeom prst="ellipse">
          <a:avLst/>
        </a:prstGeom>
        <a:solidFill>
          <a:srgbClr val="23A6B5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941" tIns="22860" rIns="125941" bIns="228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8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3230734" y="335137"/>
        <a:ext cx="1618183" cy="1618183"/>
      </dsp:txXfrm>
    </dsp:sp>
    <dsp:sp modelId="{69AB3AAF-7F0A-4E8E-9F9F-B5EFD0878207}">
      <dsp:nvSpPr>
        <dsp:cNvPr id="0" name=""/>
        <dsp:cNvSpPr/>
      </dsp:nvSpPr>
      <dsp:spPr>
        <a:xfrm>
          <a:off x="5369644" y="0"/>
          <a:ext cx="2288455" cy="2288455"/>
        </a:xfrm>
        <a:prstGeom prst="ellipse">
          <a:avLst/>
        </a:prstGeom>
        <a:solidFill>
          <a:srgbClr val="23A6B5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941" tIns="22860" rIns="125941" bIns="228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rPr>
            <a:t>	</a:t>
          </a:r>
        </a:p>
      </dsp:txBody>
      <dsp:txXfrm>
        <a:off x="5704780" y="335136"/>
        <a:ext cx="1618183" cy="16181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9E5448-1ABF-4EB6-BB0C-E13F9D9EF184}">
      <dsp:nvSpPr>
        <dsp:cNvPr id="0" name=""/>
        <dsp:cNvSpPr/>
      </dsp:nvSpPr>
      <dsp:spPr>
        <a:xfrm>
          <a:off x="1359145" y="45138"/>
          <a:ext cx="5511309" cy="1773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Better tour experience for:</a:t>
          </a:r>
          <a:br>
            <a:rPr lang="en-US" sz="3600" b="1" kern="1200" dirty="0" smtClean="0"/>
          </a:br>
          <a:r>
            <a:rPr lang="en-US" sz="3600" b="1" kern="1200" dirty="0" smtClean="0"/>
            <a:t>Your tourist </a:t>
          </a:r>
          <a:br>
            <a:rPr lang="en-US" sz="3600" b="1" kern="1200" dirty="0" smtClean="0"/>
          </a:br>
          <a:r>
            <a:rPr lang="en-US" sz="3600" b="1" kern="1200" dirty="0" smtClean="0"/>
            <a:t>You!</a:t>
          </a:r>
          <a:endParaRPr lang="en-ZA" sz="3600" b="1" kern="1200" dirty="0"/>
        </a:p>
      </dsp:txBody>
      <dsp:txXfrm>
        <a:off x="1359145" y="45138"/>
        <a:ext cx="5511309" cy="1773000"/>
      </dsp:txXfrm>
    </dsp:sp>
    <dsp:sp modelId="{D7A57042-AB44-4597-8E6D-3F53F7213894}">
      <dsp:nvSpPr>
        <dsp:cNvPr id="0" name=""/>
        <dsp:cNvSpPr/>
      </dsp:nvSpPr>
      <dsp:spPr>
        <a:xfrm>
          <a:off x="453774" y="2009212"/>
          <a:ext cx="3342745" cy="1329363"/>
        </a:xfrm>
        <a:prstGeom prst="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Better communication</a:t>
          </a:r>
          <a:endParaRPr lang="en-ZA" sz="3200" b="1" kern="1200" dirty="0"/>
        </a:p>
      </dsp:txBody>
      <dsp:txXfrm>
        <a:off x="453774" y="2009212"/>
        <a:ext cx="3342745" cy="1329363"/>
      </dsp:txXfrm>
    </dsp:sp>
    <dsp:sp modelId="{66B8E258-C9F4-4FB1-B3BF-750E50E0FD55}">
      <dsp:nvSpPr>
        <dsp:cNvPr id="0" name=""/>
        <dsp:cNvSpPr/>
      </dsp:nvSpPr>
      <dsp:spPr>
        <a:xfrm>
          <a:off x="3987593" y="2014502"/>
          <a:ext cx="1734044" cy="1318781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Trust</a:t>
          </a:r>
          <a:endParaRPr lang="en-ZA" sz="3600" b="1" kern="1200" dirty="0"/>
        </a:p>
      </dsp:txBody>
      <dsp:txXfrm>
        <a:off x="3987593" y="2014502"/>
        <a:ext cx="1734044" cy="1318781"/>
      </dsp:txXfrm>
    </dsp:sp>
    <dsp:sp modelId="{9CBFF18E-DD6E-43D2-A9D1-7BE81673050A}">
      <dsp:nvSpPr>
        <dsp:cNvPr id="0" name=""/>
        <dsp:cNvSpPr/>
      </dsp:nvSpPr>
      <dsp:spPr>
        <a:xfrm>
          <a:off x="5912710" y="2014502"/>
          <a:ext cx="1863114" cy="1318781"/>
        </a:xfrm>
        <a:prstGeom prst="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Fun</a:t>
          </a:r>
          <a:endParaRPr lang="en-ZA" sz="3600" b="1" kern="1200" dirty="0"/>
        </a:p>
      </dsp:txBody>
      <dsp:txXfrm>
        <a:off x="5912710" y="2014502"/>
        <a:ext cx="1863114" cy="1318781"/>
      </dsp:txXfrm>
    </dsp:sp>
    <dsp:sp modelId="{FA4DA8EB-6CD1-48D0-8961-A87ED43BF0F6}">
      <dsp:nvSpPr>
        <dsp:cNvPr id="0" name=""/>
        <dsp:cNvSpPr/>
      </dsp:nvSpPr>
      <dsp:spPr>
        <a:xfrm>
          <a:off x="236534" y="3529648"/>
          <a:ext cx="7756531" cy="1146437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To build Rapport, we need to know as much as possible about our tourists</a:t>
          </a:r>
          <a:endParaRPr lang="en-ZA" sz="3200" b="1" kern="1200" dirty="0"/>
        </a:p>
      </dsp:txBody>
      <dsp:txXfrm>
        <a:off x="236534" y="3529648"/>
        <a:ext cx="7756531" cy="114643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DCF40-2A9C-4701-9C22-E28CE368613B}">
      <dsp:nvSpPr>
        <dsp:cNvPr id="0" name=""/>
        <dsp:cNvSpPr/>
      </dsp:nvSpPr>
      <dsp:spPr>
        <a:xfrm>
          <a:off x="0" y="433816"/>
          <a:ext cx="8372901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7F5B581-0D4A-46DE-813C-CCEC4AAC26EE}">
      <dsp:nvSpPr>
        <dsp:cNvPr id="0" name=""/>
        <dsp:cNvSpPr/>
      </dsp:nvSpPr>
      <dsp:spPr>
        <a:xfrm>
          <a:off x="418645" y="79576"/>
          <a:ext cx="7565828" cy="7084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533" tIns="0" rIns="221533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600" b="1" kern="1200" dirty="0" smtClean="0"/>
            <a:t>Noise:  </a:t>
          </a:r>
          <a:r>
            <a:rPr lang="en-ZA" sz="2600" b="0" kern="1200" dirty="0" smtClean="0"/>
            <a:t>traffic, people, etc.</a:t>
          </a:r>
          <a:endParaRPr lang="en-ZA" sz="2600" b="0" kern="1200" dirty="0"/>
        </a:p>
      </dsp:txBody>
      <dsp:txXfrm>
        <a:off x="453230" y="114161"/>
        <a:ext cx="7496658" cy="639310"/>
      </dsp:txXfrm>
    </dsp:sp>
    <dsp:sp modelId="{5D45D30A-6A3F-4548-AB9A-48CC52EDBCEA}">
      <dsp:nvSpPr>
        <dsp:cNvPr id="0" name=""/>
        <dsp:cNvSpPr/>
      </dsp:nvSpPr>
      <dsp:spPr>
        <a:xfrm>
          <a:off x="0" y="1522456"/>
          <a:ext cx="8372901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65DF323-5FCB-4F08-9B7F-5DECE8529B7E}">
      <dsp:nvSpPr>
        <dsp:cNvPr id="0" name=""/>
        <dsp:cNvSpPr/>
      </dsp:nvSpPr>
      <dsp:spPr>
        <a:xfrm>
          <a:off x="418645" y="1168216"/>
          <a:ext cx="7565828" cy="708480"/>
        </a:xfrm>
        <a:prstGeom prst="round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533" tIns="0" rIns="221533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600" b="1" kern="1200" dirty="0" smtClean="0"/>
            <a:t>Language:  </a:t>
          </a:r>
          <a:r>
            <a:rPr lang="en-ZA" sz="2600" b="0" kern="1200" dirty="0" smtClean="0"/>
            <a:t>different understanding of words</a:t>
          </a:r>
          <a:endParaRPr lang="en-ZA" sz="2600" b="0" kern="1200" dirty="0"/>
        </a:p>
      </dsp:txBody>
      <dsp:txXfrm>
        <a:off x="453230" y="1202801"/>
        <a:ext cx="7496658" cy="639310"/>
      </dsp:txXfrm>
    </dsp:sp>
    <dsp:sp modelId="{E1E8CA06-04DD-4BA3-AF2E-ADAC6055556F}">
      <dsp:nvSpPr>
        <dsp:cNvPr id="0" name=""/>
        <dsp:cNvSpPr/>
      </dsp:nvSpPr>
      <dsp:spPr>
        <a:xfrm>
          <a:off x="0" y="2611096"/>
          <a:ext cx="8372901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D3856A8-6CA0-4CA6-BBE3-4BC76BE0826C}">
      <dsp:nvSpPr>
        <dsp:cNvPr id="0" name=""/>
        <dsp:cNvSpPr/>
      </dsp:nvSpPr>
      <dsp:spPr>
        <a:xfrm>
          <a:off x="418645" y="2256856"/>
          <a:ext cx="7565828" cy="708480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533" tIns="0" rIns="221533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600" b="1" kern="1200" dirty="0" smtClean="0"/>
            <a:t>Accents: </a:t>
          </a:r>
          <a:r>
            <a:rPr lang="en-ZA" sz="2600" b="0" kern="1200" dirty="0" smtClean="0"/>
            <a:t>how words is said:  </a:t>
          </a:r>
          <a:r>
            <a:rPr lang="en-ZA" sz="2600" b="1" kern="1200" dirty="0" smtClean="0"/>
            <a:t>PRACTICE!! </a:t>
          </a:r>
          <a:r>
            <a:rPr lang="en-ZA" sz="2600" b="0" kern="1200" dirty="0" smtClean="0"/>
            <a:t>Learn!</a:t>
          </a:r>
          <a:endParaRPr lang="en-ZA" sz="2600" kern="1200" dirty="0"/>
        </a:p>
      </dsp:txBody>
      <dsp:txXfrm>
        <a:off x="453230" y="2291441"/>
        <a:ext cx="7496658" cy="639310"/>
      </dsp:txXfrm>
    </dsp:sp>
    <dsp:sp modelId="{5F856734-BCA8-49D7-976B-F139ECDBD9EF}">
      <dsp:nvSpPr>
        <dsp:cNvPr id="0" name=""/>
        <dsp:cNvSpPr/>
      </dsp:nvSpPr>
      <dsp:spPr>
        <a:xfrm>
          <a:off x="0" y="3699736"/>
          <a:ext cx="8372901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3DF898-CBAF-40D5-848F-647FE4E6044F}">
      <dsp:nvSpPr>
        <dsp:cNvPr id="0" name=""/>
        <dsp:cNvSpPr/>
      </dsp:nvSpPr>
      <dsp:spPr>
        <a:xfrm>
          <a:off x="418645" y="3345496"/>
          <a:ext cx="7565828" cy="708480"/>
        </a:xfrm>
        <a:prstGeom prst="round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533" tIns="0" rIns="221533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600" b="1" kern="1200" dirty="0" smtClean="0"/>
            <a:t>Culture:  </a:t>
          </a:r>
          <a:r>
            <a:rPr lang="en-ZA" sz="2600" b="0" kern="1200" dirty="0" smtClean="0"/>
            <a:t>some cultural </a:t>
          </a:r>
          <a:r>
            <a:rPr lang="en-ZA" sz="2600" b="0" kern="1200" dirty="0" smtClean="0"/>
            <a:t>ways may </a:t>
          </a:r>
          <a:r>
            <a:rPr lang="en-ZA" sz="2600" b="0" kern="1200" dirty="0" smtClean="0"/>
            <a:t>offend others:  e.g. British sarcasm</a:t>
          </a:r>
          <a:endParaRPr lang="en-ZA" sz="2600" kern="1200" dirty="0"/>
        </a:p>
      </dsp:txBody>
      <dsp:txXfrm>
        <a:off x="453230" y="3380081"/>
        <a:ext cx="7496658" cy="639310"/>
      </dsp:txXfrm>
    </dsp:sp>
    <dsp:sp modelId="{5E1BD389-B66C-49A8-9DD4-AD41E4AE8D2D}">
      <dsp:nvSpPr>
        <dsp:cNvPr id="0" name=""/>
        <dsp:cNvSpPr/>
      </dsp:nvSpPr>
      <dsp:spPr>
        <a:xfrm>
          <a:off x="0" y="4788375"/>
          <a:ext cx="8372901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116B22-B8B6-4DC3-92C8-29982E836938}">
      <dsp:nvSpPr>
        <dsp:cNvPr id="0" name=""/>
        <dsp:cNvSpPr/>
      </dsp:nvSpPr>
      <dsp:spPr>
        <a:xfrm>
          <a:off x="418645" y="4434135"/>
          <a:ext cx="7565828" cy="70848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1533" tIns="0" rIns="221533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600" b="1" kern="1200" dirty="0" smtClean="0"/>
            <a:t>Physical:  </a:t>
          </a:r>
          <a:r>
            <a:rPr lang="en-ZA" sz="2600" b="0" kern="1200" dirty="0" smtClean="0"/>
            <a:t>wrong interpretations </a:t>
          </a:r>
          <a:r>
            <a:rPr lang="en-ZA" sz="2600" b="0" kern="1200" dirty="0" smtClean="0"/>
            <a:t>of body language </a:t>
          </a:r>
          <a:endParaRPr lang="en-ZA" sz="2600" kern="1200" dirty="0"/>
        </a:p>
      </dsp:txBody>
      <dsp:txXfrm>
        <a:off x="453230" y="4468720"/>
        <a:ext cx="7496658" cy="63931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B9235-DC5A-4194-A0F9-48E3A868FEC9}">
      <dsp:nvSpPr>
        <dsp:cNvPr id="0" name=""/>
        <dsp:cNvSpPr/>
      </dsp:nvSpPr>
      <dsp:spPr>
        <a:xfrm>
          <a:off x="-3904093" y="-603667"/>
          <a:ext cx="4685631" cy="4685631"/>
        </a:xfrm>
        <a:prstGeom prst="blockArc">
          <a:avLst>
            <a:gd name="adj1" fmla="val 18900000"/>
            <a:gd name="adj2" fmla="val 2700000"/>
            <a:gd name="adj3" fmla="val 461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2E607-A504-46D2-99BC-231AC7127872}">
      <dsp:nvSpPr>
        <dsp:cNvPr id="0" name=""/>
        <dsp:cNvSpPr/>
      </dsp:nvSpPr>
      <dsp:spPr>
        <a:xfrm>
          <a:off x="639397" y="496909"/>
          <a:ext cx="4429026" cy="99367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8733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Introduce yourself</a:t>
          </a:r>
          <a:endParaRPr lang="en-ZA" sz="3000" kern="1200" dirty="0"/>
        </a:p>
      </dsp:txBody>
      <dsp:txXfrm>
        <a:off x="639397" y="496909"/>
        <a:ext cx="4429026" cy="993679"/>
      </dsp:txXfrm>
    </dsp:sp>
    <dsp:sp modelId="{9EEDAC98-E408-412A-8AAC-01F828E5827E}">
      <dsp:nvSpPr>
        <dsp:cNvPr id="0" name=""/>
        <dsp:cNvSpPr/>
      </dsp:nvSpPr>
      <dsp:spPr>
        <a:xfrm>
          <a:off x="18348" y="372699"/>
          <a:ext cx="1242099" cy="12420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FED675-CF01-4BC2-950E-9ED913F035F7}">
      <dsp:nvSpPr>
        <dsp:cNvPr id="0" name=""/>
        <dsp:cNvSpPr/>
      </dsp:nvSpPr>
      <dsp:spPr>
        <a:xfrm>
          <a:off x="639397" y="1987707"/>
          <a:ext cx="4429026" cy="993679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8733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Introduce tour members </a:t>
          </a:r>
          <a:endParaRPr lang="en-ZA" sz="3000" kern="1200" dirty="0"/>
        </a:p>
      </dsp:txBody>
      <dsp:txXfrm>
        <a:off x="639397" y="1987707"/>
        <a:ext cx="4429026" cy="993679"/>
      </dsp:txXfrm>
    </dsp:sp>
    <dsp:sp modelId="{DB2E9810-43B5-4204-B3A1-0AED8F8BFA6F}">
      <dsp:nvSpPr>
        <dsp:cNvPr id="0" name=""/>
        <dsp:cNvSpPr/>
      </dsp:nvSpPr>
      <dsp:spPr>
        <a:xfrm>
          <a:off x="18348" y="1863497"/>
          <a:ext cx="1242099" cy="12420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B9235-DC5A-4194-A0F9-48E3A868FEC9}">
      <dsp:nvSpPr>
        <dsp:cNvPr id="0" name=""/>
        <dsp:cNvSpPr/>
      </dsp:nvSpPr>
      <dsp:spPr>
        <a:xfrm>
          <a:off x="-3931681" y="-603667"/>
          <a:ext cx="4685631" cy="4685631"/>
        </a:xfrm>
        <a:prstGeom prst="blockArc">
          <a:avLst>
            <a:gd name="adj1" fmla="val 18900000"/>
            <a:gd name="adj2" fmla="val 2700000"/>
            <a:gd name="adj3" fmla="val 461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2E607-A504-46D2-99BC-231AC7127872}">
      <dsp:nvSpPr>
        <dsp:cNvPr id="0" name=""/>
        <dsp:cNvSpPr/>
      </dsp:nvSpPr>
      <dsp:spPr>
        <a:xfrm>
          <a:off x="484852" y="347829"/>
          <a:ext cx="4555983" cy="6956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Module Summary</a:t>
          </a:r>
          <a:endParaRPr lang="en-ZA" sz="3600" kern="1200" dirty="0"/>
        </a:p>
      </dsp:txBody>
      <dsp:txXfrm>
        <a:off x="484852" y="347829"/>
        <a:ext cx="4555983" cy="695659"/>
      </dsp:txXfrm>
    </dsp:sp>
    <dsp:sp modelId="{9EEDAC98-E408-412A-8AAC-01F828E5827E}">
      <dsp:nvSpPr>
        <dsp:cNvPr id="0" name=""/>
        <dsp:cNvSpPr/>
      </dsp:nvSpPr>
      <dsp:spPr>
        <a:xfrm>
          <a:off x="50064" y="260872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FED675-CF01-4BC2-950E-9ED913F035F7}">
      <dsp:nvSpPr>
        <dsp:cNvPr id="0" name=""/>
        <dsp:cNvSpPr/>
      </dsp:nvSpPr>
      <dsp:spPr>
        <a:xfrm>
          <a:off x="737724" y="1391318"/>
          <a:ext cx="4303111" cy="695659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Next Module</a:t>
          </a:r>
          <a:endParaRPr lang="en-ZA" sz="3600" kern="1200" dirty="0"/>
        </a:p>
      </dsp:txBody>
      <dsp:txXfrm>
        <a:off x="737724" y="1391318"/>
        <a:ext cx="4303111" cy="695659"/>
      </dsp:txXfrm>
    </dsp:sp>
    <dsp:sp modelId="{DB2E9810-43B5-4204-B3A1-0AED8F8BFA6F}">
      <dsp:nvSpPr>
        <dsp:cNvPr id="0" name=""/>
        <dsp:cNvSpPr/>
      </dsp:nvSpPr>
      <dsp:spPr>
        <a:xfrm>
          <a:off x="302937" y="1304361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F98F1E-8B45-49DE-B64B-8625DF093252}">
      <dsp:nvSpPr>
        <dsp:cNvPr id="0" name=""/>
        <dsp:cNvSpPr/>
      </dsp:nvSpPr>
      <dsp:spPr>
        <a:xfrm>
          <a:off x="484852" y="2434807"/>
          <a:ext cx="4555983" cy="695659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Questions?</a:t>
          </a:r>
          <a:endParaRPr lang="en-ZA" sz="3600" kern="1200" dirty="0"/>
        </a:p>
      </dsp:txBody>
      <dsp:txXfrm>
        <a:off x="484852" y="2434807"/>
        <a:ext cx="4555983" cy="695659"/>
      </dsp:txXfrm>
    </dsp:sp>
    <dsp:sp modelId="{E5329485-7379-450B-9662-78F45AD6B22C}">
      <dsp:nvSpPr>
        <dsp:cNvPr id="0" name=""/>
        <dsp:cNvSpPr/>
      </dsp:nvSpPr>
      <dsp:spPr>
        <a:xfrm>
          <a:off x="50064" y="2347850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38D8BA-BB2F-4C65-B805-7DF25EE0D220}">
      <dsp:nvSpPr>
        <dsp:cNvPr id="0" name=""/>
        <dsp:cNvSpPr/>
      </dsp:nvSpPr>
      <dsp:spPr>
        <a:xfrm>
          <a:off x="0" y="0"/>
          <a:ext cx="699516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Topic 1:  Understanding our tourists</a:t>
          </a:r>
          <a:endParaRPr lang="en-ZA" sz="3500" kern="1200" dirty="0"/>
        </a:p>
      </dsp:txBody>
      <dsp:txXfrm>
        <a:off x="39768" y="39768"/>
        <a:ext cx="5530000" cy="1278252"/>
      </dsp:txXfrm>
    </dsp:sp>
    <dsp:sp modelId="{DCB06950-6C15-49D8-BDEC-93E80C7F7BFF}">
      <dsp:nvSpPr>
        <dsp:cNvPr id="0" name=""/>
        <dsp:cNvSpPr/>
      </dsp:nvSpPr>
      <dsp:spPr>
        <a:xfrm>
          <a:off x="617219" y="1584087"/>
          <a:ext cx="699516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Topic 2:  Communication</a:t>
          </a:r>
        </a:p>
      </dsp:txBody>
      <dsp:txXfrm>
        <a:off x="656987" y="1623855"/>
        <a:ext cx="5415841" cy="1278252"/>
      </dsp:txXfrm>
    </dsp:sp>
    <dsp:sp modelId="{77E01F09-FA86-4A0C-B2F0-D6488BBD3B14}">
      <dsp:nvSpPr>
        <dsp:cNvPr id="0" name=""/>
        <dsp:cNvSpPr/>
      </dsp:nvSpPr>
      <dsp:spPr>
        <a:xfrm>
          <a:off x="1234439" y="3168174"/>
          <a:ext cx="699516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Topic 3:  Introductions</a:t>
          </a:r>
        </a:p>
      </dsp:txBody>
      <dsp:txXfrm>
        <a:off x="1274207" y="3207942"/>
        <a:ext cx="5415841" cy="1278252"/>
      </dsp:txXfrm>
    </dsp:sp>
    <dsp:sp modelId="{CDC91D54-4DCC-4E51-946E-E3055D1230A9}">
      <dsp:nvSpPr>
        <dsp:cNvPr id="0" name=""/>
        <dsp:cNvSpPr/>
      </dsp:nvSpPr>
      <dsp:spPr>
        <a:xfrm>
          <a:off x="611259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3600" kern="1200"/>
        </a:p>
      </dsp:txBody>
      <dsp:txXfrm>
        <a:off x="6311173" y="1029656"/>
        <a:ext cx="485410" cy="664128"/>
      </dsp:txXfrm>
    </dsp:sp>
    <dsp:sp modelId="{A9C737AF-3C49-48DE-9260-36B079D367E5}">
      <dsp:nvSpPr>
        <dsp:cNvPr id="0" name=""/>
        <dsp:cNvSpPr/>
      </dsp:nvSpPr>
      <dsp:spPr>
        <a:xfrm>
          <a:off x="672981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3600" kern="1200"/>
        </a:p>
      </dsp:txBody>
      <dsp:txXfrm>
        <a:off x="6928393" y="2604691"/>
        <a:ext cx="485410" cy="664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B9235-DC5A-4194-A0F9-48E3A868FEC9}">
      <dsp:nvSpPr>
        <dsp:cNvPr id="0" name=""/>
        <dsp:cNvSpPr/>
      </dsp:nvSpPr>
      <dsp:spPr>
        <a:xfrm>
          <a:off x="-3931681" y="-603667"/>
          <a:ext cx="4685631" cy="4685631"/>
        </a:xfrm>
        <a:prstGeom prst="blockArc">
          <a:avLst>
            <a:gd name="adj1" fmla="val 18900000"/>
            <a:gd name="adj2" fmla="val 2700000"/>
            <a:gd name="adj3" fmla="val 461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2E607-A504-46D2-99BC-231AC7127872}">
      <dsp:nvSpPr>
        <dsp:cNvPr id="0" name=""/>
        <dsp:cNvSpPr/>
      </dsp:nvSpPr>
      <dsp:spPr>
        <a:xfrm>
          <a:off x="484852" y="347829"/>
          <a:ext cx="4555983" cy="6956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Why people travel</a:t>
          </a:r>
          <a:endParaRPr lang="en-ZA" sz="3000" kern="1200" dirty="0"/>
        </a:p>
      </dsp:txBody>
      <dsp:txXfrm>
        <a:off x="484852" y="347829"/>
        <a:ext cx="4555983" cy="695659"/>
      </dsp:txXfrm>
    </dsp:sp>
    <dsp:sp modelId="{9EEDAC98-E408-412A-8AAC-01F828E5827E}">
      <dsp:nvSpPr>
        <dsp:cNvPr id="0" name=""/>
        <dsp:cNvSpPr/>
      </dsp:nvSpPr>
      <dsp:spPr>
        <a:xfrm>
          <a:off x="50064" y="260872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FED675-CF01-4BC2-950E-9ED913F035F7}">
      <dsp:nvSpPr>
        <dsp:cNvPr id="0" name=""/>
        <dsp:cNvSpPr/>
      </dsp:nvSpPr>
      <dsp:spPr>
        <a:xfrm>
          <a:off x="737724" y="1391318"/>
          <a:ext cx="4303111" cy="695659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National characteristics</a:t>
          </a:r>
          <a:endParaRPr lang="en-ZA" sz="3000" kern="1200" dirty="0"/>
        </a:p>
      </dsp:txBody>
      <dsp:txXfrm>
        <a:off x="737724" y="1391318"/>
        <a:ext cx="4303111" cy="695659"/>
      </dsp:txXfrm>
    </dsp:sp>
    <dsp:sp modelId="{DB2E9810-43B5-4204-B3A1-0AED8F8BFA6F}">
      <dsp:nvSpPr>
        <dsp:cNvPr id="0" name=""/>
        <dsp:cNvSpPr/>
      </dsp:nvSpPr>
      <dsp:spPr>
        <a:xfrm>
          <a:off x="302937" y="1304361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F98F1E-8B45-49DE-B64B-8625DF093252}">
      <dsp:nvSpPr>
        <dsp:cNvPr id="0" name=""/>
        <dsp:cNvSpPr/>
      </dsp:nvSpPr>
      <dsp:spPr>
        <a:xfrm>
          <a:off x="484852" y="2434807"/>
          <a:ext cx="4555983" cy="695659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Do’s and Don’ts</a:t>
          </a:r>
          <a:endParaRPr lang="en-ZA" sz="3000" kern="1200" dirty="0"/>
        </a:p>
      </dsp:txBody>
      <dsp:txXfrm>
        <a:off x="484852" y="2434807"/>
        <a:ext cx="4555983" cy="695659"/>
      </dsp:txXfrm>
    </dsp:sp>
    <dsp:sp modelId="{E5329485-7379-450B-9662-78F45AD6B22C}">
      <dsp:nvSpPr>
        <dsp:cNvPr id="0" name=""/>
        <dsp:cNvSpPr/>
      </dsp:nvSpPr>
      <dsp:spPr>
        <a:xfrm>
          <a:off x="50064" y="2347850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1C09D-580B-41C8-8A01-692875554C02}">
      <dsp:nvSpPr>
        <dsp:cNvPr id="0" name=""/>
        <dsp:cNvSpPr/>
      </dsp:nvSpPr>
      <dsp:spPr>
        <a:xfrm>
          <a:off x="0" y="0"/>
          <a:ext cx="7922525" cy="824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Came from far away – a long fight at high cost</a:t>
          </a:r>
          <a:endParaRPr lang="en-ZA" sz="2100" b="1" kern="1200" dirty="0"/>
        </a:p>
      </dsp:txBody>
      <dsp:txXfrm>
        <a:off x="1667001" y="0"/>
        <a:ext cx="6255523" cy="824963"/>
      </dsp:txXfrm>
    </dsp:sp>
    <dsp:sp modelId="{A8E5691E-699E-4097-B85E-A0EF3BBF705D}">
      <dsp:nvSpPr>
        <dsp:cNvPr id="0" name=""/>
        <dsp:cNvSpPr/>
      </dsp:nvSpPr>
      <dsp:spPr>
        <a:xfrm>
          <a:off x="82496" y="82496"/>
          <a:ext cx="1584505" cy="65997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4BDA362-40AF-4179-A4E9-58C096934B03}">
      <dsp:nvSpPr>
        <dsp:cNvPr id="0" name=""/>
        <dsp:cNvSpPr/>
      </dsp:nvSpPr>
      <dsp:spPr>
        <a:xfrm>
          <a:off x="0" y="907459"/>
          <a:ext cx="7922525" cy="824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Worked hard for the money </a:t>
          </a:r>
          <a:r>
            <a:rPr lang="en-US" sz="2100" b="1" kern="1200" dirty="0" smtClean="0"/>
            <a:t>to pay </a:t>
          </a:r>
          <a:r>
            <a:rPr lang="en-US" sz="2100" b="1" kern="1200" dirty="0" smtClean="0"/>
            <a:t>the </a:t>
          </a:r>
          <a:r>
            <a:rPr lang="en-US" sz="2100" b="1" kern="1200" dirty="0" smtClean="0"/>
            <a:t>trip – wants value for money</a:t>
          </a:r>
          <a:endParaRPr lang="en-ZA" sz="2100" b="1" kern="1200" dirty="0"/>
        </a:p>
      </dsp:txBody>
      <dsp:txXfrm>
        <a:off x="1667001" y="907459"/>
        <a:ext cx="6255523" cy="824963"/>
      </dsp:txXfrm>
    </dsp:sp>
    <dsp:sp modelId="{72883F15-51CC-4B0D-9D53-38FDAD7124DD}">
      <dsp:nvSpPr>
        <dsp:cNvPr id="0" name=""/>
        <dsp:cNvSpPr/>
      </dsp:nvSpPr>
      <dsp:spPr>
        <a:xfrm>
          <a:off x="82496" y="989955"/>
          <a:ext cx="1584505" cy="65997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E59003C-FCF7-44F7-BD71-6ADE3D9ECCF6}">
      <dsp:nvSpPr>
        <dsp:cNvPr id="0" name=""/>
        <dsp:cNvSpPr/>
      </dsp:nvSpPr>
      <dsp:spPr>
        <a:xfrm>
          <a:off x="0" y="1814918"/>
          <a:ext cx="7922525" cy="824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Doesn’t have much leave, so wants </a:t>
          </a:r>
          <a:r>
            <a:rPr lang="en-US" sz="2100" b="1" kern="1200" dirty="0" smtClean="0"/>
            <a:t>to experience the best and as much as possible </a:t>
          </a:r>
          <a:r>
            <a:rPr lang="en-US" sz="2100" b="1" kern="1200" dirty="0" smtClean="0"/>
            <a:t>on their </a:t>
          </a:r>
          <a:r>
            <a:rPr lang="en-US" sz="2100" b="1" kern="1200" dirty="0" smtClean="0"/>
            <a:t>trip</a:t>
          </a:r>
        </a:p>
      </dsp:txBody>
      <dsp:txXfrm>
        <a:off x="1667001" y="1814918"/>
        <a:ext cx="6255523" cy="824963"/>
      </dsp:txXfrm>
    </dsp:sp>
    <dsp:sp modelId="{7C048FE4-FA27-40EC-9B89-828B99B9C774}">
      <dsp:nvSpPr>
        <dsp:cNvPr id="0" name=""/>
        <dsp:cNvSpPr/>
      </dsp:nvSpPr>
      <dsp:spPr>
        <a:xfrm>
          <a:off x="82496" y="1897415"/>
          <a:ext cx="1584505" cy="65997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077117C-2C86-499A-AB6E-90A6FCE9E910}">
      <dsp:nvSpPr>
        <dsp:cNvPr id="0" name=""/>
        <dsp:cNvSpPr/>
      </dsp:nvSpPr>
      <dsp:spPr>
        <a:xfrm>
          <a:off x="0" y="2722378"/>
          <a:ext cx="7922525" cy="824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May be (retired) professional </a:t>
          </a:r>
          <a:r>
            <a:rPr lang="en-US" sz="2100" b="1" kern="1200" dirty="0" smtClean="0"/>
            <a:t>persons with </a:t>
          </a:r>
          <a:r>
            <a:rPr lang="en-US" sz="2100" b="1" kern="1200" dirty="0" smtClean="0"/>
            <a:t>high education who wants very good info on Laos</a:t>
          </a:r>
        </a:p>
      </dsp:txBody>
      <dsp:txXfrm>
        <a:off x="1667001" y="2722378"/>
        <a:ext cx="6255523" cy="824963"/>
      </dsp:txXfrm>
    </dsp:sp>
    <dsp:sp modelId="{A3E231FC-5ADC-4DE8-BAB3-19F930344AB2}">
      <dsp:nvSpPr>
        <dsp:cNvPr id="0" name=""/>
        <dsp:cNvSpPr/>
      </dsp:nvSpPr>
      <dsp:spPr>
        <a:xfrm>
          <a:off x="82496" y="2804874"/>
          <a:ext cx="1584505" cy="65997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F361438-6E89-49FA-9D22-CB6CBF16EADA}">
      <dsp:nvSpPr>
        <dsp:cNvPr id="0" name=""/>
        <dsp:cNvSpPr/>
      </dsp:nvSpPr>
      <dsp:spPr>
        <a:xfrm>
          <a:off x="0" y="3629837"/>
          <a:ext cx="7922525" cy="824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Is well travelled and can compare the standards of touring in Laos with many other countries in the world</a:t>
          </a:r>
        </a:p>
      </dsp:txBody>
      <dsp:txXfrm>
        <a:off x="1667001" y="3629837"/>
        <a:ext cx="6255523" cy="824963"/>
      </dsp:txXfrm>
    </dsp:sp>
    <dsp:sp modelId="{4BCAD8D4-D2AE-4147-A6DC-F0FD3B2C20FE}">
      <dsp:nvSpPr>
        <dsp:cNvPr id="0" name=""/>
        <dsp:cNvSpPr/>
      </dsp:nvSpPr>
      <dsp:spPr>
        <a:xfrm>
          <a:off x="82496" y="3712334"/>
          <a:ext cx="1584505" cy="65997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53972D5-5D85-4A82-9186-F86DE3F6656A}">
      <dsp:nvSpPr>
        <dsp:cNvPr id="0" name=""/>
        <dsp:cNvSpPr/>
      </dsp:nvSpPr>
      <dsp:spPr>
        <a:xfrm>
          <a:off x="0" y="4537297"/>
          <a:ext cx="7922525" cy="824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Has responsible tourism values for looking after people and places</a:t>
          </a:r>
        </a:p>
      </dsp:txBody>
      <dsp:txXfrm>
        <a:off x="1667001" y="4537297"/>
        <a:ext cx="6255523" cy="824963"/>
      </dsp:txXfrm>
    </dsp:sp>
    <dsp:sp modelId="{64B32777-D45F-4D7C-9FEF-B3EE5AB3D6F6}">
      <dsp:nvSpPr>
        <dsp:cNvPr id="0" name=""/>
        <dsp:cNvSpPr/>
      </dsp:nvSpPr>
      <dsp:spPr>
        <a:xfrm>
          <a:off x="82496" y="4619793"/>
          <a:ext cx="1584505" cy="65997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0608D-BEFD-45D1-8540-34DDE7AC031C}">
      <dsp:nvSpPr>
        <dsp:cNvPr id="0" name=""/>
        <dsp:cNvSpPr/>
      </dsp:nvSpPr>
      <dsp:spPr>
        <a:xfrm>
          <a:off x="0" y="631680"/>
          <a:ext cx="8229600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026357-B52E-421B-9643-AC1A939983DE}">
      <dsp:nvSpPr>
        <dsp:cNvPr id="0" name=""/>
        <dsp:cNvSpPr/>
      </dsp:nvSpPr>
      <dsp:spPr>
        <a:xfrm>
          <a:off x="411480" y="41280"/>
          <a:ext cx="7487150" cy="1180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Education</a:t>
          </a:r>
          <a:r>
            <a:rPr lang="en-ZA" sz="2400" kern="1200" dirty="0" smtClean="0"/>
            <a:t>:  usually well educated – </a:t>
          </a:r>
          <a:r>
            <a:rPr lang="en-ZA" sz="2400" kern="1200" dirty="0" smtClean="0"/>
            <a:t>higher expectations </a:t>
          </a:r>
          <a:r>
            <a:rPr lang="en-ZA" sz="2400" kern="1200" dirty="0" smtClean="0"/>
            <a:t>of a tour guide – they want good information on </a:t>
          </a:r>
          <a:r>
            <a:rPr lang="en-ZA" sz="2400" kern="1200" dirty="0" smtClean="0"/>
            <a:t>lots of different subjects</a:t>
          </a:r>
          <a:endParaRPr lang="en-ZA" sz="2400" kern="1200" dirty="0"/>
        </a:p>
      </dsp:txBody>
      <dsp:txXfrm>
        <a:off x="469122" y="98922"/>
        <a:ext cx="7371866" cy="1065516"/>
      </dsp:txXfrm>
    </dsp:sp>
    <dsp:sp modelId="{19653C45-EABE-4CEC-9E4D-F1773B7FB5B8}">
      <dsp:nvSpPr>
        <dsp:cNvPr id="0" name=""/>
        <dsp:cNvSpPr/>
      </dsp:nvSpPr>
      <dsp:spPr>
        <a:xfrm>
          <a:off x="0" y="2446080"/>
          <a:ext cx="8229600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8C2EB1-889B-4C5D-8DB6-60D31448957C}">
      <dsp:nvSpPr>
        <dsp:cNvPr id="0" name=""/>
        <dsp:cNvSpPr/>
      </dsp:nvSpPr>
      <dsp:spPr>
        <a:xfrm>
          <a:off x="411480" y="1855680"/>
          <a:ext cx="7487150" cy="1180800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Interests</a:t>
          </a:r>
          <a:r>
            <a:rPr lang="en-ZA" sz="2400" kern="1200" dirty="0" smtClean="0"/>
            <a:t>:  wide range of interests :  history, culture, architecture, food, people, religion, etc.</a:t>
          </a:r>
          <a:endParaRPr lang="en-ZA" sz="2400" kern="1200" dirty="0"/>
        </a:p>
      </dsp:txBody>
      <dsp:txXfrm>
        <a:off x="469122" y="1913322"/>
        <a:ext cx="7371866" cy="1065516"/>
      </dsp:txXfrm>
    </dsp:sp>
    <dsp:sp modelId="{23544372-635D-4BE9-9198-C59C97A1523C}">
      <dsp:nvSpPr>
        <dsp:cNvPr id="0" name=""/>
        <dsp:cNvSpPr/>
      </dsp:nvSpPr>
      <dsp:spPr>
        <a:xfrm>
          <a:off x="0" y="4260480"/>
          <a:ext cx="8229600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F5C1EA-F6E6-48FF-A77A-E6448691072D}">
      <dsp:nvSpPr>
        <dsp:cNvPr id="0" name=""/>
        <dsp:cNvSpPr/>
      </dsp:nvSpPr>
      <dsp:spPr>
        <a:xfrm>
          <a:off x="411480" y="3670080"/>
          <a:ext cx="7487150" cy="118080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Enquiring minds</a:t>
          </a:r>
          <a:r>
            <a:rPr lang="en-ZA" sz="2400" kern="1200" dirty="0" smtClean="0"/>
            <a:t>:  will be curious about many things and will ask a lot of questions</a:t>
          </a:r>
          <a:endParaRPr lang="en-ZA" sz="2400" kern="1200" dirty="0"/>
        </a:p>
      </dsp:txBody>
      <dsp:txXfrm>
        <a:off x="469122" y="3727722"/>
        <a:ext cx="7371866" cy="10655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A926D-3CB9-402E-A3DD-3D95B684A5F2}">
      <dsp:nvSpPr>
        <dsp:cNvPr id="0" name=""/>
        <dsp:cNvSpPr/>
      </dsp:nvSpPr>
      <dsp:spPr>
        <a:xfrm>
          <a:off x="0" y="0"/>
          <a:ext cx="8827827" cy="212455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82C105-3C42-45F4-BDE4-7B237928C9AE}">
      <dsp:nvSpPr>
        <dsp:cNvPr id="0" name=""/>
        <dsp:cNvSpPr/>
      </dsp:nvSpPr>
      <dsp:spPr>
        <a:xfrm>
          <a:off x="267265" y="283273"/>
          <a:ext cx="1928673" cy="15580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822DBC-F2DF-4EC4-813B-27E8584173B5}">
      <dsp:nvSpPr>
        <dsp:cNvPr id="0" name=""/>
        <dsp:cNvSpPr/>
      </dsp:nvSpPr>
      <dsp:spPr>
        <a:xfrm rot="10800000">
          <a:off x="267265" y="2124551"/>
          <a:ext cx="1928673" cy="25966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French</a:t>
          </a:r>
          <a:endParaRPr lang="en-ZA" sz="2800" b="1" kern="1200" dirty="0"/>
        </a:p>
      </dsp:txBody>
      <dsp:txXfrm rot="10800000">
        <a:off x="326578" y="2124551"/>
        <a:ext cx="1810047" cy="2537360"/>
      </dsp:txXfrm>
    </dsp:sp>
    <dsp:sp modelId="{D258856D-3752-4E6C-9577-263FD4A774A2}">
      <dsp:nvSpPr>
        <dsp:cNvPr id="0" name=""/>
        <dsp:cNvSpPr/>
      </dsp:nvSpPr>
      <dsp:spPr>
        <a:xfrm>
          <a:off x="2388806" y="283273"/>
          <a:ext cx="1928673" cy="15580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68FECF-4360-4A4E-A30F-AE0E93EC833D}">
      <dsp:nvSpPr>
        <dsp:cNvPr id="0" name=""/>
        <dsp:cNvSpPr/>
      </dsp:nvSpPr>
      <dsp:spPr>
        <a:xfrm rot="10800000">
          <a:off x="2388806" y="2124551"/>
          <a:ext cx="1928673" cy="25966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German</a:t>
          </a:r>
          <a:endParaRPr lang="en-ZA" sz="2800" b="1" kern="1200" dirty="0"/>
        </a:p>
      </dsp:txBody>
      <dsp:txXfrm rot="10800000">
        <a:off x="2448119" y="2124551"/>
        <a:ext cx="1810047" cy="2537360"/>
      </dsp:txXfrm>
    </dsp:sp>
    <dsp:sp modelId="{C89F3369-C487-4A15-A47B-BA79E08C75D5}">
      <dsp:nvSpPr>
        <dsp:cNvPr id="0" name=""/>
        <dsp:cNvSpPr/>
      </dsp:nvSpPr>
      <dsp:spPr>
        <a:xfrm>
          <a:off x="4510347" y="283273"/>
          <a:ext cx="1928673" cy="15580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C132B-8C70-430F-8C39-3968291D4D41}">
      <dsp:nvSpPr>
        <dsp:cNvPr id="0" name=""/>
        <dsp:cNvSpPr/>
      </dsp:nvSpPr>
      <dsp:spPr>
        <a:xfrm rot="10800000">
          <a:off x="4510347" y="2124551"/>
          <a:ext cx="1928673" cy="25966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British</a:t>
          </a:r>
          <a:endParaRPr lang="en-ZA" sz="2800" b="1" kern="1200" dirty="0"/>
        </a:p>
      </dsp:txBody>
      <dsp:txXfrm rot="10800000">
        <a:off x="4569660" y="2124551"/>
        <a:ext cx="1810047" cy="2537360"/>
      </dsp:txXfrm>
    </dsp:sp>
    <dsp:sp modelId="{DD6FD0C5-066C-4F13-8BA6-E8CC3852C4EA}">
      <dsp:nvSpPr>
        <dsp:cNvPr id="0" name=""/>
        <dsp:cNvSpPr/>
      </dsp:nvSpPr>
      <dsp:spPr>
        <a:xfrm>
          <a:off x="6631887" y="283273"/>
          <a:ext cx="1928673" cy="15580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0AC79-B4C8-47D6-983A-DE07AED7F798}">
      <dsp:nvSpPr>
        <dsp:cNvPr id="0" name=""/>
        <dsp:cNvSpPr/>
      </dsp:nvSpPr>
      <dsp:spPr>
        <a:xfrm rot="10800000">
          <a:off x="6631887" y="2124551"/>
          <a:ext cx="1928673" cy="25966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American</a:t>
          </a:r>
          <a:endParaRPr lang="en-ZA" sz="2800" b="1" kern="1200" dirty="0"/>
        </a:p>
      </dsp:txBody>
      <dsp:txXfrm rot="10800000">
        <a:off x="6691200" y="2124551"/>
        <a:ext cx="1810047" cy="25373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A926D-3CB9-402E-A3DD-3D95B684A5F2}">
      <dsp:nvSpPr>
        <dsp:cNvPr id="0" name=""/>
        <dsp:cNvSpPr/>
      </dsp:nvSpPr>
      <dsp:spPr>
        <a:xfrm>
          <a:off x="0" y="0"/>
          <a:ext cx="8827827" cy="212455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82C105-3C42-45F4-BDE4-7B237928C9AE}">
      <dsp:nvSpPr>
        <dsp:cNvPr id="0" name=""/>
        <dsp:cNvSpPr/>
      </dsp:nvSpPr>
      <dsp:spPr>
        <a:xfrm>
          <a:off x="267265" y="283273"/>
          <a:ext cx="1928673" cy="15580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822DBC-F2DF-4EC4-813B-27E8584173B5}">
      <dsp:nvSpPr>
        <dsp:cNvPr id="0" name=""/>
        <dsp:cNvSpPr/>
      </dsp:nvSpPr>
      <dsp:spPr>
        <a:xfrm rot="10800000">
          <a:off x="267265" y="2124551"/>
          <a:ext cx="1928673" cy="25966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French</a:t>
          </a:r>
          <a:endParaRPr lang="en-ZA" sz="2800" b="1" kern="1200" dirty="0"/>
        </a:p>
      </dsp:txBody>
      <dsp:txXfrm rot="10800000">
        <a:off x="326578" y="2124551"/>
        <a:ext cx="1810047" cy="2537360"/>
      </dsp:txXfrm>
    </dsp:sp>
    <dsp:sp modelId="{D258856D-3752-4E6C-9577-263FD4A774A2}">
      <dsp:nvSpPr>
        <dsp:cNvPr id="0" name=""/>
        <dsp:cNvSpPr/>
      </dsp:nvSpPr>
      <dsp:spPr>
        <a:xfrm>
          <a:off x="2388806" y="283273"/>
          <a:ext cx="1928673" cy="15580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68FECF-4360-4A4E-A30F-AE0E93EC833D}">
      <dsp:nvSpPr>
        <dsp:cNvPr id="0" name=""/>
        <dsp:cNvSpPr/>
      </dsp:nvSpPr>
      <dsp:spPr>
        <a:xfrm rot="10800000">
          <a:off x="2388806" y="2124551"/>
          <a:ext cx="1928673" cy="25966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German</a:t>
          </a:r>
          <a:endParaRPr lang="en-ZA" sz="2800" b="1" kern="1200" dirty="0"/>
        </a:p>
      </dsp:txBody>
      <dsp:txXfrm rot="10800000">
        <a:off x="2448119" y="2124551"/>
        <a:ext cx="1810047" cy="2537360"/>
      </dsp:txXfrm>
    </dsp:sp>
    <dsp:sp modelId="{C89F3369-C487-4A15-A47B-BA79E08C75D5}">
      <dsp:nvSpPr>
        <dsp:cNvPr id="0" name=""/>
        <dsp:cNvSpPr/>
      </dsp:nvSpPr>
      <dsp:spPr>
        <a:xfrm>
          <a:off x="4510347" y="283273"/>
          <a:ext cx="1928673" cy="15580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C132B-8C70-430F-8C39-3968291D4D41}">
      <dsp:nvSpPr>
        <dsp:cNvPr id="0" name=""/>
        <dsp:cNvSpPr/>
      </dsp:nvSpPr>
      <dsp:spPr>
        <a:xfrm rot="10800000">
          <a:off x="4510347" y="2124551"/>
          <a:ext cx="1928673" cy="25966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British</a:t>
          </a:r>
          <a:endParaRPr lang="en-ZA" sz="2800" b="1" kern="1200" dirty="0"/>
        </a:p>
      </dsp:txBody>
      <dsp:txXfrm rot="10800000">
        <a:off x="4569660" y="2124551"/>
        <a:ext cx="1810047" cy="2537360"/>
      </dsp:txXfrm>
    </dsp:sp>
    <dsp:sp modelId="{DD6FD0C5-066C-4F13-8BA6-E8CC3852C4EA}">
      <dsp:nvSpPr>
        <dsp:cNvPr id="0" name=""/>
        <dsp:cNvSpPr/>
      </dsp:nvSpPr>
      <dsp:spPr>
        <a:xfrm>
          <a:off x="6631887" y="283273"/>
          <a:ext cx="1928673" cy="15580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0AC79-B4C8-47D6-983A-DE07AED7F798}">
      <dsp:nvSpPr>
        <dsp:cNvPr id="0" name=""/>
        <dsp:cNvSpPr/>
      </dsp:nvSpPr>
      <dsp:spPr>
        <a:xfrm rot="10800000">
          <a:off x="6631887" y="2124551"/>
          <a:ext cx="1928673" cy="25966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American</a:t>
          </a:r>
          <a:endParaRPr lang="en-ZA" sz="2800" b="1" kern="1200" dirty="0"/>
        </a:p>
      </dsp:txBody>
      <dsp:txXfrm rot="10800000">
        <a:off x="6691200" y="2124551"/>
        <a:ext cx="1810047" cy="25373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9120C-4F97-4D96-A07B-C5A3BE29E842}">
      <dsp:nvSpPr>
        <dsp:cNvPr id="0" name=""/>
        <dsp:cNvSpPr/>
      </dsp:nvSpPr>
      <dsp:spPr>
        <a:xfrm rot="5400000">
          <a:off x="4674935" y="-1481924"/>
          <a:ext cx="1842384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400" kern="1200" dirty="0" smtClean="0"/>
            <a:t>Polite manners</a:t>
          </a:r>
          <a:endParaRPr lang="en-ZA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400" kern="1200" dirty="0" smtClean="0"/>
            <a:t>Culture, philosophy, the big picture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400" kern="1200" dirty="0" smtClean="0"/>
            <a:t>Local food</a:t>
          </a:r>
          <a:endParaRPr lang="en-ZA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400" kern="1200" dirty="0" smtClean="0"/>
            <a:t>Cleanliness</a:t>
          </a:r>
          <a:endParaRPr lang="en-ZA" sz="2400" kern="1200" dirty="0"/>
        </a:p>
      </dsp:txBody>
      <dsp:txXfrm rot="-5400000">
        <a:off x="2962655" y="320294"/>
        <a:ext cx="5177006" cy="1662508"/>
      </dsp:txXfrm>
    </dsp:sp>
    <dsp:sp modelId="{D7082F1C-63A8-4617-8E9D-67DF4F88D7EF}">
      <dsp:nvSpPr>
        <dsp:cNvPr id="0" name=""/>
        <dsp:cNvSpPr/>
      </dsp:nvSpPr>
      <dsp:spPr>
        <a:xfrm>
          <a:off x="0" y="57"/>
          <a:ext cx="2962656" cy="23029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b="1" kern="1200" dirty="0" smtClean="0"/>
            <a:t>Likes</a:t>
          </a:r>
          <a:r>
            <a:rPr lang="en-US" sz="5600" kern="1200" dirty="0" smtClean="0"/>
            <a:t> </a:t>
          </a:r>
          <a:endParaRPr lang="en-ZA" sz="5600" kern="1200" dirty="0"/>
        </a:p>
      </dsp:txBody>
      <dsp:txXfrm>
        <a:off x="112422" y="112479"/>
        <a:ext cx="2737812" cy="2078136"/>
      </dsp:txXfrm>
    </dsp:sp>
    <dsp:sp modelId="{FE12C77B-5E95-462E-BCB0-AB4496340A7F}">
      <dsp:nvSpPr>
        <dsp:cNvPr id="0" name=""/>
        <dsp:cNvSpPr/>
      </dsp:nvSpPr>
      <dsp:spPr>
        <a:xfrm rot="5400000">
          <a:off x="4674935" y="936205"/>
          <a:ext cx="1842384" cy="5266944"/>
        </a:xfrm>
        <a:prstGeom prst="round2Same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400" kern="1200" dirty="0" smtClean="0"/>
            <a:t>Lack of education</a:t>
          </a:r>
          <a:endParaRPr lang="en-ZA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400" kern="1200" dirty="0" smtClean="0"/>
            <a:t>Not being straight/honest</a:t>
          </a:r>
          <a:endParaRPr lang="en-ZA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400" kern="1200" dirty="0" smtClean="0"/>
            <a:t>Being treated like a ‘tourist’</a:t>
          </a:r>
          <a:endParaRPr lang="en-ZA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400" kern="1200" dirty="0" smtClean="0"/>
            <a:t>Being badly dressed and presented</a:t>
          </a:r>
          <a:endParaRPr lang="en-ZA" sz="2400" kern="1200" dirty="0"/>
        </a:p>
      </dsp:txBody>
      <dsp:txXfrm rot="-5400000">
        <a:off x="2962655" y="2738423"/>
        <a:ext cx="5177006" cy="1662508"/>
      </dsp:txXfrm>
    </dsp:sp>
    <dsp:sp modelId="{64EB7E15-9E55-4E4E-905F-A90E359BAD02}">
      <dsp:nvSpPr>
        <dsp:cNvPr id="0" name=""/>
        <dsp:cNvSpPr/>
      </dsp:nvSpPr>
      <dsp:spPr>
        <a:xfrm>
          <a:off x="0" y="2418187"/>
          <a:ext cx="2962656" cy="230298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b="1" kern="1200" dirty="0" smtClean="0"/>
            <a:t>Dislikes</a:t>
          </a:r>
          <a:endParaRPr lang="en-ZA" sz="5600" b="1" kern="1200" dirty="0"/>
        </a:p>
      </dsp:txBody>
      <dsp:txXfrm>
        <a:off x="112422" y="2530609"/>
        <a:ext cx="2737812" cy="2078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423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618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329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956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100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6413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351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8087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708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273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2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901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452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566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72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11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56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42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31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138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9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5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36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83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24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96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74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09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5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74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90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92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00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99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02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85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8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81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1388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98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3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906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4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098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83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98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08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17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044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3885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113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567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9440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4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68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582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225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604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2787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822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78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0256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190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416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9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490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04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944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529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046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188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183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631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669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092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35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169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669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848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624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7942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81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218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373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495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633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720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606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155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612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9662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854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595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342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83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542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61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297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264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28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305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798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9917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449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7732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41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970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9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2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2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8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5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3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6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1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0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6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1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kehrshaus.ch/en/museum/road-transpor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kehrshaus.ch/en/museum/road-transport" TargetMode="External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9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Relationship Id="rId9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9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kehrshaus.ch/en/museum/road-transport" TargetMode="Externa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kehrshaus.ch/en/museum/road-transpor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za/url?sa=i&amp;rct=j&amp;q=&amp;esrc=s&amp;source=images&amp;cd=&amp;cad=rja&amp;uact=8&amp;ved=0CAcQjRw&amp;url=http://www.brandsoftheworld.com/logo/tripadvisor&amp;ei=v7SfVdrRN_Sv7Abzh4OAAQ&amp;bvm=bv.96952980,d.ZGU&amp;psig=AFQjCNERWR3q_vQuXwy3QiQ1xqOu_mgbgA&amp;ust=1436616232353407" TargetMode="External"/><Relationship Id="rId5" Type="http://schemas.openxmlformats.org/officeDocument/2006/relationships/image" Target="../media/image5.gif"/><Relationship Id="rId4" Type="http://schemas.openxmlformats.org/officeDocument/2006/relationships/hyperlink" Target="http://www.tuktuksafari.com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13" Type="http://schemas.microsoft.com/office/2007/relationships/diagramDrawing" Target="../diagrams/drawing18.xml"/><Relationship Id="rId3" Type="http://schemas.openxmlformats.org/officeDocument/2006/relationships/image" Target="../media/image32.jpeg"/><Relationship Id="rId7" Type="http://schemas.openxmlformats.org/officeDocument/2006/relationships/diagramColors" Target="../diagrams/colors17.xml"/><Relationship Id="rId12" Type="http://schemas.openxmlformats.org/officeDocument/2006/relationships/diagramColors" Target="../diagrams/colors1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11" Type="http://schemas.openxmlformats.org/officeDocument/2006/relationships/diagramQuickStyle" Target="../diagrams/quickStyle18.xml"/><Relationship Id="rId5" Type="http://schemas.openxmlformats.org/officeDocument/2006/relationships/diagramLayout" Target="../diagrams/layout17.xml"/><Relationship Id="rId10" Type="http://schemas.openxmlformats.org/officeDocument/2006/relationships/diagramLayout" Target="../diagrams/layout18.xml"/><Relationship Id="rId4" Type="http://schemas.openxmlformats.org/officeDocument/2006/relationships/diagramData" Target="../diagrams/data17.xml"/><Relationship Id="rId9" Type="http://schemas.openxmlformats.org/officeDocument/2006/relationships/diagramData" Target="../diagrams/data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://www.google.co.za/url?sa=i&amp;rct=j&amp;q=&amp;esrc=s&amp;source=images&amp;cd=&amp;cad=rja&amp;uact=8&amp;ved=0CAcQjRw&amp;url=http://www.alamy.com/stock-photo-dictionary-application-on-a-smartphone-28245318.html&amp;ei=Fi2gVdf6H4et7AalyoaQDg&amp;psig=AFQjCNHeZcfar1eBrL0wRdOjzRJGYZf79w&amp;ust=1436647052302458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13" Type="http://schemas.openxmlformats.org/officeDocument/2006/relationships/diagramLayout" Target="../diagrams/layout23.xml"/><Relationship Id="rId18" Type="http://schemas.openxmlformats.org/officeDocument/2006/relationships/diagramLayout" Target="../diagrams/layout24.xml"/><Relationship Id="rId26" Type="http://schemas.openxmlformats.org/officeDocument/2006/relationships/diagramQuickStyle" Target="../diagrams/quickStyle25.xml"/><Relationship Id="rId3" Type="http://schemas.openxmlformats.org/officeDocument/2006/relationships/image" Target="../media/image53.jpeg"/><Relationship Id="rId21" Type="http://schemas.microsoft.com/office/2007/relationships/diagramDrawing" Target="../diagrams/drawing24.xml"/><Relationship Id="rId7" Type="http://schemas.openxmlformats.org/officeDocument/2006/relationships/diagramData" Target="../diagrams/data22.xml"/><Relationship Id="rId12" Type="http://schemas.openxmlformats.org/officeDocument/2006/relationships/diagramData" Target="../diagrams/data23.xml"/><Relationship Id="rId17" Type="http://schemas.openxmlformats.org/officeDocument/2006/relationships/diagramData" Target="../diagrams/data24.xml"/><Relationship Id="rId25" Type="http://schemas.openxmlformats.org/officeDocument/2006/relationships/diagramLayout" Target="../diagrams/layout25.xml"/><Relationship Id="rId33" Type="http://schemas.microsoft.com/office/2007/relationships/diagramDrawing" Target="../diagrams/drawing26.xml"/><Relationship Id="rId2" Type="http://schemas.openxmlformats.org/officeDocument/2006/relationships/image" Target="../media/image3.jpeg"/><Relationship Id="rId16" Type="http://schemas.microsoft.com/office/2007/relationships/diagramDrawing" Target="../diagrams/drawing23.xml"/><Relationship Id="rId20" Type="http://schemas.openxmlformats.org/officeDocument/2006/relationships/diagramColors" Target="../diagrams/colors24.xml"/><Relationship Id="rId29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microsoft.com/office/2007/relationships/diagramDrawing" Target="../diagrams/drawing22.xml"/><Relationship Id="rId24" Type="http://schemas.openxmlformats.org/officeDocument/2006/relationships/diagramData" Target="../diagrams/data25.xml"/><Relationship Id="rId32" Type="http://schemas.openxmlformats.org/officeDocument/2006/relationships/diagramColors" Target="../diagrams/colors26.xml"/><Relationship Id="rId5" Type="http://schemas.openxmlformats.org/officeDocument/2006/relationships/image" Target="../media/image55.jpeg"/><Relationship Id="rId15" Type="http://schemas.openxmlformats.org/officeDocument/2006/relationships/diagramColors" Target="../diagrams/colors23.xml"/><Relationship Id="rId23" Type="http://schemas.openxmlformats.org/officeDocument/2006/relationships/image" Target="../media/image58.jpeg"/><Relationship Id="rId28" Type="http://schemas.microsoft.com/office/2007/relationships/diagramDrawing" Target="../diagrams/drawing25.xml"/><Relationship Id="rId10" Type="http://schemas.openxmlformats.org/officeDocument/2006/relationships/diagramColors" Target="../diagrams/colors22.xml"/><Relationship Id="rId19" Type="http://schemas.openxmlformats.org/officeDocument/2006/relationships/diagramQuickStyle" Target="../diagrams/quickStyle24.xml"/><Relationship Id="rId31" Type="http://schemas.openxmlformats.org/officeDocument/2006/relationships/diagramQuickStyle" Target="../diagrams/quickStyle26.xml"/><Relationship Id="rId4" Type="http://schemas.openxmlformats.org/officeDocument/2006/relationships/image" Target="../media/image54.jpeg"/><Relationship Id="rId9" Type="http://schemas.openxmlformats.org/officeDocument/2006/relationships/diagramQuickStyle" Target="../diagrams/quickStyle22.xml"/><Relationship Id="rId14" Type="http://schemas.openxmlformats.org/officeDocument/2006/relationships/diagramQuickStyle" Target="../diagrams/quickStyle23.xml"/><Relationship Id="rId22" Type="http://schemas.openxmlformats.org/officeDocument/2006/relationships/image" Target="../media/image57.jpeg"/><Relationship Id="rId27" Type="http://schemas.openxmlformats.org/officeDocument/2006/relationships/diagramColors" Target="../diagrams/colors25.xml"/><Relationship Id="rId30" Type="http://schemas.openxmlformats.org/officeDocument/2006/relationships/diagramLayout" Target="../diagrams/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&amp;esrc=s&amp;source=images&amp;cd=&amp;cad=rja&amp;uact=8&amp;ved=0CAcQjRxqFQoTCImTsvOKiscCFcumlAodAYsP9w&amp;url=http://wanderlustandlipstick.com/blogs/wandershopper/2013/08/19/baci-ceremony-calls-my-soul-in-laos/&amp;ei=1OK9VYnZNMvN0gSBlr64Dw&amp;psig=AFQjCNEZARF5VV_B8rYzmMZbE3CqhCcP5g&amp;ust=1438593982412236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&amp;esrc=s&amp;source=images&amp;cd=&amp;cad=rja&amp;uact=8&amp;ved=0CAcQjRxqFQoTCLPaksCMiscCFcWilAodcLUIlg&amp;url=http://lao-foundation.org/september-2008-oudomxay/&amp;ei=guS9VbOREMXF0gTw6qKwCQ&amp;psig=AFQjCNEot6a5sodX4HUnWfzO48GH-Q4-pA&amp;ust=1438594554410491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kehrshaus.ch/en/museum/road-transport" TargetMode="External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Relationship Id="rId9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hyperlink" Target="http://www.google.co.za/url?sa=i&amp;rct=j&amp;q=&amp;esrc=s&amp;source=images&amp;cd=&amp;cad=rja&amp;uact=8&amp;ved=0CAcQjRw&amp;url=http://reqtest.com/requirements-blog/chinese-whispers-in-requirements-management/&amp;ei=1xqgVauhGKuU7Qb54bPwCA&amp;psig=AFQjCNE258GEzIayjmvdGY7YcCQD40T6ug&amp;ust=1436642382153304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11" Type="http://schemas.openxmlformats.org/officeDocument/2006/relationships/image" Target="../media/image81.png"/><Relationship Id="rId5" Type="http://schemas.openxmlformats.org/officeDocument/2006/relationships/diagramQuickStyle" Target="../diagrams/quickStyle29.xml"/><Relationship Id="rId10" Type="http://schemas.openxmlformats.org/officeDocument/2006/relationships/image" Target="../media/image80.png"/><Relationship Id="rId4" Type="http://schemas.openxmlformats.org/officeDocument/2006/relationships/diagramLayout" Target="../diagrams/layout29.xml"/><Relationship Id="rId9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kehrshaus.ch/en/museum/road-transport" TargetMode="Externa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../../../../../../A%20SwissContact/Laos%20Tour%20Guide%20Training/Materials/Module%202%20Building%20Rapport/Wildebeest.mp4" TargetMode="External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0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microsoft.com/office/2007/relationships/hdphoto" Target="../media/hdphoto1.wdp"/><Relationship Id="rId4" Type="http://schemas.openxmlformats.org/officeDocument/2006/relationships/image" Target="../media/image107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&amp;esrc=s&amp;source=images&amp;cd=&amp;ved=0CAcQjRw&amp;url=http://takemetothehospital.net/tag/personal/&amp;ei=vFSJVeWJG86N7Ab08oeIDA&amp;bvm=bv.96339352,d.ZGU&amp;psig=AFQjCNFt_Ywc0DqkhOgeNkaSugbg4tVYuQ&amp;ust=1435146836316589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&amp;esrc=s&amp;source=images&amp;cd=&amp;cad=rja&amp;uact=8&amp;ved=0CAcQjRw&amp;url=http://westsidetoastmasters.com/resources/book_of_body_language/chap9.html&amp;ei=hFOJVePkFIuv7Aaip5XwDA&amp;bvm=bv.96339352,d.ZGU&amp;psig=AFQjCNFt_Ywc0DqkhOgeNkaSugbg4tVYuQ&amp;ust=1435146836316589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kehrshaus.ch/en/museum/road-transport" TargetMode="External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Relationship Id="rId9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2.xml"/><Relationship Id="rId3" Type="http://schemas.openxmlformats.org/officeDocument/2006/relationships/image" Target="../media/image115.png"/><Relationship Id="rId7" Type="http://schemas.openxmlformats.org/officeDocument/2006/relationships/diagramColors" Target="../diagrams/colors3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2.xml"/><Relationship Id="rId5" Type="http://schemas.openxmlformats.org/officeDocument/2006/relationships/diagramLayout" Target="../diagrams/layout32.xml"/><Relationship Id="rId4" Type="http://schemas.openxmlformats.org/officeDocument/2006/relationships/diagramData" Target="../diagrams/data32.xml"/></Relationships>
</file>

<file path=ppt/slides/_rels/slide8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3.xml"/><Relationship Id="rId3" Type="http://schemas.openxmlformats.org/officeDocument/2006/relationships/image" Target="../media/image115.png"/><Relationship Id="rId7" Type="http://schemas.openxmlformats.org/officeDocument/2006/relationships/diagramColors" Target="../diagrams/colors3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3.xml"/><Relationship Id="rId5" Type="http://schemas.openxmlformats.org/officeDocument/2006/relationships/diagramLayout" Target="../diagrams/layout33.xml"/><Relationship Id="rId4" Type="http://schemas.openxmlformats.org/officeDocument/2006/relationships/diagramData" Target="../diagrams/data3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verkehrshaus.ch/sites/default/files/styles/partner-logobox/public/partner/logo_swisscontact.png?itok=TciAnHu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10" y="5372953"/>
            <a:ext cx="1862919" cy="62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170597" y="2256040"/>
            <a:ext cx="30480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l-PH" sz="2800" b="1" dirty="0">
                <a:solidFill>
                  <a:srgbClr val="0066CC"/>
                </a:solidFill>
                <a:latin typeface="Coming Home" pitchFamily="2" charset="-18"/>
              </a:rPr>
              <a:t>Module </a:t>
            </a:r>
            <a:r>
              <a:rPr lang="fil-PH" sz="2800" b="1" dirty="0" smtClean="0">
                <a:solidFill>
                  <a:srgbClr val="0066CC"/>
                </a:solidFill>
                <a:latin typeface="Coming Home" pitchFamily="2" charset="-18"/>
              </a:rPr>
              <a:t>Two</a:t>
            </a:r>
            <a:endParaRPr lang="fil-PH" sz="2800" b="1" dirty="0">
              <a:solidFill>
                <a:srgbClr val="0066CC"/>
              </a:solidFill>
              <a:latin typeface="Coming Home" pitchFamily="2" charset="-18"/>
            </a:endParaRPr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170597" y="3225799"/>
            <a:ext cx="4992806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5400" b="1" spc="110" dirty="0" smtClean="0">
              <a:solidFill>
                <a:prstClr val="white"/>
              </a:solidFill>
              <a:latin typeface="Coming Home" pitchFamily="2" charset="-18"/>
            </a:endParaRPr>
          </a:p>
          <a:p>
            <a:pPr algn="l"/>
            <a:r>
              <a:rPr lang="en-US" sz="5400" b="1" spc="110" dirty="0" smtClean="0">
                <a:solidFill>
                  <a:prstClr val="white"/>
                </a:solidFill>
                <a:latin typeface="Coming Home" pitchFamily="2" charset="-18"/>
              </a:rPr>
              <a:t>Building Rapport</a:t>
            </a:r>
            <a:br>
              <a:rPr lang="en-US" sz="5400" b="1" spc="110" dirty="0" smtClean="0">
                <a:solidFill>
                  <a:prstClr val="white"/>
                </a:solidFill>
                <a:latin typeface="Coming Home" pitchFamily="2" charset="-18"/>
              </a:rPr>
            </a:br>
            <a:endParaRPr lang="en-US" sz="54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601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Our tourist….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10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6302308"/>
              </p:ext>
            </p:extLst>
          </p:nvPr>
        </p:nvGraphicFramePr>
        <p:xfrm>
          <a:off x="457200" y="1091822"/>
          <a:ext cx="7922525" cy="5363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582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Introduce Self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100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1972" y="1419367"/>
            <a:ext cx="7424382" cy="2292824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n-AU" sz="3400" dirty="0"/>
              <a:t> </a:t>
            </a:r>
            <a:r>
              <a:rPr lang="en-AU" sz="3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Conclusion</a:t>
            </a:r>
            <a:r>
              <a:rPr lang="en-AU" sz="3400" dirty="0" smtClean="0"/>
              <a:t>:</a:t>
            </a:r>
          </a:p>
          <a:p>
            <a:pPr marL="0" lvl="0" indent="0" algn="ctr">
              <a:buNone/>
            </a:pPr>
            <a:r>
              <a:rPr lang="en-AU" sz="3400" dirty="0" smtClean="0"/>
              <a:t>Encourage travellers to engage with you and ask questions:  e.g. </a:t>
            </a:r>
          </a:p>
          <a:p>
            <a:pPr marL="0" lvl="0" indent="0" algn="ctr">
              <a:buNone/>
            </a:pPr>
            <a:endParaRPr lang="en-AU" sz="3400" dirty="0"/>
          </a:p>
          <a:p>
            <a:pPr marL="0" lvl="0" indent="0" algn="ctr">
              <a:buNone/>
            </a:pPr>
            <a:r>
              <a:rPr lang="en-AU" sz="3400" dirty="0" smtClean="0"/>
              <a:t>“Please don’t </a:t>
            </a:r>
            <a:r>
              <a:rPr lang="en-AU" sz="3400" dirty="0" smtClean="0"/>
              <a:t>hesitate (wait/be shy) </a:t>
            </a:r>
            <a:r>
              <a:rPr lang="en-AU" sz="3400" dirty="0" smtClean="0"/>
              <a:t>to ask me any questions, or let me know if you need anything along the way.”</a:t>
            </a:r>
          </a:p>
          <a:p>
            <a:pPr marL="0" lvl="0" indent="0" algn="ctr">
              <a:buNone/>
            </a:pPr>
            <a:endParaRPr lang="en-ZA" sz="3400" dirty="0"/>
          </a:p>
        </p:txBody>
      </p:sp>
    </p:spTree>
    <p:extLst>
      <p:ext uri="{BB962C8B-B14F-4D97-AF65-F5344CB8AC3E}">
        <p14:creationId xmlns:p14="http://schemas.microsoft.com/office/powerpoint/2010/main" val="382373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7:  Role Play introductions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4BACC6">
                    <a:lumMod val="75000"/>
                  </a:srgbClr>
                </a:solidFill>
                <a:latin typeface="Coming Home" pitchFamily="2" charset="-18"/>
              </a:rPr>
              <a:t>101</a:t>
            </a:r>
            <a:endParaRPr lang="en-US" sz="2800" b="1" i="1" dirty="0">
              <a:solidFill>
                <a:srgbClr val="4BACC6">
                  <a:lumMod val="75000"/>
                </a:srgbClr>
              </a:solidFill>
              <a:latin typeface="Coming Home" pitchFamily="2" charset="-1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8392" y="1371600"/>
            <a:ext cx="715840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Instructions:</a:t>
            </a:r>
          </a:p>
          <a:p>
            <a:pPr marL="342900" indent="-342900">
              <a:buFont typeface="Arial" pitchFamily="34" charset="0"/>
              <a:buChar char="•"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 will each have 3 minutes to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 an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introduction on yourself as if you are introducing yourself to a tour group.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Watch and listen to your colleagues, and be prepared to give them some supportive feedback on:</a:t>
            </a:r>
          </a:p>
          <a:p>
            <a:pPr marL="342900" indent="-342900">
              <a:buFont typeface="Arial" pitchFamily="34" charset="0"/>
              <a:buChar char="•"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Content of the introduction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Speed:  how fast or slow 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Voice:  could you hear clearly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Length:  was it too short or too long?</a:t>
            </a:r>
          </a:p>
          <a:p>
            <a:pPr marL="342900" indent="-342900">
              <a:buFont typeface="Arial" pitchFamily="34" charset="0"/>
              <a:buChar char="•"/>
            </a:pPr>
            <a:endParaRPr lang="en-US" b="1" dirty="0" smtClean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b="1" dirty="0" smtClean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5" y="1219200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1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990600" y="715370"/>
            <a:ext cx="2514600" cy="838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b="1" dirty="0">
              <a:solidFill>
                <a:srgbClr val="4BACC6">
                  <a:lumMod val="75000"/>
                </a:srgbClr>
              </a:solidFill>
              <a:latin typeface="Coming Home" pitchFamily="2" charset="-1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43487654"/>
              </p:ext>
            </p:extLst>
          </p:nvPr>
        </p:nvGraphicFramePr>
        <p:xfrm>
          <a:off x="2628900" y="2430526"/>
          <a:ext cx="5086772" cy="3478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7"/>
          <p:cNvSpPr txBox="1">
            <a:spLocks/>
          </p:cNvSpPr>
          <p:nvPr/>
        </p:nvSpPr>
        <p:spPr>
          <a:xfrm>
            <a:off x="1219200" y="1363727"/>
            <a:ext cx="2819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Conclusion</a:t>
            </a:r>
          </a:p>
        </p:txBody>
      </p:sp>
      <p:pic>
        <p:nvPicPr>
          <p:cNvPr id="5" name="Picture 2" descr="https://www.verkehrshaus.ch/sites/default/files/styles/partner-logobox/public/partner/logo_swisscontact.png?itok=TciAnHu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64" y="1325626"/>
            <a:ext cx="2246498" cy="7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72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Module Programme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239101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4BACC6">
                    <a:lumMod val="75000"/>
                  </a:srgbClr>
                </a:solidFill>
                <a:latin typeface="Coming Home" pitchFamily="2" charset="-18"/>
              </a:rPr>
              <a:t>103</a:t>
            </a:r>
            <a:endParaRPr lang="en-US" sz="2800" b="1" i="1" dirty="0">
              <a:solidFill>
                <a:srgbClr val="4BACC6">
                  <a:lumMod val="75000"/>
                </a:srgbClr>
              </a:solidFill>
              <a:latin typeface="Coming Home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4101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 txBox="1">
            <a:spLocks/>
          </p:cNvSpPr>
          <p:nvPr/>
        </p:nvSpPr>
        <p:spPr>
          <a:xfrm>
            <a:off x="1143000" y="2478505"/>
            <a:ext cx="30480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il-PH" sz="2400" b="1" dirty="0">
              <a:solidFill>
                <a:srgbClr val="CE6246"/>
              </a:solidFill>
              <a:latin typeface="Coming Home" pitchFamily="2" charset="-18"/>
            </a:endParaRPr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1447800" y="3200400"/>
            <a:ext cx="37338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spc="110" dirty="0" smtClean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170597" y="3200399"/>
            <a:ext cx="4992806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5400" b="1" spc="110" dirty="0" smtClean="0">
              <a:solidFill>
                <a:prstClr val="white"/>
              </a:solidFill>
              <a:latin typeface="Coming Home" pitchFamily="2" charset="-18"/>
            </a:endParaRPr>
          </a:p>
          <a:p>
            <a:pPr algn="l"/>
            <a:r>
              <a:rPr lang="en-US" sz="5400" b="1" spc="110" dirty="0" smtClean="0">
                <a:solidFill>
                  <a:prstClr val="white"/>
                </a:solidFill>
                <a:latin typeface="Coming Home" pitchFamily="2" charset="-18"/>
              </a:rPr>
              <a:t>Interpretive Skills</a:t>
            </a:r>
            <a:br>
              <a:rPr lang="en-US" sz="5400" b="1" spc="110" dirty="0" smtClean="0">
                <a:solidFill>
                  <a:prstClr val="white"/>
                </a:solidFill>
                <a:latin typeface="Coming Home" pitchFamily="2" charset="-18"/>
              </a:rPr>
            </a:br>
            <a:endParaRPr lang="en-US" sz="54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70597" y="2256040"/>
            <a:ext cx="30480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l-PH" sz="2800" b="1" dirty="0">
                <a:solidFill>
                  <a:srgbClr val="CE6246"/>
                </a:solidFill>
                <a:latin typeface="Coming Home" pitchFamily="2" charset="-18"/>
              </a:rPr>
              <a:t>Module </a:t>
            </a:r>
            <a:r>
              <a:rPr lang="fil-PH" sz="2800" b="1" dirty="0" smtClean="0">
                <a:solidFill>
                  <a:srgbClr val="CE6246"/>
                </a:solidFill>
                <a:latin typeface="Coming Home" pitchFamily="2" charset="-18"/>
              </a:rPr>
              <a:t>Three</a:t>
            </a:r>
            <a:endParaRPr lang="fil-PH" sz="2800" b="1" dirty="0">
              <a:solidFill>
                <a:srgbClr val="CE6246"/>
              </a:solidFill>
              <a:latin typeface="Coming Home" pitchFamily="2" charset="-18"/>
            </a:endParaRPr>
          </a:p>
        </p:txBody>
      </p:sp>
      <p:pic>
        <p:nvPicPr>
          <p:cNvPr id="5122" name="Picture 2" descr="https://www.verkehrshaus.ch/sites/default/files/styles/partner-logobox/public/partner/logo_swisscontact.png?itok=TciAnHu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1" y="5498366"/>
            <a:ext cx="1714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31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verkehrshaus.ch/sites/default/files/styles/partner-logobox/public/partner/logo_swisscontact.png?itok=TciAnHu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10" y="5372953"/>
            <a:ext cx="1862919" cy="62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7"/>
          <p:cNvSpPr txBox="1">
            <a:spLocks/>
          </p:cNvSpPr>
          <p:nvPr/>
        </p:nvSpPr>
        <p:spPr>
          <a:xfrm>
            <a:off x="76200" y="3190874"/>
            <a:ext cx="4992806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 b="1" spc="110" dirty="0" smtClean="0">
              <a:solidFill>
                <a:prstClr val="white"/>
              </a:solidFill>
              <a:latin typeface="Coming Home" pitchFamily="2" charset="-18"/>
            </a:endParaRPr>
          </a:p>
          <a:p>
            <a:pPr algn="l"/>
            <a:r>
              <a:rPr lang="en-US" sz="4800" b="1" spc="110" dirty="0" smtClean="0">
                <a:solidFill>
                  <a:prstClr val="white"/>
                </a:solidFill>
                <a:latin typeface="Coming Home" pitchFamily="2" charset="-18"/>
              </a:rPr>
              <a:t>Thank You! Kop Chai!</a:t>
            </a:r>
            <a:br>
              <a:rPr lang="en-US" sz="4800" b="1" spc="110" dirty="0" smtClean="0">
                <a:solidFill>
                  <a:prstClr val="white"/>
                </a:solidFill>
                <a:latin typeface="Coming Home" pitchFamily="2" charset="-18"/>
              </a:rPr>
            </a:br>
            <a:endParaRPr lang="en-US" sz="48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1459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More about our tourists….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11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2351833"/>
              </p:ext>
            </p:extLst>
          </p:nvPr>
        </p:nvGraphicFramePr>
        <p:xfrm>
          <a:off x="457200" y="1404938"/>
          <a:ext cx="8229600" cy="5309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689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Our Tourists are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…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12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6" name="Picture 2" descr="http://cdn-media-1.lifehack.org/wp-content/files/2014/07/tourist-in-a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0496"/>
            <a:ext cx="9144000" cy="590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2900" y="2329157"/>
            <a:ext cx="250190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ZA" sz="2000" b="1" dirty="0"/>
              <a:t>Long way from </a:t>
            </a:r>
            <a:r>
              <a:rPr lang="en-ZA" sz="2000" b="1" dirty="0" smtClean="0"/>
              <a:t>home</a:t>
            </a:r>
            <a:endParaRPr lang="en-ZA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2900" y="1221632"/>
            <a:ext cx="457200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ZA" sz="2000" b="1" dirty="0"/>
              <a:t>Foreign country: everything = different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92800" y="1311095"/>
            <a:ext cx="180340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ZA" sz="2000" b="1" dirty="0"/>
              <a:t>Culture shock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65500" y="1937981"/>
            <a:ext cx="5473700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000" b="1" dirty="0" smtClean="0"/>
              <a:t>They don’t know rules - </a:t>
            </a:r>
            <a:r>
              <a:rPr lang="en-US" sz="2000" b="1" dirty="0"/>
              <a:t>how to behave, what to say/do…</a:t>
            </a:r>
          </a:p>
        </p:txBody>
      </p:sp>
    </p:spTree>
    <p:extLst>
      <p:ext uri="{BB962C8B-B14F-4D97-AF65-F5344CB8AC3E}">
        <p14:creationId xmlns:p14="http://schemas.microsoft.com/office/powerpoint/2010/main" val="218795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Our Tourists are….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13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7" name="AutoShape 2" descr="http://www.seatga.org/images/whattouris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 descr="C:\Users\Lourina\AppData\Local\Microsoft\Windows\Temporary Internet Files\Content.Outlook\DMQZVZAZ\TIC_CHINA_Day_8_Xian-goose temple-muslim quarter-PHOTO-461a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26" y="1349164"/>
            <a:ext cx="7489873" cy="499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49700" y="1269712"/>
            <a:ext cx="4254500" cy="58477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ZA" sz="3200" b="1" dirty="0"/>
              <a:t>You are their </a:t>
            </a:r>
            <a:r>
              <a:rPr lang="en-ZA" sz="3200" b="1" dirty="0" smtClean="0"/>
              <a:t>lifeline!!</a:t>
            </a:r>
            <a:endParaRPr lang="en-ZA" sz="3200" b="1" dirty="0"/>
          </a:p>
        </p:txBody>
      </p:sp>
    </p:spTree>
    <p:extLst>
      <p:ext uri="{BB962C8B-B14F-4D97-AF65-F5344CB8AC3E}">
        <p14:creationId xmlns:p14="http://schemas.microsoft.com/office/powerpoint/2010/main" val="173795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Conflicts and Complaints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14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8300" y="1405720"/>
            <a:ext cx="8318500" cy="4720444"/>
          </a:xfrm>
        </p:spPr>
        <p:txBody>
          <a:bodyPr/>
          <a:lstStyle/>
          <a:p>
            <a:r>
              <a:rPr lang="en-GB" b="1" dirty="0"/>
              <a:t>Remember:  </a:t>
            </a:r>
            <a:r>
              <a:rPr lang="en-GB" dirty="0" smtClean="0"/>
              <a:t>conflicts </a:t>
            </a:r>
            <a:r>
              <a:rPr lang="en-GB" dirty="0"/>
              <a:t>and complaints </a:t>
            </a:r>
            <a:r>
              <a:rPr lang="en-GB" dirty="0" smtClean="0"/>
              <a:t>- </a:t>
            </a:r>
            <a:r>
              <a:rPr lang="en-GB" dirty="0" smtClean="0"/>
              <a:t>because </a:t>
            </a:r>
            <a:r>
              <a:rPr lang="en-GB" dirty="0" smtClean="0"/>
              <a:t>expectations weren’t met</a:t>
            </a: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338" y="2738438"/>
            <a:ext cx="4819650" cy="320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46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711200" y="457200"/>
            <a:ext cx="69850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Addressing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cultural differences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15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1026" name="Picture 2" descr="https://year5atbearwood.files.wordpress.com/2010/10/respect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1" y="1062999"/>
            <a:ext cx="5384800" cy="50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4906" y="4635500"/>
            <a:ext cx="2746094" cy="523220"/>
          </a:xfrm>
          <a:prstGeom prst="rect">
            <a:avLst/>
          </a:prstGeom>
          <a:solidFill>
            <a:srgbClr val="0065B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AU" sz="2800" b="1" dirty="0" smtClean="0"/>
              <a:t>Try hard </a:t>
            </a:r>
            <a:r>
              <a:rPr lang="en-AU" sz="2800" dirty="0" smtClean="0"/>
              <a:t>to </a:t>
            </a:r>
            <a:r>
              <a:rPr lang="en-AU" sz="2800" dirty="0" smtClean="0"/>
              <a:t>learn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30800" y="1380320"/>
            <a:ext cx="2654300" cy="994580"/>
          </a:xfrm>
          <a:solidFill>
            <a:srgbClr val="0065B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AU" sz="2800" b="1" dirty="0" smtClean="0"/>
              <a:t>Respect</a:t>
            </a:r>
            <a:r>
              <a:rPr lang="en-AU" sz="2800" dirty="0" smtClean="0"/>
              <a:t> other cultures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265680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711200" y="457200"/>
            <a:ext cx="69850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Addressing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cultural differences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16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17662" y="5592360"/>
            <a:ext cx="5397500" cy="651680"/>
          </a:xfrm>
          <a:gradFill>
            <a:gsLst>
              <a:gs pos="0">
                <a:srgbClr val="3D6886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lvl="0" indent="0">
              <a:buNone/>
            </a:pPr>
            <a:r>
              <a:rPr lang="en-AU" dirty="0" smtClean="0"/>
              <a:t>Learn basic </a:t>
            </a:r>
            <a:r>
              <a:rPr lang="en-AU" b="1" dirty="0"/>
              <a:t>words</a:t>
            </a:r>
            <a:r>
              <a:rPr lang="en-AU" dirty="0"/>
              <a:t> and </a:t>
            </a:r>
            <a:r>
              <a:rPr lang="en-AU" b="1" dirty="0"/>
              <a:t>phrases</a:t>
            </a:r>
            <a:r>
              <a:rPr lang="en-AU" dirty="0"/>
              <a:t> </a:t>
            </a:r>
            <a:endParaRPr lang="en-AU" dirty="0" smtClean="0"/>
          </a:p>
          <a:p>
            <a:endParaRPr lang="en-ZA" dirty="0"/>
          </a:p>
          <a:p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pic>
        <p:nvPicPr>
          <p:cNvPr id="3074" name="Picture 2" descr="http://www.skyscanner.net/sites/default/files/image_import/language.learn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350940"/>
            <a:ext cx="6194425" cy="41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85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711200" y="457200"/>
            <a:ext cx="69850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Addressing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cultural differences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17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79700" y="1240620"/>
            <a:ext cx="3048000" cy="71518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ZA" dirty="0" smtClean="0"/>
              <a:t>Start </a:t>
            </a:r>
            <a:r>
              <a:rPr lang="en-ZA" dirty="0"/>
              <a:t>with </a:t>
            </a:r>
            <a:r>
              <a:rPr lang="en-ZA" b="1" dirty="0" smtClean="0"/>
              <a:t>basics</a:t>
            </a:r>
            <a:endParaRPr lang="en-ZA" dirty="0"/>
          </a:p>
          <a:p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pic>
        <p:nvPicPr>
          <p:cNvPr id="4098" name="Picture 2" descr="https://cdn.urbantimes.co/wp-content/uploads/2012/08/4954719152_e06d1ffdb2_z-e13455688673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2120900"/>
            <a:ext cx="2857500" cy="285750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184150" y="2710056"/>
            <a:ext cx="2057400" cy="1816100"/>
          </a:xfrm>
          <a:prstGeom prst="wedgeEllipseCallout">
            <a:avLst>
              <a:gd name="adj1" fmla="val 77253"/>
              <a:gd name="adj2" fmla="val 985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How are you?</a:t>
            </a:r>
            <a:endParaRPr lang="en-US" sz="2800" b="1" dirty="0"/>
          </a:p>
        </p:txBody>
      </p:sp>
      <p:sp>
        <p:nvSpPr>
          <p:cNvPr id="4" name="Rectangular Callout 3"/>
          <p:cNvSpPr/>
          <p:nvPr/>
        </p:nvSpPr>
        <p:spPr>
          <a:xfrm>
            <a:off x="431800" y="1301750"/>
            <a:ext cx="1562100" cy="895350"/>
          </a:xfrm>
          <a:prstGeom prst="wedgeRectCallout">
            <a:avLst>
              <a:gd name="adj1" fmla="val 103170"/>
              <a:gd name="adj2" fmla="val 8309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Hello</a:t>
            </a:r>
            <a:endParaRPr lang="en-US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11200" y="5047838"/>
            <a:ext cx="1727200" cy="1202660"/>
          </a:xfrm>
          <a:prstGeom prst="wedgeRoundRectCallout">
            <a:avLst>
              <a:gd name="adj1" fmla="val 80316"/>
              <a:gd name="adj2" fmla="val -6382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Please</a:t>
            </a:r>
            <a:endParaRPr lang="en-US" b="1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508749" y="3067482"/>
            <a:ext cx="1981200" cy="1458674"/>
          </a:xfrm>
          <a:prstGeom prst="wedgeRoundRectCallout">
            <a:avLst>
              <a:gd name="adj1" fmla="val -94177"/>
              <a:gd name="adj2" fmla="val -1397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Nice to meet you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6223000" y="1454151"/>
            <a:ext cx="2168525" cy="1206963"/>
          </a:xfrm>
          <a:prstGeom prst="wedgeRectCallout">
            <a:avLst>
              <a:gd name="adj1" fmla="val -80382"/>
              <a:gd name="adj2" fmla="val 2107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Thank You</a:t>
            </a:r>
            <a:endParaRPr lang="en-US" sz="3200" b="1" dirty="0"/>
          </a:p>
        </p:txBody>
      </p:sp>
      <p:sp>
        <p:nvSpPr>
          <p:cNvPr id="22" name="Oval Callout 21"/>
          <p:cNvSpPr/>
          <p:nvPr/>
        </p:nvSpPr>
        <p:spPr>
          <a:xfrm>
            <a:off x="5984875" y="5026138"/>
            <a:ext cx="2457450" cy="1127698"/>
          </a:xfrm>
          <a:prstGeom prst="wedgeEllipseCallout">
            <a:avLst>
              <a:gd name="adj1" fmla="val -73749"/>
              <a:gd name="adj2" fmla="val -6039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Goodbye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0136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Our main Western source markets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18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8537326"/>
              </p:ext>
            </p:extLst>
          </p:nvPr>
        </p:nvGraphicFramePr>
        <p:xfrm>
          <a:off x="163773" y="1404938"/>
          <a:ext cx="8827827" cy="472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395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4:  Nationality Characteristics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19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993108"/>
              </p:ext>
            </p:extLst>
          </p:nvPr>
        </p:nvGraphicFramePr>
        <p:xfrm>
          <a:off x="163773" y="1404938"/>
          <a:ext cx="8827827" cy="472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78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Module Programme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560669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2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601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457200" y="457200"/>
            <a:ext cx="72390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Our tourists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20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05720"/>
            <a:ext cx="8229600" cy="47204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ZA" b="1" dirty="0" smtClean="0"/>
              <a:t>Generally they are….</a:t>
            </a:r>
            <a:endParaRPr lang="en-ZA" dirty="0"/>
          </a:p>
          <a:p>
            <a:pPr lvl="0"/>
            <a:r>
              <a:rPr lang="en-ZA" dirty="0" smtClean="0"/>
              <a:t>Lifelong </a:t>
            </a:r>
            <a:r>
              <a:rPr lang="en-ZA" dirty="0" smtClean="0"/>
              <a:t>learner (always </a:t>
            </a:r>
          </a:p>
          <a:p>
            <a:pPr marL="0" lvl="0" indent="0">
              <a:buNone/>
            </a:pPr>
            <a:r>
              <a:rPr lang="en-ZA" dirty="0" smtClean="0"/>
              <a:t>wants to learn)</a:t>
            </a:r>
            <a:endParaRPr lang="en-ZA" dirty="0"/>
          </a:p>
          <a:p>
            <a:r>
              <a:rPr lang="en-ZA" dirty="0" smtClean="0"/>
              <a:t>Love to travel</a:t>
            </a:r>
          </a:p>
          <a:p>
            <a:r>
              <a:rPr lang="en-ZA" dirty="0" smtClean="0"/>
              <a:t>Love </a:t>
            </a:r>
            <a:r>
              <a:rPr lang="en-ZA" dirty="0"/>
              <a:t>to learn about daily life</a:t>
            </a:r>
          </a:p>
          <a:p>
            <a:pPr lvl="0"/>
            <a:r>
              <a:rPr lang="en-ZA" dirty="0" smtClean="0"/>
              <a:t>Want </a:t>
            </a:r>
            <a:r>
              <a:rPr lang="en-ZA" dirty="0"/>
              <a:t>lots of information</a:t>
            </a:r>
          </a:p>
          <a:p>
            <a:pPr lvl="0"/>
            <a:r>
              <a:rPr lang="en-ZA" dirty="0"/>
              <a:t>Want to leave the world a better place</a:t>
            </a:r>
          </a:p>
          <a:p>
            <a:pPr lvl="0"/>
            <a:r>
              <a:rPr lang="en-ZA" dirty="0" smtClean="0"/>
              <a:t>Willing </a:t>
            </a:r>
            <a:r>
              <a:rPr lang="en-ZA" dirty="0"/>
              <a:t>to try new things – in a safe environment</a:t>
            </a:r>
          </a:p>
          <a:p>
            <a:endParaRPr lang="en-ZA" dirty="0"/>
          </a:p>
        </p:txBody>
      </p:sp>
      <p:sp>
        <p:nvSpPr>
          <p:cNvPr id="4" name="AutoShape 2" descr="Image result for Laos flag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8" name="Picture 2" descr="C:\Users\Nel\Dropbox\Laos Tour Guide Training\Gallery\_MG_41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2" t="36259" r="25993"/>
          <a:stretch/>
        </p:blipFill>
        <p:spPr bwMode="auto">
          <a:xfrm>
            <a:off x="5486401" y="1179554"/>
            <a:ext cx="3200400" cy="262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48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The French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21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125" y="2859315"/>
            <a:ext cx="4603834" cy="3068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ZA" dirty="0"/>
              <a:t>Careful with their money</a:t>
            </a:r>
          </a:p>
          <a:p>
            <a:pPr lvl="0"/>
            <a:r>
              <a:rPr lang="en-ZA" dirty="0"/>
              <a:t>Tough, independent</a:t>
            </a:r>
          </a:p>
          <a:p>
            <a:r>
              <a:rPr lang="en-ZA" dirty="0"/>
              <a:t>Punctual </a:t>
            </a:r>
          </a:p>
        </p:txBody>
      </p:sp>
    </p:spTree>
    <p:extLst>
      <p:ext uri="{BB962C8B-B14F-4D97-AF65-F5344CB8AC3E}">
        <p14:creationId xmlns:p14="http://schemas.microsoft.com/office/powerpoint/2010/main" val="358326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The French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22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4150181"/>
              </p:ext>
            </p:extLst>
          </p:nvPr>
        </p:nvGraphicFramePr>
        <p:xfrm>
          <a:off x="457200" y="1404938"/>
          <a:ext cx="8229600" cy="472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41" y="153525"/>
            <a:ext cx="1651378" cy="110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144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The French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23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8027219"/>
              </p:ext>
            </p:extLst>
          </p:nvPr>
        </p:nvGraphicFramePr>
        <p:xfrm>
          <a:off x="457200" y="1404938"/>
          <a:ext cx="8229600" cy="472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41" y="153525"/>
            <a:ext cx="1651378" cy="110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202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The German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24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31" y="4702629"/>
            <a:ext cx="2768969" cy="1838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49830"/>
            <a:ext cx="8229600" cy="4776334"/>
          </a:xfrm>
        </p:spPr>
        <p:txBody>
          <a:bodyPr/>
          <a:lstStyle/>
          <a:p>
            <a:pPr lvl="0"/>
            <a:r>
              <a:rPr lang="en-US" dirty="0"/>
              <a:t>They come from </a:t>
            </a:r>
            <a:r>
              <a:rPr lang="en-US" dirty="0" smtClean="0"/>
              <a:t>far away</a:t>
            </a:r>
            <a:endParaRPr lang="en-ZA" dirty="0"/>
          </a:p>
          <a:p>
            <a:pPr lvl="0"/>
            <a:r>
              <a:rPr lang="en-US" dirty="0"/>
              <a:t>Expect everything to work very well</a:t>
            </a:r>
            <a:endParaRPr lang="en-ZA" dirty="0"/>
          </a:p>
          <a:p>
            <a:pPr lvl="0"/>
            <a:r>
              <a:rPr lang="en-US" dirty="0"/>
              <a:t>Not very warm personalities</a:t>
            </a:r>
            <a:endParaRPr lang="en-ZA" dirty="0"/>
          </a:p>
          <a:p>
            <a:pPr lvl="0"/>
            <a:r>
              <a:rPr lang="en-US" dirty="0"/>
              <a:t>Well organised</a:t>
            </a:r>
            <a:endParaRPr lang="en-ZA" dirty="0"/>
          </a:p>
          <a:p>
            <a:pPr lvl="0"/>
            <a:r>
              <a:rPr lang="en-US" dirty="0"/>
              <a:t>Can appear to be rude</a:t>
            </a:r>
            <a:endParaRPr lang="en-ZA" dirty="0"/>
          </a:p>
          <a:p>
            <a:pPr lvl="0"/>
            <a:r>
              <a:rPr lang="en-US" dirty="0"/>
              <a:t>Respect traditions and culture</a:t>
            </a:r>
            <a:endParaRPr lang="en-ZA" dirty="0"/>
          </a:p>
          <a:p>
            <a:pPr lvl="0"/>
            <a:r>
              <a:rPr lang="en-US" dirty="0"/>
              <a:t>Like drinking!</a:t>
            </a:r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2061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The German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25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5546870"/>
              </p:ext>
            </p:extLst>
          </p:nvPr>
        </p:nvGraphicFramePr>
        <p:xfrm>
          <a:off x="457200" y="1404938"/>
          <a:ext cx="8229600" cy="472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37" y="149495"/>
            <a:ext cx="1669576" cy="1108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319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The German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26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029242"/>
              </p:ext>
            </p:extLst>
          </p:nvPr>
        </p:nvGraphicFramePr>
        <p:xfrm>
          <a:off x="457200" y="1404938"/>
          <a:ext cx="8229600" cy="472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37" y="149495"/>
            <a:ext cx="1669576" cy="1108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857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The British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27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6" y="3599544"/>
            <a:ext cx="4137478" cy="2526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49830"/>
            <a:ext cx="8229600" cy="4776334"/>
          </a:xfrm>
        </p:spPr>
        <p:txBody>
          <a:bodyPr/>
          <a:lstStyle/>
          <a:p>
            <a:pPr lvl="0"/>
            <a:r>
              <a:rPr lang="en-ZA" dirty="0"/>
              <a:t>Independent</a:t>
            </a:r>
          </a:p>
          <a:p>
            <a:pPr lvl="0"/>
            <a:r>
              <a:rPr lang="en-ZA" dirty="0"/>
              <a:t>A bit arrogant (high ego)</a:t>
            </a:r>
          </a:p>
          <a:p>
            <a:pPr lvl="0"/>
            <a:r>
              <a:rPr lang="en-ZA" dirty="0"/>
              <a:t>Organised</a:t>
            </a:r>
          </a:p>
          <a:p>
            <a:pPr lvl="0"/>
            <a:r>
              <a:rPr lang="en-ZA" dirty="0" smtClean="0"/>
              <a:t>Aware of s</a:t>
            </a:r>
            <a:r>
              <a:rPr lang="en-ZA" dirty="0" smtClean="0"/>
              <a:t>afety issues</a:t>
            </a:r>
            <a:endParaRPr lang="en-ZA" dirty="0"/>
          </a:p>
          <a:p>
            <a:pPr lvl="0"/>
            <a:r>
              <a:rPr lang="en-ZA" dirty="0"/>
              <a:t>Very </a:t>
            </a:r>
            <a:r>
              <a:rPr lang="en-ZA" dirty="0" smtClean="0"/>
              <a:t>demanding/</a:t>
            </a:r>
          </a:p>
          <a:p>
            <a:pPr marL="0" lvl="0" indent="0">
              <a:buNone/>
            </a:pPr>
            <a:r>
              <a:rPr lang="en-ZA" dirty="0"/>
              <a:t> </a:t>
            </a:r>
            <a:r>
              <a:rPr lang="en-ZA" dirty="0" smtClean="0"/>
              <a:t>   needy</a:t>
            </a:r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6698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The British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4BACC6">
                    <a:lumMod val="75000"/>
                  </a:srgbClr>
                </a:solidFill>
                <a:latin typeface="Coming Home" pitchFamily="2" charset="-18"/>
              </a:rPr>
              <a:t>28</a:t>
            </a:r>
            <a:endParaRPr lang="en-US" sz="2800" b="1" i="1" dirty="0">
              <a:solidFill>
                <a:srgbClr val="4BACC6">
                  <a:lumMod val="75000"/>
                </a:srgbClr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7260009"/>
              </p:ext>
            </p:extLst>
          </p:nvPr>
        </p:nvGraphicFramePr>
        <p:xfrm>
          <a:off x="457200" y="1404938"/>
          <a:ext cx="8229600" cy="472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58" y="177101"/>
            <a:ext cx="1725149" cy="1053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103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The British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29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7257205"/>
              </p:ext>
            </p:extLst>
          </p:nvPr>
        </p:nvGraphicFramePr>
        <p:xfrm>
          <a:off x="457200" y="1404938"/>
          <a:ext cx="8229600" cy="472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58" y="177101"/>
            <a:ext cx="1725149" cy="1053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134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689100" y="457200"/>
            <a:ext cx="60071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1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:  </a:t>
            </a:r>
            <a:r>
              <a:rPr lang="en-US" sz="3200" b="1" spc="110" dirty="0" err="1" smtClean="0">
                <a:solidFill>
                  <a:prstClr val="white"/>
                </a:solidFill>
                <a:latin typeface="Coming Home" pitchFamily="2" charset="-18"/>
              </a:rPr>
              <a:t>Tuk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 </a:t>
            </a:r>
            <a:r>
              <a:rPr lang="en-US" sz="3200" b="1" spc="110" dirty="0" err="1" smtClean="0">
                <a:solidFill>
                  <a:prstClr val="white"/>
                </a:solidFill>
                <a:latin typeface="Coming Home" pitchFamily="2" charset="-18"/>
              </a:rPr>
              <a:t>Tuk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 Safaris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3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05720"/>
            <a:ext cx="8229600" cy="4720444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Read the sheet about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Tuk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Tuk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Safaris, and the owner-guide, Ere.</a:t>
            </a:r>
          </a:p>
          <a:p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2400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2400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Answer the 3 questions:</a:t>
            </a:r>
          </a:p>
          <a:p>
            <a:pPr lvl="0"/>
            <a:r>
              <a:rPr lang="en-ZA" sz="22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What do Western </a:t>
            </a:r>
            <a:r>
              <a:rPr lang="en-ZA" sz="22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tourists </a:t>
            </a:r>
            <a:r>
              <a:rPr lang="en-ZA" sz="22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really like about Ere?</a:t>
            </a:r>
            <a:endParaRPr lang="en-ZA" sz="2200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en-ZA" sz="22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What did they really like about the tours?</a:t>
            </a:r>
          </a:p>
          <a:p>
            <a:r>
              <a:rPr lang="en-ZA" sz="22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How does this affect </a:t>
            </a:r>
            <a:r>
              <a:rPr lang="en-ZA" sz="2200" b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Ere’s</a:t>
            </a:r>
            <a:r>
              <a:rPr lang="en-ZA" sz="22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business?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7" y="-36733"/>
            <a:ext cx="1227987" cy="1335506"/>
          </a:xfrm>
          <a:prstGeom prst="rect">
            <a:avLst/>
          </a:prstGeom>
        </p:spPr>
      </p:pic>
      <p:pic>
        <p:nvPicPr>
          <p:cNvPr id="7" name="Picture 6" descr="Tuk Tuk Safari Logo">
            <a:hlinkClick r:id="rId4" tooltip="&quot;Tuk Tuk Safari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334" y="2083274"/>
            <a:ext cx="1564056" cy="196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http://www.brandsoftheworld.com/sites/default/files/styles/logo-thumbnail/public/082012/tripavisor_logo.png?itok=Afj-ungK">
            <a:hlinkClick r:id="rId6"/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4406" y="2578574"/>
            <a:ext cx="1780540" cy="1474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000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The British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4BACC6">
                    <a:lumMod val="75000"/>
                  </a:srgbClr>
                </a:solidFill>
                <a:latin typeface="Coming Home" pitchFamily="2" charset="-18"/>
              </a:rPr>
              <a:t>30</a:t>
            </a:r>
            <a:endParaRPr lang="en-US" sz="2800" b="1" i="1" dirty="0">
              <a:solidFill>
                <a:srgbClr val="4BACC6">
                  <a:lumMod val="75000"/>
                </a:srgbClr>
              </a:solidFill>
              <a:latin typeface="Coming Home" pitchFamily="2" charset="-1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150" y="1310187"/>
            <a:ext cx="7732025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prstClr val="white"/>
                </a:solidFill>
              </a:rPr>
              <a:t>What is ‘sarcasm’?</a:t>
            </a:r>
            <a:endParaRPr lang="en-US" sz="7200" b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149" y="2841011"/>
            <a:ext cx="8058151" cy="39703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ZA" sz="2800" b="1" dirty="0"/>
              <a:t>A ‘nasty’ remark that is </a:t>
            </a:r>
            <a:r>
              <a:rPr lang="en-ZA" sz="2800" b="1" dirty="0" smtClean="0"/>
              <a:t>supposed to </a:t>
            </a:r>
            <a:r>
              <a:rPr lang="en-ZA" sz="2800" b="1" dirty="0"/>
              <a:t>be funny.</a:t>
            </a:r>
          </a:p>
          <a:p>
            <a:r>
              <a:rPr lang="en-ZA" sz="2400" b="1" dirty="0"/>
              <a:t>When someone says the opposite of what </a:t>
            </a:r>
            <a:r>
              <a:rPr lang="en-ZA" sz="2400" b="1" dirty="0" smtClean="0"/>
              <a:t>they really mean.</a:t>
            </a:r>
            <a:endParaRPr lang="en-ZA" sz="2400" b="1" dirty="0"/>
          </a:p>
          <a:p>
            <a:r>
              <a:rPr lang="en-ZA" sz="2000" dirty="0"/>
              <a:t> </a:t>
            </a:r>
          </a:p>
          <a:p>
            <a:r>
              <a:rPr lang="en-ZA" sz="2000" b="1" dirty="0"/>
              <a:t>Examples</a:t>
            </a:r>
            <a:r>
              <a:rPr lang="en-ZA" sz="2000" dirty="0"/>
              <a:t>: 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ZA" sz="2000" dirty="0"/>
              <a:t>When something bad happens: “That's just what I need, great! Terrific!”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ZA" sz="2000" dirty="0"/>
              <a:t>When you expected something to happen, especially after warning someone about it;  “Well what a surprise!’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ZA" sz="2000" dirty="0"/>
              <a:t>When someone says something that is very obvious or </a:t>
            </a:r>
            <a:r>
              <a:rPr lang="en-ZA" sz="2000" dirty="0" smtClean="0"/>
              <a:t>stupid;   </a:t>
            </a:r>
            <a:r>
              <a:rPr lang="en-ZA" sz="2000" dirty="0"/>
              <a:t>- Really? No! You are </a:t>
            </a:r>
            <a:r>
              <a:rPr lang="en-ZA" sz="2000" dirty="0" smtClean="0"/>
              <a:t>so clever</a:t>
            </a:r>
            <a:r>
              <a:rPr lang="en-ZA" sz="2000" dirty="0"/>
              <a:t>!”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ZA" sz="2000" dirty="0"/>
              <a:t>When someone does something wrong:  “Very good, well done, nice!”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ZA" sz="2000" dirty="0"/>
              <a:t>When something happens that you don’t want or need:   “That's just what we need!”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2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The American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31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7170" name="Picture 2" descr="C:\A SwissContact\Laos Tour Guide Training\Materials\Module 3 Interpretive Skills\Pictures\imagesF9Q8DU8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202" y="4557486"/>
            <a:ext cx="3157299" cy="1859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64344"/>
            <a:ext cx="8229600" cy="4761820"/>
          </a:xfrm>
        </p:spPr>
        <p:txBody>
          <a:bodyPr/>
          <a:lstStyle/>
          <a:p>
            <a:pPr lvl="0"/>
            <a:r>
              <a:rPr lang="en-ZA" dirty="0"/>
              <a:t>Very demanding travellers</a:t>
            </a:r>
          </a:p>
          <a:p>
            <a:pPr lvl="0"/>
            <a:r>
              <a:rPr lang="en-ZA" dirty="0"/>
              <a:t>Even older Americans are young at heart</a:t>
            </a:r>
          </a:p>
          <a:p>
            <a:pPr lvl="0"/>
            <a:r>
              <a:rPr lang="en-ZA" dirty="0"/>
              <a:t>Fun, entertaining</a:t>
            </a:r>
          </a:p>
          <a:p>
            <a:pPr lvl="0"/>
            <a:r>
              <a:rPr lang="en-ZA" dirty="0" smtClean="0"/>
              <a:t>Like to </a:t>
            </a:r>
            <a:r>
              <a:rPr lang="en-ZA" dirty="0"/>
              <a:t>show off a bit</a:t>
            </a:r>
          </a:p>
          <a:p>
            <a:pPr lvl="0"/>
            <a:r>
              <a:rPr lang="en-ZA" dirty="0"/>
              <a:t>Careful with their money, but still generous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5570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The American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32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3241337"/>
              </p:ext>
            </p:extLst>
          </p:nvPr>
        </p:nvGraphicFramePr>
        <p:xfrm>
          <a:off x="457200" y="1404938"/>
          <a:ext cx="8229600" cy="472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 descr="C:\A SwissContact\Laos Tour Guide Training\Materials\Module 3 Interpretive Skills\Pictures\imagesF9Q8DU8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586" y="186542"/>
            <a:ext cx="1756429" cy="103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66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The American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33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2615962"/>
              </p:ext>
            </p:extLst>
          </p:nvPr>
        </p:nvGraphicFramePr>
        <p:xfrm>
          <a:off x="457200" y="1404938"/>
          <a:ext cx="8229600" cy="472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C:\A SwissContact\Laos Tour Guide Training\Materials\Module 3 Interpretive Skills\Pictures\imagesF9Q8DU8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586" y="186542"/>
            <a:ext cx="1756429" cy="103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58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Ideas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f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or Building Rapport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34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275" y="1815153"/>
            <a:ext cx="7732025" cy="30469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9600" b="1" dirty="0" smtClean="0"/>
              <a:t>Ways to build Rapport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45804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Ideas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f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or Building Rapport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35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9400" y="1098901"/>
            <a:ext cx="8216900" cy="6029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800" b="1" dirty="0" smtClean="0"/>
              <a:t>When and Where?</a:t>
            </a:r>
            <a:endParaRPr lang="en-ZA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5389" y="2502483"/>
            <a:ext cx="290119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AU" sz="2800" b="1" dirty="0" smtClean="0"/>
              <a:t>Chat during meals</a:t>
            </a:r>
            <a:endParaRPr lang="en-ZA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5387" y="1701801"/>
            <a:ext cx="580238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b="1" dirty="0" smtClean="0"/>
              <a:t>Start </a:t>
            </a:r>
            <a:r>
              <a:rPr lang="en-US" sz="2800" b="1" dirty="0" smtClean="0"/>
              <a:t>of the day:  at breakfast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12126" y="3342987"/>
            <a:ext cx="2381155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b="1" dirty="0" smtClean="0"/>
              <a:t>In the vehicle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5388" y="4079837"/>
            <a:ext cx="8283812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b="1" dirty="0" smtClean="0"/>
              <a:t>During free time:  e.g. </a:t>
            </a:r>
            <a:r>
              <a:rPr lang="en-US" sz="2800" b="1" dirty="0" smtClean="0"/>
              <a:t>give ideas </a:t>
            </a:r>
            <a:r>
              <a:rPr lang="en-US" sz="2800" b="1" dirty="0" smtClean="0"/>
              <a:t>on what to do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02712" y="3376922"/>
            <a:ext cx="289348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b="1" dirty="0" smtClean="0"/>
              <a:t>During activities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5387" y="5778928"/>
            <a:ext cx="7940913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b="1" dirty="0" smtClean="0"/>
              <a:t>Repeat a question from a single tourist, and tell the whole group. E.g. “Lisa just raised a good question”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695890" y="2330481"/>
            <a:ext cx="4199882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400" b="1" dirty="0" smtClean="0"/>
              <a:t>Call to room after check-in to see if </a:t>
            </a:r>
            <a:r>
              <a:rPr lang="en-US" sz="2400" b="1" dirty="0" smtClean="0"/>
              <a:t>everything is </a:t>
            </a:r>
            <a:r>
              <a:rPr lang="en-US" sz="2400" b="1" dirty="0" smtClean="0"/>
              <a:t>OK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55390" y="4743775"/>
            <a:ext cx="8283810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b="1" dirty="0" smtClean="0"/>
              <a:t>Ask feedback in general – about the day, the activity, during the trip, </a:t>
            </a:r>
            <a:r>
              <a:rPr lang="en-US" sz="2800" b="1" dirty="0" smtClean="0"/>
              <a:t>etc.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5119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Ideas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f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or Building Rapport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36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9400" y="1098901"/>
            <a:ext cx="8216900" cy="6029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AU" sz="2800" b="1" dirty="0" smtClean="0"/>
              <a:t>Build </a:t>
            </a:r>
            <a:r>
              <a:rPr lang="en-AU" sz="2800" b="1" dirty="0"/>
              <a:t>on </a:t>
            </a:r>
            <a:r>
              <a:rPr lang="en-AU" sz="2800" b="1" dirty="0" smtClean="0"/>
              <a:t>conversations</a:t>
            </a:r>
            <a:r>
              <a:rPr lang="en-AU" sz="2800" dirty="0" smtClean="0"/>
              <a:t> when </a:t>
            </a:r>
            <a:r>
              <a:rPr lang="en-AU" sz="2800" dirty="0" smtClean="0"/>
              <a:t>you greet people</a:t>
            </a:r>
            <a:r>
              <a:rPr lang="en-AU" sz="2800" dirty="0" smtClean="0"/>
              <a:t>:</a:t>
            </a:r>
            <a:endParaRPr lang="en-ZA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96" y="1701799"/>
            <a:ext cx="3981734" cy="424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026" y="3368652"/>
            <a:ext cx="2213970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AU" sz="2800" b="1" dirty="0"/>
              <a:t>Remember </a:t>
            </a:r>
            <a:r>
              <a:rPr lang="en-AU" sz="2800" b="1" dirty="0" smtClean="0"/>
              <a:t>&amp; </a:t>
            </a:r>
            <a:r>
              <a:rPr lang="en-AU" sz="2800" b="1" dirty="0"/>
              <a:t>use </a:t>
            </a:r>
            <a:r>
              <a:rPr lang="en-AU" sz="2800" b="1" dirty="0" smtClean="0"/>
              <a:t>name</a:t>
            </a:r>
            <a:endParaRPr lang="en-ZA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82230" y="1828799"/>
            <a:ext cx="2518770" cy="13849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b="1" dirty="0"/>
              <a:t>Mention a previous topic of conversation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1330" y="3486104"/>
            <a:ext cx="2381155" cy="13849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b="1" dirty="0"/>
              <a:t>Check </a:t>
            </a:r>
            <a:r>
              <a:rPr lang="en-US" sz="2800" b="1" dirty="0" smtClean="0"/>
              <a:t>that a query has </a:t>
            </a:r>
            <a:r>
              <a:rPr lang="en-US" sz="2800" b="1" dirty="0"/>
              <a:t>been resolved</a:t>
            </a:r>
          </a:p>
        </p:txBody>
      </p:sp>
    </p:spTree>
    <p:extLst>
      <p:ext uri="{BB962C8B-B14F-4D97-AF65-F5344CB8AC3E}">
        <p14:creationId xmlns:p14="http://schemas.microsoft.com/office/powerpoint/2010/main" val="178749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Ideas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f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or Building Rapport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37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1301" y="4187020"/>
            <a:ext cx="2413000" cy="1045380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AU" sz="2800" dirty="0"/>
              <a:t>A</a:t>
            </a:r>
            <a:r>
              <a:rPr lang="en-AU" sz="2800" dirty="0" smtClean="0"/>
              <a:t>dds </a:t>
            </a:r>
            <a:r>
              <a:rPr lang="en-AU" sz="2800" dirty="0"/>
              <a:t>interest and </a:t>
            </a:r>
            <a:r>
              <a:rPr lang="en-AU" sz="2800" dirty="0" smtClean="0"/>
              <a:t>insight.</a:t>
            </a:r>
            <a:endParaRPr lang="en-ZA" sz="2800" dirty="0"/>
          </a:p>
        </p:txBody>
      </p:sp>
      <p:pic>
        <p:nvPicPr>
          <p:cNvPr id="6146" name="Picture 2" descr="http://i.ytimg.com/vi/P-N7Wl3LlzE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7200" y="2109133"/>
            <a:ext cx="5867400" cy="3441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D417E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4" name="Rectangle 3"/>
          <p:cNvSpPr/>
          <p:nvPr/>
        </p:nvSpPr>
        <p:spPr>
          <a:xfrm>
            <a:off x="2133600" y="1120914"/>
            <a:ext cx="4586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b="1" dirty="0"/>
              <a:t>Use </a:t>
            </a:r>
            <a:r>
              <a:rPr lang="en-AU" sz="4000" b="1" dirty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anecdotes</a:t>
            </a:r>
            <a:r>
              <a:rPr lang="en-AU" sz="3600" b="1" dirty="0"/>
              <a:t> 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241301" y="2444988"/>
            <a:ext cx="2413000" cy="138499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AU" sz="2800" dirty="0" smtClean="0"/>
              <a:t>Relevant </a:t>
            </a:r>
            <a:r>
              <a:rPr lang="en-AU" sz="2800" dirty="0"/>
              <a:t>to </a:t>
            </a:r>
            <a:r>
              <a:rPr lang="en-AU" sz="2800" dirty="0" smtClean="0"/>
              <a:t>site</a:t>
            </a:r>
            <a:r>
              <a:rPr lang="en-AU" sz="2800" dirty="0"/>
              <a:t>, location or </a:t>
            </a:r>
            <a:r>
              <a:rPr lang="en-AU" sz="2800" dirty="0" smtClean="0"/>
              <a:t>tour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30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Ideas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f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or Building Rapport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38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7170" name="Picture 2" descr="https://wordlytraveler.files.wordpress.com/2011/11/1287731-tour-guide-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9101" y="1904998"/>
            <a:ext cx="5958021" cy="468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55022" y="1197112"/>
            <a:ext cx="29161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000" b="1" dirty="0"/>
              <a:t>Use humour </a:t>
            </a:r>
            <a:endParaRPr lang="en-US" sz="40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17508863"/>
              </p:ext>
            </p:extLst>
          </p:nvPr>
        </p:nvGraphicFramePr>
        <p:xfrm>
          <a:off x="358633" y="4885899"/>
          <a:ext cx="2821296" cy="1772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2810115"/>
              </p:ext>
            </p:extLst>
          </p:nvPr>
        </p:nvGraphicFramePr>
        <p:xfrm>
          <a:off x="6419850" y="5178781"/>
          <a:ext cx="2076450" cy="1413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3989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Ideas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f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or Building Rapport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39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1420"/>
            <a:ext cx="7658100" cy="753280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n-AU" sz="4400" b="1" dirty="0" smtClean="0"/>
              <a:t>Check people’s welfare</a:t>
            </a:r>
            <a:endParaRPr lang="en-ZA" sz="2400" dirty="0"/>
          </a:p>
        </p:txBody>
      </p:sp>
      <p:pic>
        <p:nvPicPr>
          <p:cNvPr id="8194" name="Picture 2" descr="https://mytchsy.files.wordpress.com/2012/05/540621_10150927530539185_570704184_9677818_894809278_ncropped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1755" y="2008596"/>
            <a:ext cx="6394545" cy="4503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1300" y="3564209"/>
            <a:ext cx="3429000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AU" sz="2800" b="1" dirty="0" smtClean="0"/>
              <a:t>Make sure they </a:t>
            </a:r>
            <a:r>
              <a:rPr lang="en-AU" sz="2800" b="1" dirty="0"/>
              <a:t>are okay and </a:t>
            </a:r>
            <a:r>
              <a:rPr lang="en-AU" sz="2800" b="1" dirty="0" smtClean="0"/>
              <a:t>prepared</a:t>
            </a:r>
            <a:endParaRPr lang="en-ZA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41300" y="2044700"/>
            <a:ext cx="2618014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AU" sz="2800" b="1" dirty="0"/>
              <a:t>Ask if they need anything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41355" y="5157209"/>
            <a:ext cx="3228889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AU" sz="2800" b="1" dirty="0"/>
              <a:t>H</a:t>
            </a:r>
            <a:r>
              <a:rPr lang="en-AU" sz="2800" b="1" dirty="0" smtClean="0"/>
              <a:t>elp </a:t>
            </a:r>
            <a:r>
              <a:rPr lang="en-AU" sz="2800" b="1" dirty="0"/>
              <a:t>them </a:t>
            </a:r>
            <a:r>
              <a:rPr lang="en-AU" sz="2800" b="1" dirty="0" smtClean="0"/>
              <a:t>to solve </a:t>
            </a:r>
            <a:r>
              <a:rPr lang="en-AU" sz="2800" b="1" dirty="0"/>
              <a:t>problems</a:t>
            </a:r>
            <a:endParaRPr lang="en-ZA" sz="2800" b="1" dirty="0"/>
          </a:p>
        </p:txBody>
      </p:sp>
    </p:spTree>
    <p:extLst>
      <p:ext uri="{BB962C8B-B14F-4D97-AF65-F5344CB8AC3E}">
        <p14:creationId xmlns:p14="http://schemas.microsoft.com/office/powerpoint/2010/main" val="22305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smtClean="0">
                <a:solidFill>
                  <a:prstClr val="white"/>
                </a:solidFill>
                <a:latin typeface="Coming Home" pitchFamily="2" charset="-18"/>
              </a:rPr>
              <a:t>Activity 2: 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Dictionary search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4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05720"/>
            <a:ext cx="4572000" cy="472044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Use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your phones, look up the meaning of the word “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rapport”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7" y="4549358"/>
            <a:ext cx="1227987" cy="1335506"/>
          </a:xfrm>
          <a:prstGeom prst="rect">
            <a:avLst/>
          </a:prstGeom>
        </p:spPr>
      </p:pic>
      <p:pic>
        <p:nvPicPr>
          <p:cNvPr id="7" name="Picture 2" descr="http://c8.alamy.com/comp/BHXK5A/dictionary-application-on-a-smartphone-BHXK5A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37625">
            <a:off x="5101186" y="1169870"/>
            <a:ext cx="2765979" cy="5060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16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Ideas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f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or Building Rapport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40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66802" y="3298583"/>
            <a:ext cx="3633038" cy="162825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n-AU" b="1" dirty="0" smtClean="0"/>
              <a:t>Interpersonal communication skills</a:t>
            </a:r>
            <a:endParaRPr lang="en-ZA" dirty="0"/>
          </a:p>
        </p:txBody>
      </p:sp>
      <p:grpSp>
        <p:nvGrpSpPr>
          <p:cNvPr id="10" name="Group 9"/>
          <p:cNvGrpSpPr/>
          <p:nvPr/>
        </p:nvGrpSpPr>
        <p:grpSpPr>
          <a:xfrm>
            <a:off x="67300" y="2278982"/>
            <a:ext cx="1689652" cy="2008583"/>
            <a:chOff x="310874" y="1303002"/>
            <a:chExt cx="1689652" cy="2008583"/>
          </a:xfrm>
        </p:grpSpPr>
        <p:pic>
          <p:nvPicPr>
            <p:cNvPr id="9224" name="Picture 8" descr="http://images.clipartpanda.com/person-clip-art-11949845431036898252ppl3.svg.me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74" y="1303002"/>
              <a:ext cx="1689652" cy="2008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10063" y="2322603"/>
              <a:ext cx="7697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AU" sz="2000" b="1" dirty="0"/>
                <a:t>Smile</a:t>
              </a:r>
              <a:endParaRPr lang="en-ZA" sz="20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70557" y="2260046"/>
            <a:ext cx="1721043" cy="2018008"/>
            <a:chOff x="6467474" y="2133304"/>
            <a:chExt cx="1721043" cy="2018008"/>
          </a:xfrm>
        </p:grpSpPr>
        <p:pic>
          <p:nvPicPr>
            <p:cNvPr id="9222" name="Picture 6" descr="http://www.clker.com/cliparts/b/a/2/f/1194984542205677546ppl2.svg.med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474" y="2133304"/>
              <a:ext cx="1721043" cy="2018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6698975" y="2957642"/>
              <a:ext cx="112422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AU" sz="2000" b="1" dirty="0">
                  <a:solidFill>
                    <a:schemeClr val="bg1"/>
                  </a:solidFill>
                </a:rPr>
                <a:t>Eye contact</a:t>
              </a:r>
              <a:endParaRPr lang="en-ZA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99840" y="4546072"/>
            <a:ext cx="1721042" cy="1981200"/>
            <a:chOff x="6467475" y="4406900"/>
            <a:chExt cx="1721042" cy="1981200"/>
          </a:xfrm>
        </p:grpSpPr>
        <p:pic>
          <p:nvPicPr>
            <p:cNvPr id="9218" name="Picture 2" descr="http://images.clipartpanda.com/person-clip-art-9iRapzExT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475" y="4406900"/>
              <a:ext cx="1721042" cy="198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698975" y="5295900"/>
              <a:ext cx="112422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AU" sz="2000" b="1" dirty="0"/>
                <a:t>Show interest</a:t>
              </a:r>
              <a:endParaRPr lang="en-ZA" sz="20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94846" y="1184534"/>
            <a:ext cx="1689652" cy="1981200"/>
            <a:chOff x="3825876" y="4406900"/>
            <a:chExt cx="1689652" cy="1981200"/>
          </a:xfrm>
        </p:grpSpPr>
        <p:pic>
          <p:nvPicPr>
            <p:cNvPr id="9220" name="Picture 4" descr="http://www.clker.com/cliparts/v/5/U/J/R/p/fuschia-person-md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876" y="4406900"/>
              <a:ext cx="1689652" cy="198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032096" y="5187771"/>
              <a:ext cx="11557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AU" b="1" dirty="0">
                  <a:solidFill>
                    <a:schemeClr val="bg1"/>
                  </a:solidFill>
                </a:rPr>
                <a:t>Respond to questions</a:t>
              </a:r>
              <a:endParaRPr lang="en-ZA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36252" y="4626906"/>
            <a:ext cx="1689652" cy="1981200"/>
            <a:chOff x="955451" y="4406900"/>
            <a:chExt cx="1689652" cy="1981200"/>
          </a:xfrm>
        </p:grpSpPr>
        <p:pic>
          <p:nvPicPr>
            <p:cNvPr id="9226" name="Picture 10" descr="http://images.clipartpanda.com/person-clip-art-dc7g64qc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451" y="4406900"/>
              <a:ext cx="1689652" cy="198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155700" y="5169237"/>
              <a:ext cx="11303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AU" sz="2000" b="1" dirty="0"/>
                <a:t>Clarify </a:t>
              </a:r>
              <a:r>
                <a:rPr lang="en-AU" sz="2000" b="1" dirty="0" smtClean="0"/>
                <a:t>info</a:t>
              </a:r>
              <a:endParaRPr lang="en-ZA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1673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Ideas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f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or Building Rapport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41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10242" name="Picture 2" descr="http://cdn.static.tuoitre.vn/i/s500/2015/04/1Jzqpr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8" y="1862465"/>
            <a:ext cx="6320432" cy="4199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5529" y="1161534"/>
            <a:ext cx="4107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AU" sz="3600" b="1" dirty="0"/>
              <a:t>Involve </a:t>
            </a:r>
            <a:r>
              <a:rPr lang="en-US" sz="3600" b="1" dirty="0"/>
              <a:t>your </a:t>
            </a:r>
            <a:r>
              <a:rPr lang="en-US" sz="3600" b="1" dirty="0" smtClean="0"/>
              <a:t>tourists</a:t>
            </a:r>
            <a:endParaRPr lang="en-ZA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4723448" y="1631632"/>
            <a:ext cx="4390817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n-AU" sz="2400" dirty="0"/>
              <a:t>Tell them what is </a:t>
            </a:r>
            <a:r>
              <a:rPr lang="en-AU" sz="2400" dirty="0" smtClean="0"/>
              <a:t>going to </a:t>
            </a:r>
            <a:r>
              <a:rPr lang="en-AU" sz="2400" dirty="0"/>
              <a:t>happen</a:t>
            </a:r>
            <a:endParaRPr lang="en-ZA" sz="2400" dirty="0"/>
          </a:p>
        </p:txBody>
      </p:sp>
      <p:sp>
        <p:nvSpPr>
          <p:cNvPr id="7" name="Rectangle 6"/>
          <p:cNvSpPr/>
          <p:nvPr/>
        </p:nvSpPr>
        <p:spPr>
          <a:xfrm>
            <a:off x="5490115" y="5341634"/>
            <a:ext cx="3653885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n-AU" sz="2400" dirty="0"/>
              <a:t>Give them something to do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5529" y="6061595"/>
            <a:ext cx="5566486" cy="54392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lvl="0" indent="0">
              <a:buNone/>
            </a:pPr>
            <a:r>
              <a:rPr lang="en-AU" sz="2400" dirty="0" smtClean="0"/>
              <a:t>Give </a:t>
            </a:r>
            <a:r>
              <a:rPr lang="en-AU" sz="2400" dirty="0"/>
              <a:t>them something to look at or read</a:t>
            </a:r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val="178543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Ideas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f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or Building Rapport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4BACC6">
                    <a:lumMod val="75000"/>
                  </a:srgbClr>
                </a:solidFill>
                <a:latin typeface="Coming Home" pitchFamily="2" charset="-18"/>
              </a:rPr>
              <a:t>42</a:t>
            </a:r>
            <a:endParaRPr lang="en-US" sz="2800" b="1" i="1" dirty="0">
              <a:solidFill>
                <a:srgbClr val="4BACC6">
                  <a:lumMod val="75000"/>
                </a:srgbClr>
              </a:solidFill>
              <a:latin typeface="Coming Home" pitchFamily="2" charset="-1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275" y="1815153"/>
            <a:ext cx="7732025" cy="452431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prstClr val="white"/>
                </a:solidFill>
              </a:rPr>
              <a:t>Finding out Tourists’ needs and interests</a:t>
            </a:r>
            <a:endParaRPr lang="en-US" sz="9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3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Linking to tourists needs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43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7550515"/>
              </p:ext>
            </p:extLst>
          </p:nvPr>
        </p:nvGraphicFramePr>
        <p:xfrm>
          <a:off x="457200" y="1404938"/>
          <a:ext cx="8229600" cy="472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02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Example:  linking to their Home Country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44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59193037"/>
              </p:ext>
            </p:extLst>
          </p:nvPr>
        </p:nvGraphicFramePr>
        <p:xfrm>
          <a:off x="559557" y="1397000"/>
          <a:ext cx="8052179" cy="490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402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297977" y="411318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Useful Apps for guides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45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05720"/>
            <a:ext cx="3869140" cy="472044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Unit Converter</a:t>
            </a:r>
          </a:p>
          <a:p>
            <a:pPr marL="0" indent="0">
              <a:buNone/>
            </a:pPr>
            <a:r>
              <a:rPr lang="en-US" b="1" dirty="0" smtClean="0"/>
              <a:t> App by </a:t>
            </a:r>
            <a:r>
              <a:rPr lang="en-US" b="1" dirty="0" err="1" smtClean="0"/>
              <a:t>Mobitrendz</a:t>
            </a:r>
            <a:endParaRPr lang="en-US" b="1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ZA" dirty="0"/>
          </a:p>
        </p:txBody>
      </p:sp>
      <p:sp>
        <p:nvSpPr>
          <p:cNvPr id="4" name="AutoShape 4" descr="Image result for unit converter mobitrendz icon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81" y="2713654"/>
            <a:ext cx="3412510" cy="3412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4627160" y="1405720"/>
            <a:ext cx="3869140" cy="4872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Distance </a:t>
            </a:r>
            <a:r>
              <a:rPr lang="en-US" b="1" dirty="0" smtClean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calculator App</a:t>
            </a:r>
            <a:endParaRPr lang="en-US" b="1" dirty="0">
              <a:solidFill>
                <a:srgbClr val="0065B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b="1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ZA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55" y="2713654"/>
            <a:ext cx="3413906" cy="3413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69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How to find out their needs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46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302534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358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Accommodating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needs and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wishes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47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2050" name="Picture 2" descr="http://www.ursulasweeklywanders.com/wp-content/uploads/2012/06/19-Watching-Water_6371-300x2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9592" y="4783888"/>
            <a:ext cx="2667000" cy="1744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orldcyclingtour.files.wordpress.com/2012/03/rd-2011-07-28-1140-10-web.jpg?w=5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4063" y="4658521"/>
            <a:ext cx="2514600" cy="1575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positiveworldtravel.smugmug.com/Guatemala/Quetzal-Trekkers/i-tHmqZsV/0/L/IMG5580-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783" y="1748973"/>
            <a:ext cx="2953728" cy="212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ttrweekly.com/site/wp-content/uploads/2013/01/inside-no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7093" y="3983314"/>
            <a:ext cx="2739006" cy="1714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94845349"/>
              </p:ext>
            </p:extLst>
          </p:nvPr>
        </p:nvGraphicFramePr>
        <p:xfrm>
          <a:off x="3504063" y="6123546"/>
          <a:ext cx="1463722" cy="509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407419474"/>
              </p:ext>
            </p:extLst>
          </p:nvPr>
        </p:nvGraphicFramePr>
        <p:xfrm>
          <a:off x="297783" y="4079227"/>
          <a:ext cx="1957698" cy="816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707573387"/>
              </p:ext>
            </p:extLst>
          </p:nvPr>
        </p:nvGraphicFramePr>
        <p:xfrm>
          <a:off x="2023535" y="1085850"/>
          <a:ext cx="1636878" cy="666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2060" name="Picture 12" descr="http://ak.picdn.net/shutterstock/videos/5582249/preview/stock-footage-vientiane-laos-circa-january-tourists-visit-buddha-park-on-circa-january-vientiane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7093" y="1210786"/>
            <a:ext cx="2642257" cy="1993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mrkenjikwok.com/Portfolio/All/i-hw5BJhw/1/L/KENJI_20140501_Pasir%20Ris%20Park(00006)-L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6890" y="1353588"/>
            <a:ext cx="2009346" cy="3112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88202488"/>
              </p:ext>
            </p:extLst>
          </p:nvPr>
        </p:nvGraphicFramePr>
        <p:xfrm>
          <a:off x="2906592" y="3945624"/>
          <a:ext cx="1443850" cy="494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509397965"/>
              </p:ext>
            </p:extLst>
          </p:nvPr>
        </p:nvGraphicFramePr>
        <p:xfrm>
          <a:off x="6522220" y="3156476"/>
          <a:ext cx="2187129" cy="826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</p:spTree>
    <p:extLst>
      <p:ext uri="{BB962C8B-B14F-4D97-AF65-F5344CB8AC3E}">
        <p14:creationId xmlns:p14="http://schemas.microsoft.com/office/powerpoint/2010/main" val="352549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l\AppData\Local\Microsoft\Windows\INetCache\Content.Outlook\2HCNNYDZ\TIC_CHINA_Day_5_tsquare-palace-hutongs-PHOTO-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22" y="1896765"/>
            <a:ext cx="6803978" cy="4538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Accommodating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needs and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wishes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48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4539" y="5400834"/>
            <a:ext cx="3365499" cy="115728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ZA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Tourists </a:t>
            </a:r>
            <a:r>
              <a:rPr lang="en-ZA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always</a:t>
            </a:r>
            <a:r>
              <a:rPr lang="en-ZA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want photos</a:t>
            </a:r>
            <a:endParaRPr lang="en-ZA" sz="2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1521" y="1250434"/>
            <a:ext cx="42822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ZA" sz="3600" b="1" dirty="0"/>
              <a:t>Photo opportunities</a:t>
            </a:r>
            <a:r>
              <a:rPr lang="en-ZA" sz="3600" dirty="0"/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33356" y="1377651"/>
            <a:ext cx="41106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ZA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Special </a:t>
            </a:r>
            <a:r>
              <a:rPr lang="en-ZA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moments</a:t>
            </a:r>
            <a:endParaRPr lang="en-ZA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1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Accommodating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needs and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wishes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4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9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42595"/>
            <a:ext cx="8610600" cy="19959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ZA" sz="3600" b="1" dirty="0" smtClean="0"/>
              <a:t>Photo opportunities</a:t>
            </a:r>
            <a:r>
              <a:rPr lang="en-ZA" sz="3600" dirty="0"/>
              <a:t>:</a:t>
            </a:r>
            <a:r>
              <a:rPr lang="en-ZA" sz="3600" dirty="0" smtClean="0"/>
              <a:t> </a:t>
            </a:r>
          </a:p>
          <a:p>
            <a:pPr marL="0" lvl="0" indent="0" algn="ctr">
              <a:buNone/>
            </a:pPr>
            <a:r>
              <a:rPr lang="en-ZA" sz="2600" dirty="0" smtClean="0"/>
              <a:t>If they can’t take </a:t>
            </a:r>
            <a:r>
              <a:rPr lang="en-ZA" sz="2600" dirty="0" smtClean="0"/>
              <a:t>photographs = complaint </a:t>
            </a:r>
          </a:p>
          <a:p>
            <a:pPr marL="0" lvl="0" indent="0" algn="ctr">
              <a:buNone/>
            </a:pPr>
            <a:r>
              <a:rPr lang="en-ZA" sz="2600" dirty="0" smtClean="0"/>
              <a:t>Try </a:t>
            </a:r>
            <a:r>
              <a:rPr lang="en-ZA" sz="2600" dirty="0"/>
              <a:t>to </a:t>
            </a:r>
            <a:r>
              <a:rPr lang="en-ZA" sz="2600" dirty="0" smtClean="0"/>
              <a:t>give them lots of opportunities</a:t>
            </a:r>
            <a:endParaRPr lang="en-ZA" sz="2600" dirty="0"/>
          </a:p>
        </p:txBody>
      </p:sp>
      <p:pic>
        <p:nvPicPr>
          <p:cNvPr id="11266" name="Picture 2" descr="http://thumbs.dreamstime.com/t/tourist-taking-photo-april-granada-spain-asian-rucksack-photograph-dslr-camera-410841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59" y="2959950"/>
            <a:ext cx="5468345" cy="3645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463" y="2788088"/>
            <a:ext cx="288893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ZA" sz="2400" b="1" dirty="0" smtClean="0"/>
              <a:t>Extra time for photos</a:t>
            </a:r>
            <a:endParaRPr lang="en-ZA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5174950" y="3070710"/>
            <a:ext cx="276351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ZA" sz="2400" b="1" dirty="0"/>
              <a:t>Offer to take photos</a:t>
            </a:r>
          </a:p>
        </p:txBody>
      </p:sp>
      <p:sp>
        <p:nvSpPr>
          <p:cNvPr id="9" name="Rectangle 8"/>
          <p:cNvSpPr/>
          <p:nvPr/>
        </p:nvSpPr>
        <p:spPr>
          <a:xfrm>
            <a:off x="475821" y="5592021"/>
            <a:ext cx="22222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/>
              <a:t>Be </a:t>
            </a:r>
            <a:r>
              <a:rPr lang="en-US" sz="2400" b="1" dirty="0" smtClean="0"/>
              <a:t>in the </a:t>
            </a:r>
            <a:r>
              <a:rPr lang="en-US" sz="2400" b="1" dirty="0"/>
              <a:t>photo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29347" y="5130356"/>
            <a:ext cx="304512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Hold </a:t>
            </a:r>
            <a:r>
              <a:rPr lang="en-US" sz="2400" b="1" dirty="0"/>
              <a:t>bags/other items</a:t>
            </a:r>
          </a:p>
        </p:txBody>
      </p:sp>
    </p:spTree>
    <p:extLst>
      <p:ext uri="{BB962C8B-B14F-4D97-AF65-F5344CB8AC3E}">
        <p14:creationId xmlns:p14="http://schemas.microsoft.com/office/powerpoint/2010/main" val="346570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What is Rapport?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5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10487887"/>
              </p:ext>
            </p:extLst>
          </p:nvPr>
        </p:nvGraphicFramePr>
        <p:xfrm>
          <a:off x="477672" y="1396999"/>
          <a:ext cx="7847462" cy="5058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134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el\Dropbox\Laos Tour Guide Training\Gallery\_MG_48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0495"/>
            <a:ext cx="9144000" cy="590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Personal interaction opportunities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5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0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0122" y="1054100"/>
            <a:ext cx="7854453" cy="68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ZA" sz="3600" b="1" dirty="0" smtClean="0">
                <a:solidFill>
                  <a:schemeClr val="bg1"/>
                </a:solidFill>
              </a:rPr>
              <a:t>‘Up </a:t>
            </a:r>
            <a:r>
              <a:rPr lang="en-ZA" sz="3600" b="1" dirty="0">
                <a:solidFill>
                  <a:schemeClr val="bg1"/>
                </a:solidFill>
              </a:rPr>
              <a:t>close and personal’ </a:t>
            </a:r>
            <a:r>
              <a:rPr lang="en-ZA" sz="3600" b="1" dirty="0" smtClean="0">
                <a:solidFill>
                  <a:schemeClr val="bg1"/>
                </a:solidFill>
              </a:rPr>
              <a:t>opportunities…</a:t>
            </a:r>
            <a:r>
              <a:rPr lang="en-ZA" sz="3600" dirty="0" smtClean="0">
                <a:solidFill>
                  <a:schemeClr val="bg1"/>
                </a:solidFill>
              </a:rPr>
              <a:t> </a:t>
            </a:r>
          </a:p>
          <a:p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65832"/>
            <a:ext cx="450636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Z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Special </a:t>
            </a:r>
            <a:r>
              <a:rPr lang="en-ZA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access to ‘off limits’ area </a:t>
            </a:r>
            <a:endParaRPr lang="en-ZA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70171" y="1840552"/>
            <a:ext cx="272143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Z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Meet </a:t>
            </a:r>
            <a:r>
              <a:rPr lang="en-ZA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staff/ people </a:t>
            </a:r>
            <a:r>
              <a:rPr lang="en-Z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@ site/venue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6362" y="5899384"/>
            <a:ext cx="4211713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ZA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Special introductions and </a:t>
            </a:r>
            <a:r>
              <a:rPr lang="en-Z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more contact </a:t>
            </a:r>
            <a:r>
              <a:rPr lang="en-ZA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(time) with special people… in villages, </a:t>
            </a:r>
            <a:r>
              <a:rPr lang="en-ZA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etc.</a:t>
            </a:r>
            <a:endParaRPr lang="en-ZA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6546" y="6358366"/>
            <a:ext cx="376417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Z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Special photo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95320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Personal interaction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opportunities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4BACC6">
                    <a:lumMod val="75000"/>
                  </a:srgbClr>
                </a:solidFill>
                <a:latin typeface="Coming Home" pitchFamily="2" charset="-18"/>
              </a:rPr>
              <a:t>51</a:t>
            </a:r>
            <a:endParaRPr lang="en-US" sz="2800" b="1" i="1" dirty="0">
              <a:solidFill>
                <a:srgbClr val="4BACC6">
                  <a:lumMod val="75000"/>
                </a:srgb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05720"/>
            <a:ext cx="8229600" cy="472044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Special </a:t>
            </a:r>
            <a:r>
              <a:rPr lang="en-US" b="1" dirty="0" smtClean="0"/>
              <a:t>people</a:t>
            </a:r>
            <a:r>
              <a:rPr lang="en-US" dirty="0" smtClean="0"/>
              <a:t>:</a:t>
            </a:r>
          </a:p>
          <a:p>
            <a:r>
              <a:rPr lang="en-US" dirty="0" smtClean="0"/>
              <a:t>Village leaders</a:t>
            </a:r>
          </a:p>
          <a:p>
            <a:r>
              <a:rPr lang="en-US" dirty="0" smtClean="0"/>
              <a:t>Chief of village</a:t>
            </a:r>
          </a:p>
          <a:p>
            <a:r>
              <a:rPr lang="en-US" dirty="0" smtClean="0"/>
              <a:t>Midwife</a:t>
            </a:r>
          </a:p>
          <a:p>
            <a:r>
              <a:rPr lang="en-US" dirty="0" smtClean="0"/>
              <a:t>Monks</a:t>
            </a:r>
          </a:p>
          <a:p>
            <a:r>
              <a:rPr lang="en-US" dirty="0" smtClean="0"/>
              <a:t>Governor </a:t>
            </a:r>
          </a:p>
          <a:p>
            <a:r>
              <a:rPr lang="en-US" dirty="0" smtClean="0"/>
              <a:t>Shaman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ZA" dirty="0"/>
          </a:p>
        </p:txBody>
      </p:sp>
      <p:pic>
        <p:nvPicPr>
          <p:cNvPr id="3074" name="Picture 2" descr="C:\A SwissContact\Laos Tour Guide Training\Materials\Module 5 Leadership\Pictures\lonly-planet-monks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343" y="2095003"/>
            <a:ext cx="4963192" cy="3722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62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Personal interaction opportunities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4BACC6">
                    <a:lumMod val="75000"/>
                  </a:srgbClr>
                </a:solidFill>
                <a:latin typeface="Coming Home" pitchFamily="2" charset="-18"/>
              </a:rPr>
              <a:t>52</a:t>
            </a:r>
            <a:endParaRPr lang="en-US" sz="2800" b="1" i="1" dirty="0">
              <a:solidFill>
                <a:srgbClr val="4BACC6">
                  <a:lumMod val="75000"/>
                </a:srgb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05720"/>
            <a:ext cx="8229600" cy="47204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Cannot always plan these opportunities… </a:t>
            </a:r>
            <a:r>
              <a:rPr lang="en-US" b="1" dirty="0" smtClean="0"/>
              <a:t>some happen </a:t>
            </a:r>
            <a:r>
              <a:rPr lang="en-US" b="1" dirty="0" smtClean="0"/>
              <a:t>by chance along the way</a:t>
            </a:r>
            <a:r>
              <a:rPr lang="en-US" dirty="0" smtClean="0"/>
              <a:t>:  </a:t>
            </a:r>
            <a:r>
              <a:rPr lang="en-US" b="1" dirty="0" smtClean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how to: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Usually no cell numbers for these people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Ask </a:t>
            </a:r>
            <a:r>
              <a:rPr lang="en-US" dirty="0" smtClean="0"/>
              <a:t>local </a:t>
            </a:r>
            <a:r>
              <a:rPr lang="en-US" dirty="0" smtClean="0"/>
              <a:t>people where to find </a:t>
            </a:r>
            <a:r>
              <a:rPr lang="en-US" dirty="0" smtClean="0"/>
              <a:t>special </a:t>
            </a:r>
            <a:r>
              <a:rPr lang="en-US" dirty="0" smtClean="0"/>
              <a:t>people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them and ask permission to engage with them – in their home, talk to tourists, </a:t>
            </a:r>
            <a:r>
              <a:rPr lang="en-US" dirty="0" smtClean="0"/>
              <a:t>etc.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Tell tourists how </a:t>
            </a:r>
            <a:r>
              <a:rPr lang="en-US" dirty="0" smtClean="0"/>
              <a:t>to behave:  photos or not, shoes off, safety – low doorways, </a:t>
            </a:r>
            <a:r>
              <a:rPr lang="en-US" dirty="0" smtClean="0"/>
              <a:t>etc.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Introduce them, </a:t>
            </a:r>
            <a:r>
              <a:rPr lang="en-US" dirty="0" smtClean="0"/>
              <a:t>help with </a:t>
            </a:r>
            <a:r>
              <a:rPr lang="en-US" dirty="0" smtClean="0"/>
              <a:t>communication </a:t>
            </a:r>
            <a:r>
              <a:rPr lang="en-US" dirty="0" smtClean="0"/>
              <a:t>- interpret</a:t>
            </a:r>
          </a:p>
          <a:p>
            <a:endParaRPr lang="en-US" dirty="0" smtClean="0"/>
          </a:p>
          <a:p>
            <a:endParaRPr lang="en-US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1150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l-PH" sz="3200" b="1" spc="110" dirty="0" smtClean="0">
                <a:solidFill>
                  <a:prstClr val="white"/>
                </a:solidFill>
                <a:latin typeface="Coming Home" pitchFamily="2" charset="-18"/>
              </a:rPr>
              <a:t>How to make this happen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4BACC6">
                    <a:lumMod val="75000"/>
                  </a:srgbClr>
                </a:solidFill>
                <a:latin typeface="Coming Home" pitchFamily="2" charset="-18"/>
              </a:rPr>
              <a:t>53</a:t>
            </a:r>
            <a:endParaRPr lang="en-US" sz="2800" b="1" i="1" dirty="0">
              <a:solidFill>
                <a:srgbClr val="4BACC6">
                  <a:lumMod val="75000"/>
                </a:srgb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0" y="1173708"/>
            <a:ext cx="8229600" cy="31389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When</a:t>
            </a:r>
            <a:r>
              <a:rPr lang="en-US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Can arrange special meetings with such people </a:t>
            </a:r>
            <a:r>
              <a:rPr lang="en-US" dirty="0" smtClean="0"/>
              <a:t>in free </a:t>
            </a:r>
            <a:r>
              <a:rPr lang="en-US" dirty="0" smtClean="0"/>
              <a:t>times as an </a:t>
            </a:r>
            <a:r>
              <a:rPr lang="en-US" dirty="0" smtClean="0"/>
              <a:t>extra opportunity</a:t>
            </a:r>
            <a:r>
              <a:rPr lang="en-US" dirty="0" smtClean="0"/>
              <a:t>, e.g. </a:t>
            </a:r>
          </a:p>
          <a:p>
            <a:pPr lvl="1"/>
            <a:r>
              <a:rPr lang="en-US" dirty="0" smtClean="0"/>
              <a:t>Meeting with monks;</a:t>
            </a:r>
          </a:p>
          <a:p>
            <a:pPr lvl="1"/>
            <a:r>
              <a:rPr lang="en-US" dirty="0" smtClean="0"/>
              <a:t>Alms giving ceremony, </a:t>
            </a:r>
            <a:r>
              <a:rPr lang="en-US" dirty="0" smtClean="0"/>
              <a:t>etc.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ZA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89363" y="4082955"/>
            <a:ext cx="4710183" cy="4720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b="1" dirty="0" smtClean="0"/>
              <a:t>This is often a highlight of a tour to the tourist!!!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ZA" dirty="0"/>
          </a:p>
        </p:txBody>
      </p:sp>
      <p:pic>
        <p:nvPicPr>
          <p:cNvPr id="4098" name="Picture 2" descr="http://wanderlustandlipstick.com/blogs/wandershopper/files/2013/08/Baci-Ceremony-String-Professor-Ock-Pop-Tok-Luang-Prabang-Lao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143" y="3242259"/>
            <a:ext cx="4020457" cy="302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76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Special Treatment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54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92200"/>
            <a:ext cx="8229600" cy="723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b="1" dirty="0"/>
              <a:t>Special treatment</a:t>
            </a:r>
            <a:r>
              <a:rPr lang="en-ZA" dirty="0"/>
              <a:t> </a:t>
            </a:r>
            <a:r>
              <a:rPr lang="en-ZA" b="1" dirty="0" smtClean="0"/>
              <a:t>– </a:t>
            </a:r>
            <a:r>
              <a:rPr lang="en-ZA" dirty="0"/>
              <a:t>o</a:t>
            </a:r>
            <a:r>
              <a:rPr lang="en-ZA" dirty="0" smtClean="0"/>
              <a:t>ften small things</a:t>
            </a:r>
          </a:p>
        </p:txBody>
      </p:sp>
      <p:pic>
        <p:nvPicPr>
          <p:cNvPr id="13314" name="Picture 2" descr="http://2.bp.blogspot.com/-AXraZ-pZ_oo/U0Z8287bVtI/AAAAAAAAF10/y9TegPMPD3o/s1600/special-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11" y="1660896"/>
            <a:ext cx="7035990" cy="485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2705" y="1816100"/>
            <a:ext cx="3297121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n-Z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</a:t>
            </a:r>
            <a:r>
              <a:rPr lang="en-ZA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irst</a:t>
            </a:r>
            <a:r>
              <a:rPr lang="en-ZA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onto transport</a:t>
            </a:r>
            <a:endParaRPr lang="en-ZA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00" y="5033833"/>
            <a:ext cx="3579826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n-Z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</a:t>
            </a:r>
            <a:r>
              <a:rPr lang="en-ZA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ront</a:t>
            </a:r>
            <a:r>
              <a:rPr lang="en-ZA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Z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of lines/queues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096524" y="6288248"/>
            <a:ext cx="5960286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n-Z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en-ZA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it</a:t>
            </a:r>
            <a:r>
              <a:rPr lang="en-ZA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Z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together</a:t>
            </a:r>
            <a:r>
              <a:rPr lang="en-Z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for meals/refreshments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5785561" y="1906634"/>
            <a:ext cx="2569934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n-ZA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Gets </a:t>
            </a:r>
            <a:r>
              <a:rPr lang="en-ZA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food </a:t>
            </a:r>
            <a:r>
              <a:rPr lang="en-Z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first </a:t>
            </a:r>
          </a:p>
        </p:txBody>
      </p:sp>
      <p:sp>
        <p:nvSpPr>
          <p:cNvPr id="9" name="Rectangle 8"/>
          <p:cNvSpPr/>
          <p:nvPr/>
        </p:nvSpPr>
        <p:spPr>
          <a:xfrm>
            <a:off x="4595929" y="4572168"/>
            <a:ext cx="3550972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n-ZA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‘</a:t>
            </a:r>
            <a:r>
              <a:rPr lang="en-Z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B</a:t>
            </a:r>
            <a:r>
              <a:rPr lang="en-ZA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est</a:t>
            </a:r>
            <a:r>
              <a:rPr lang="en-Z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’ seats’ at meals</a:t>
            </a:r>
          </a:p>
        </p:txBody>
      </p:sp>
    </p:spTree>
    <p:extLst>
      <p:ext uri="{BB962C8B-B14F-4D97-AF65-F5344CB8AC3E}">
        <p14:creationId xmlns:p14="http://schemas.microsoft.com/office/powerpoint/2010/main" val="32601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Special interest groups – Interested in: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55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231309"/>
              </p:ext>
            </p:extLst>
          </p:nvPr>
        </p:nvGraphicFramePr>
        <p:xfrm>
          <a:off x="533400" y="1282322"/>
          <a:ext cx="7922525" cy="5363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2986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l-PH" sz="3200" b="1" spc="110" dirty="0" smtClean="0">
                <a:solidFill>
                  <a:prstClr val="white"/>
                </a:solidFill>
                <a:latin typeface="Coming Home" pitchFamily="2" charset="-18"/>
              </a:rPr>
              <a:t>Special Groups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4BACC6">
                    <a:lumMod val="75000"/>
                  </a:srgbClr>
                </a:solidFill>
                <a:latin typeface="Coming Home" pitchFamily="2" charset="-18"/>
              </a:rPr>
              <a:t>56</a:t>
            </a:r>
            <a:endParaRPr lang="en-US" sz="2800" b="1" i="1" dirty="0">
              <a:solidFill>
                <a:srgbClr val="4BACC6">
                  <a:lumMod val="75000"/>
                </a:srgb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05720"/>
            <a:ext cx="8229600" cy="47204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Professional or special groups, e.g.</a:t>
            </a:r>
            <a:r>
              <a:rPr lang="en-US" dirty="0" smtClean="0"/>
              <a:t>:</a:t>
            </a:r>
          </a:p>
          <a:p>
            <a:r>
              <a:rPr lang="en-US" dirty="0" smtClean="0"/>
              <a:t>Doctors</a:t>
            </a:r>
          </a:p>
          <a:p>
            <a:r>
              <a:rPr lang="en-US" dirty="0" smtClean="0"/>
              <a:t>Lawyers</a:t>
            </a:r>
          </a:p>
          <a:p>
            <a:r>
              <a:rPr lang="en-US" dirty="0" smtClean="0"/>
              <a:t>Deaf people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To Do: </a:t>
            </a:r>
            <a:r>
              <a:rPr lang="en-US" sz="3000" b="1" dirty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examples</a:t>
            </a:r>
          </a:p>
          <a:p>
            <a:r>
              <a:rPr lang="en-US" dirty="0" smtClean="0"/>
              <a:t>Do </a:t>
            </a:r>
            <a:r>
              <a:rPr lang="en-US" b="1" dirty="0" smtClean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background </a:t>
            </a:r>
            <a:r>
              <a:rPr lang="en-US" b="1" dirty="0" smtClean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research </a:t>
            </a:r>
            <a:r>
              <a:rPr lang="en-US" dirty="0" smtClean="0"/>
              <a:t>on the medical or legal system in Laos so </a:t>
            </a:r>
            <a:r>
              <a:rPr lang="en-US" dirty="0" smtClean="0"/>
              <a:t>you </a:t>
            </a:r>
            <a:r>
              <a:rPr lang="en-US" dirty="0" smtClean="0"/>
              <a:t>can answer questions and understand their interests</a:t>
            </a:r>
          </a:p>
          <a:p>
            <a:r>
              <a:rPr lang="en-US" dirty="0" smtClean="0"/>
              <a:t>Organise meetings with local medical people if possible</a:t>
            </a:r>
          </a:p>
          <a:p>
            <a:endParaRPr lang="en-US" dirty="0" smtClean="0"/>
          </a:p>
          <a:p>
            <a:endParaRPr lang="en-US" dirty="0"/>
          </a:p>
          <a:p>
            <a:endParaRPr lang="en-ZA" dirty="0"/>
          </a:p>
        </p:txBody>
      </p:sp>
      <p:pic>
        <p:nvPicPr>
          <p:cNvPr id="5122" name="Picture 2" descr="http://lao-foundation.org/wp-content/uploads/2010/12/Lao-Team-of-Doctor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347" y="1688647"/>
            <a:ext cx="2286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48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Special interest groups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57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5343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Do </a:t>
            </a:r>
            <a:r>
              <a:rPr lang="en-US" b="1" dirty="0" smtClean="0"/>
              <a:t>homework</a:t>
            </a:r>
            <a:r>
              <a:rPr lang="en-US" dirty="0" smtClean="0"/>
              <a:t> to add content to commentary:</a:t>
            </a:r>
            <a:endParaRPr lang="en-ZA" dirty="0" smtClean="0"/>
          </a:p>
          <a:p>
            <a:pPr lvl="1"/>
            <a:endParaRPr lang="en-ZA" dirty="0" smtClean="0"/>
          </a:p>
          <a:p>
            <a:pPr lvl="1"/>
            <a:endParaRPr lang="en-ZA" dirty="0" smtClean="0"/>
          </a:p>
          <a:p>
            <a:pPr lvl="1"/>
            <a:endParaRPr lang="en-ZA" dirty="0" smtClean="0"/>
          </a:p>
          <a:p>
            <a:pPr lvl="1"/>
            <a:endParaRPr lang="en-ZA" dirty="0" smtClean="0"/>
          </a:p>
          <a:p>
            <a:endParaRPr lang="en-Z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1501"/>
            <a:ext cx="8229600" cy="469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85069" y="2324121"/>
            <a:ext cx="2678938" cy="369332"/>
          </a:xfrm>
          <a:prstGeom prst="rect">
            <a:avLst/>
          </a:prstGeom>
          <a:ln>
            <a:solidFill>
              <a:srgbClr val="0065B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Z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Facts and statistics</a:t>
            </a:r>
          </a:p>
        </p:txBody>
      </p:sp>
      <p:sp>
        <p:nvSpPr>
          <p:cNvPr id="6" name="Rectangle 5"/>
          <p:cNvSpPr/>
          <p:nvPr/>
        </p:nvSpPr>
        <p:spPr>
          <a:xfrm>
            <a:off x="4728268" y="2903140"/>
            <a:ext cx="2103461" cy="369332"/>
          </a:xfrm>
          <a:prstGeom prst="rect">
            <a:avLst/>
          </a:prstGeom>
          <a:ln>
            <a:solidFill>
              <a:srgbClr val="0065B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Z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Info and detail</a:t>
            </a:r>
          </a:p>
        </p:txBody>
      </p:sp>
      <p:sp>
        <p:nvSpPr>
          <p:cNvPr id="7" name="Rectangle 6"/>
          <p:cNvSpPr/>
          <p:nvPr/>
        </p:nvSpPr>
        <p:spPr>
          <a:xfrm>
            <a:off x="6063730" y="3411056"/>
            <a:ext cx="1535998" cy="369332"/>
          </a:xfrm>
          <a:prstGeom prst="rect">
            <a:avLst/>
          </a:prstGeom>
          <a:ln>
            <a:solidFill>
              <a:srgbClr val="0065B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ZA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Anecdotes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8268" y="3849682"/>
            <a:ext cx="1859805" cy="369332"/>
          </a:xfrm>
          <a:prstGeom prst="rect">
            <a:avLst/>
          </a:prstGeom>
          <a:ln>
            <a:solidFill>
              <a:srgbClr val="0065B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Z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Comparisons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89060" y="4189390"/>
            <a:ext cx="974947" cy="369332"/>
          </a:xfrm>
          <a:prstGeom prst="rect">
            <a:avLst/>
          </a:prstGeom>
          <a:ln>
            <a:solidFill>
              <a:srgbClr val="0065B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Z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Prices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72016" y="4425434"/>
            <a:ext cx="926857" cy="369332"/>
          </a:xfrm>
          <a:prstGeom prst="rect">
            <a:avLst/>
          </a:prstGeom>
          <a:ln>
            <a:solidFill>
              <a:srgbClr val="0065B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Z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Dates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57368" y="4870966"/>
            <a:ext cx="1423788" cy="369332"/>
          </a:xfrm>
          <a:prstGeom prst="rect">
            <a:avLst/>
          </a:prstGeom>
          <a:ln>
            <a:solidFill>
              <a:srgbClr val="0065B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ZA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Examples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85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Specialist groups:  Briefing includes: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58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95400" y="1873473"/>
            <a:ext cx="6019797" cy="4737100"/>
            <a:chOff x="1813348" y="1089036"/>
            <a:chExt cx="5501851" cy="4140189"/>
          </a:xfrm>
        </p:grpSpPr>
        <p:pic>
          <p:nvPicPr>
            <p:cNvPr id="15362" name="Picture 2" descr="http://www.clker.com/cliparts/O/8/u/8/J/o/3-puzzple-pieces-m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348" y="1089036"/>
              <a:ext cx="5501851" cy="41401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481674" y="2012433"/>
              <a:ext cx="1290225" cy="67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200" b="1" dirty="0">
                  <a:solidFill>
                    <a:schemeClr val="bg1"/>
                  </a:solidFill>
                </a:rPr>
                <a:t>Reason for visit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253892" y="2166321"/>
              <a:ext cx="1187770" cy="4034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ZA" sz="2400" b="1" dirty="0">
                  <a:solidFill>
                    <a:schemeClr val="bg1"/>
                  </a:solidFill>
                </a:rPr>
                <a:t>Interests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71899" y="3608863"/>
              <a:ext cx="185050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ZA" sz="2200" b="1" dirty="0" smtClean="0"/>
                <a:t>Where to find info? </a:t>
              </a:r>
              <a:endParaRPr lang="en-ZA" sz="2200" b="1" dirty="0"/>
            </a:p>
          </p:txBody>
        </p:sp>
      </p:grpSp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1397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Briefing from Ops Department:</a:t>
            </a:r>
            <a:endParaRPr lang="en-ZA" dirty="0" smtClean="0"/>
          </a:p>
          <a:p>
            <a:pPr lvl="1"/>
            <a:endParaRPr lang="en-ZA" dirty="0" smtClean="0"/>
          </a:p>
          <a:p>
            <a:pPr lvl="1"/>
            <a:endParaRPr lang="en-ZA" dirty="0" smtClean="0"/>
          </a:p>
          <a:p>
            <a:pPr lvl="1"/>
            <a:endParaRPr lang="en-ZA" dirty="0" smtClean="0"/>
          </a:p>
          <a:p>
            <a:pPr lvl="1"/>
            <a:endParaRPr lang="en-ZA" dirty="0" smtClean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07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Don’t </a:t>
            </a:r>
            <a:r>
              <a:rPr lang="en-US" sz="3200" b="1" spc="110" smtClean="0">
                <a:solidFill>
                  <a:prstClr val="white"/>
                </a:solidFill>
                <a:latin typeface="Coming Home" pitchFamily="2" charset="-18"/>
              </a:rPr>
              <a:t>take offence!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59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6777" y="1183200"/>
            <a:ext cx="8854823" cy="5627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2900" dirty="0" smtClean="0"/>
              <a:t>Tourist’s </a:t>
            </a:r>
            <a:r>
              <a:rPr lang="en-ZA" sz="2900" dirty="0" smtClean="0"/>
              <a:t>culture is different to yours – don’t take offence!</a:t>
            </a:r>
            <a:endParaRPr lang="en-ZA" sz="29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261599"/>
              </p:ext>
            </p:extLst>
          </p:nvPr>
        </p:nvGraphicFramePr>
        <p:xfrm>
          <a:off x="289176" y="2140267"/>
          <a:ext cx="8359524" cy="3725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508"/>
                <a:gridCol w="2786508"/>
                <a:gridCol w="2786508"/>
              </a:tblGrid>
              <a:tr h="8263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Action</a:t>
                      </a:r>
                      <a:endParaRPr lang="en-US" dirty="0"/>
                    </a:p>
                  </a:txBody>
                  <a:tcPr anchor="ctr">
                    <a:solidFill>
                      <a:srgbClr val="5D41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You</a:t>
                      </a:r>
                      <a:endParaRPr lang="en-US" sz="3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5D41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Tourist</a:t>
                      </a:r>
                      <a:endParaRPr lang="en-US" sz="3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5D417E"/>
                    </a:solidFill>
                  </a:tcPr>
                </a:tc>
              </a:tr>
              <a:tr h="726462">
                <a:tc>
                  <a:txBody>
                    <a:bodyPr/>
                    <a:lstStyle/>
                    <a:p>
                      <a:r>
                        <a:rPr lang="en-ZA" sz="2400" dirty="0" smtClean="0"/>
                        <a:t>Show feet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24395">
                <a:tc>
                  <a:txBody>
                    <a:bodyPr/>
                    <a:lstStyle/>
                    <a:p>
                      <a:r>
                        <a:rPr lang="en-ZA" sz="2400" dirty="0" smtClean="0"/>
                        <a:t>Step over someone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2439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Eat </a:t>
                      </a:r>
                      <a:r>
                        <a:rPr lang="en-US" sz="2400" dirty="0" smtClean="0"/>
                        <a:t>with mouth open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2439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Spit on street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9419" y="3003993"/>
            <a:ext cx="719330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http://www.psdgraphics.com/wp-content/uploads/2013/01/round-rating-butt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0056" y="3003992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7651" y="3725592"/>
            <a:ext cx="719330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http://www.psdgraphics.com/wp-content/uploads/2013/01/round-rating-butt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0055" y="3725593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http://www.psdgraphics.com/wp-content/uploads/2013/01/round-rating-butt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9526" y="4461864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4105" y="4461864"/>
            <a:ext cx="719330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http://www.psdgraphics.com/wp-content/uploads/2013/01/round-rating-butt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7651" y="5173662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4104" y="5173661"/>
            <a:ext cx="719330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590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Why is Rapport important?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6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540703"/>
              </p:ext>
            </p:extLst>
          </p:nvPr>
        </p:nvGraphicFramePr>
        <p:xfrm>
          <a:off x="457200" y="1404938"/>
          <a:ext cx="8229600" cy="472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360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euracert.org/en/Euracert_Techshare_4oct2007/Icons/question.gif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8"/>
          <a:stretch/>
        </p:blipFill>
        <p:spPr bwMode="auto">
          <a:xfrm>
            <a:off x="213756" y="950495"/>
            <a:ext cx="2565069" cy="546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Don’t </a:t>
            </a:r>
            <a:r>
              <a:rPr lang="en-US" sz="3200" b="1" spc="110" smtClean="0">
                <a:solidFill>
                  <a:prstClr val="white"/>
                </a:solidFill>
                <a:latin typeface="Coming Home" pitchFamily="2" charset="-18"/>
              </a:rPr>
              <a:t>take offence!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60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74961" y="1296538"/>
            <a:ext cx="5821339" cy="4939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2800" dirty="0" smtClean="0"/>
              <a:t>If something upsets/offends </a:t>
            </a:r>
            <a:r>
              <a:rPr lang="en-ZA" sz="2800" dirty="0"/>
              <a:t>you </a:t>
            </a:r>
            <a:r>
              <a:rPr lang="en-ZA" sz="2800" dirty="0" smtClean="0"/>
              <a:t>– </a:t>
            </a:r>
            <a:r>
              <a:rPr lang="en-ZA" sz="28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think </a:t>
            </a:r>
            <a:r>
              <a:rPr lang="en-ZA" sz="2800" dirty="0" smtClean="0"/>
              <a:t>: </a:t>
            </a:r>
            <a:endParaRPr lang="en-ZA" sz="2800" dirty="0" smtClean="0"/>
          </a:p>
          <a:p>
            <a:pPr>
              <a:lnSpc>
                <a:spcPct val="150000"/>
              </a:lnSpc>
            </a:pPr>
            <a:r>
              <a:rPr lang="en-ZA" sz="2800" dirty="0" smtClean="0"/>
              <a:t>Were they trying to offend you? </a:t>
            </a:r>
          </a:p>
          <a:p>
            <a:pPr>
              <a:lnSpc>
                <a:spcPct val="150000"/>
              </a:lnSpc>
            </a:pPr>
            <a:r>
              <a:rPr lang="en-ZA" sz="2800" dirty="0" smtClean="0"/>
              <a:t>Are you </a:t>
            </a:r>
            <a:r>
              <a:rPr lang="en-ZA" sz="28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taking it personally </a:t>
            </a:r>
            <a:r>
              <a:rPr lang="en-ZA" sz="2800" dirty="0"/>
              <a:t>because of your </a:t>
            </a:r>
            <a:r>
              <a:rPr lang="en-ZA" sz="2800" dirty="0" smtClean="0"/>
              <a:t>culture?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ZA" sz="2800" dirty="0" smtClean="0"/>
              <a:t>Try </a:t>
            </a:r>
            <a:r>
              <a:rPr lang="en-ZA" sz="2800" dirty="0"/>
              <a:t>to tell the </a:t>
            </a:r>
            <a:r>
              <a:rPr lang="en-ZA" sz="28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difference</a:t>
            </a:r>
            <a:r>
              <a:rPr lang="en-ZA" sz="2800" b="1" dirty="0"/>
              <a:t> </a:t>
            </a:r>
            <a:r>
              <a:rPr lang="en-ZA" sz="2800" b="1" dirty="0" smtClean="0"/>
              <a:t>:</a:t>
            </a:r>
            <a:endParaRPr lang="en-ZA" sz="2800" b="1" dirty="0"/>
          </a:p>
          <a:p>
            <a:r>
              <a:rPr lang="en-ZA" sz="2800" dirty="0"/>
              <a:t>Helps you </a:t>
            </a:r>
            <a:r>
              <a:rPr lang="en-ZA" sz="2800" dirty="0" smtClean="0"/>
              <a:t>to </a:t>
            </a:r>
            <a:r>
              <a:rPr lang="en-ZA" sz="28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avoid</a:t>
            </a:r>
            <a:r>
              <a:rPr lang="en-ZA" sz="2800" dirty="0" smtClean="0"/>
              <a:t> </a:t>
            </a:r>
            <a:r>
              <a:rPr lang="en-ZA" sz="2800" dirty="0"/>
              <a:t>difficult/ unhappy situations</a:t>
            </a:r>
          </a:p>
          <a:p>
            <a:pPr>
              <a:lnSpc>
                <a:spcPct val="150000"/>
              </a:lnSpc>
            </a:pPr>
            <a:endParaRPr lang="en-ZA" sz="2800" dirty="0" smtClean="0"/>
          </a:p>
          <a:p>
            <a:pPr marL="0" indent="0">
              <a:buNone/>
            </a:pPr>
            <a:endParaRPr lang="en-ZA" sz="2800" dirty="0"/>
          </a:p>
          <a:p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412190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Suitable conversation topics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61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05720"/>
            <a:ext cx="8229600" cy="4720444"/>
          </a:xfrm>
        </p:spPr>
        <p:txBody>
          <a:bodyPr/>
          <a:lstStyle/>
          <a:p>
            <a:endParaRPr lang="en-ZA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0639180"/>
              </p:ext>
            </p:extLst>
          </p:nvPr>
        </p:nvGraphicFramePr>
        <p:xfrm>
          <a:off x="395216" y="1155448"/>
          <a:ext cx="8291584" cy="5038098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3630684"/>
                <a:gridCol w="4660900"/>
              </a:tblGrid>
              <a:tr h="6887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ZA" sz="1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ZA" sz="1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</a:tr>
              <a:tr h="434932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ZA" sz="2800" dirty="0" smtClean="0">
                        <a:effectLst/>
                      </a:endParaRP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en-ZA" sz="2800" b="0" kern="1200" dirty="0" smtClean="0">
                          <a:effectLst/>
                        </a:rPr>
                        <a:t>Stay with </a:t>
                      </a:r>
                      <a:r>
                        <a:rPr lang="en-ZA" sz="2800" b="1" kern="1200" dirty="0" smtClean="0">
                          <a:effectLst/>
                        </a:rPr>
                        <a:t>general info </a:t>
                      </a:r>
                      <a:r>
                        <a:rPr lang="en-ZA" sz="2800" b="0" kern="1200" dirty="0" smtClean="0">
                          <a:effectLst/>
                        </a:rPr>
                        <a:t>and topics:  weather, sports, events, etc. </a:t>
                      </a:r>
                      <a:endParaRPr lang="en-US" sz="2800" b="0" kern="1200" dirty="0" smtClean="0">
                        <a:effectLst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2800" b="0" kern="1200" dirty="0" smtClean="0">
                          <a:effectLst/>
                        </a:rPr>
                        <a:t>Ask about families, children, etc.</a:t>
                      </a:r>
                      <a:endParaRPr lang="en-ZA" sz="2800" b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047" marR="61047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ZA" sz="2800" dirty="0" smtClean="0">
                        <a:effectLst/>
                      </a:endParaRP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en-ZA" sz="2800" kern="1200" dirty="0" smtClean="0">
                          <a:effectLst/>
                        </a:rPr>
                        <a:t>Ask women their age</a:t>
                      </a:r>
                      <a:endParaRPr lang="en-US" sz="2800" kern="1200" dirty="0" smtClean="0">
                        <a:effectLst/>
                      </a:endParaRPr>
                    </a:p>
                    <a:p>
                      <a:pPr marL="285750" lvl="0" indent="-285750">
                        <a:buFont typeface="Arial" pitchFamily="34" charset="0"/>
                        <a:buChar char="•"/>
                      </a:pPr>
                      <a:r>
                        <a:rPr lang="en-ZA" sz="2800" kern="1200" dirty="0" smtClean="0">
                          <a:effectLst/>
                        </a:rPr>
                        <a:t>Ask how much money people earn</a:t>
                      </a:r>
                      <a:endParaRPr lang="en-US" sz="2800" kern="1200" dirty="0" smtClean="0">
                        <a:effectLst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ZA" sz="2800" kern="1200" dirty="0" smtClean="0">
                          <a:effectLst/>
                        </a:rPr>
                        <a:t>Say rude things about groups e.g. homosexuals, vegetarians, different religions, ethnic groups, etc.</a:t>
                      </a:r>
                      <a:endParaRPr lang="en-ZA" sz="2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1047" marR="61047" marT="0" marB="0"/>
                </a:tc>
              </a:tr>
            </a:tbl>
          </a:graphicData>
        </a:graphic>
      </p:graphicFrame>
      <p:pic>
        <p:nvPicPr>
          <p:cNvPr id="7" name="Picture 6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9343" y="1171730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http://www.psdgraphics.com/wp-content/uploads/2013/01/round-rating-butt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6389" y="1172128"/>
            <a:ext cx="719330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194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384022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pc="110" dirty="0" smtClean="0">
                <a:solidFill>
                  <a:prstClr val="white"/>
                </a:solidFill>
                <a:latin typeface="Coming Home" pitchFamily="2" charset="-18"/>
              </a:rPr>
              <a:t>Types of questions</a:t>
            </a:r>
            <a:endParaRPr lang="fil-PH" sz="36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62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16386" name="Picture 2" descr="http://vietnamprotravel.com/images/services/VIP_tour_guid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1187" y="2047164"/>
            <a:ext cx="3794079" cy="3589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491318" y="1187355"/>
            <a:ext cx="1651382" cy="1514902"/>
          </a:xfrm>
          <a:prstGeom prst="wedgeEllipseCallout">
            <a:avLst>
              <a:gd name="adj1" fmla="val 61149"/>
              <a:gd name="adj2" fmla="val 4335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Where do you live? </a:t>
            </a:r>
            <a:endParaRPr lang="en-US" sz="2000" b="1" dirty="0"/>
          </a:p>
        </p:txBody>
      </p:sp>
      <p:sp>
        <p:nvSpPr>
          <p:cNvPr id="8" name="Oval Callout 7"/>
          <p:cNvSpPr/>
          <p:nvPr/>
        </p:nvSpPr>
        <p:spPr>
          <a:xfrm>
            <a:off x="286603" y="3200399"/>
            <a:ext cx="1856097" cy="1535374"/>
          </a:xfrm>
          <a:prstGeom prst="wedgeEllipseCallout">
            <a:avLst>
              <a:gd name="adj1" fmla="val 62802"/>
              <a:gd name="adj2" fmla="val 68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Tell me about you family?</a:t>
            </a:r>
            <a:endParaRPr lang="en-US" sz="2000" b="1" dirty="0"/>
          </a:p>
        </p:txBody>
      </p:sp>
      <p:sp>
        <p:nvSpPr>
          <p:cNvPr id="9" name="Oval Callout 8"/>
          <p:cNvSpPr/>
          <p:nvPr/>
        </p:nvSpPr>
        <p:spPr>
          <a:xfrm>
            <a:off x="491318" y="5270311"/>
            <a:ext cx="1651381" cy="1282890"/>
          </a:xfrm>
          <a:prstGeom prst="wedgeEllipseCallout">
            <a:avLst>
              <a:gd name="adj1" fmla="val 70240"/>
              <a:gd name="adj2" fmla="val -3430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What interests you? </a:t>
            </a:r>
            <a:endParaRPr lang="en-US" sz="2000" b="1" dirty="0"/>
          </a:p>
        </p:txBody>
      </p:sp>
      <p:sp>
        <p:nvSpPr>
          <p:cNvPr id="10" name="Oval Callout 9"/>
          <p:cNvSpPr/>
          <p:nvPr/>
        </p:nvSpPr>
        <p:spPr>
          <a:xfrm>
            <a:off x="6785211" y="1419366"/>
            <a:ext cx="1738952" cy="1442113"/>
          </a:xfrm>
          <a:prstGeom prst="wedgeEllipseCallout">
            <a:avLst>
              <a:gd name="adj1" fmla="val -68581"/>
              <a:gd name="adj2" fmla="val 4228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Why are you on this tour?</a:t>
            </a:r>
            <a:endParaRPr lang="en-US" sz="2000" b="1" dirty="0"/>
          </a:p>
        </p:txBody>
      </p:sp>
      <p:sp>
        <p:nvSpPr>
          <p:cNvPr id="11" name="Oval Callout 10"/>
          <p:cNvSpPr/>
          <p:nvPr/>
        </p:nvSpPr>
        <p:spPr>
          <a:xfrm>
            <a:off x="6809095" y="3316403"/>
            <a:ext cx="1939120" cy="1542199"/>
          </a:xfrm>
          <a:prstGeom prst="wedgeEllipseCallout">
            <a:avLst>
              <a:gd name="adj1" fmla="val -63466"/>
              <a:gd name="adj2" fmla="val 1332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Have you been on tours before? </a:t>
            </a:r>
            <a:endParaRPr lang="en-US" sz="2000" b="1" dirty="0"/>
          </a:p>
        </p:txBody>
      </p:sp>
      <p:sp>
        <p:nvSpPr>
          <p:cNvPr id="12" name="Oval Callout 11"/>
          <p:cNvSpPr/>
          <p:nvPr/>
        </p:nvSpPr>
        <p:spPr>
          <a:xfrm>
            <a:off x="6809095" y="5158854"/>
            <a:ext cx="2075598" cy="1394347"/>
          </a:xfrm>
          <a:prstGeom prst="wedgeEllipseCallout">
            <a:avLst>
              <a:gd name="adj1" fmla="val -65878"/>
              <a:gd name="adj2" fmla="val -375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How was the experience?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7892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990600" y="715370"/>
            <a:ext cx="2514600" cy="838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Topic Two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05782509"/>
              </p:ext>
            </p:extLst>
          </p:nvPr>
        </p:nvGraphicFramePr>
        <p:xfrm>
          <a:off x="2483893" y="2265528"/>
          <a:ext cx="5231779" cy="3643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7"/>
          <p:cNvSpPr txBox="1">
            <a:spLocks/>
          </p:cNvSpPr>
          <p:nvPr/>
        </p:nvSpPr>
        <p:spPr>
          <a:xfrm>
            <a:off x="838200" y="1363727"/>
            <a:ext cx="2819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Communication</a:t>
            </a:r>
          </a:p>
        </p:txBody>
      </p:sp>
      <p:pic>
        <p:nvPicPr>
          <p:cNvPr id="5" name="Picture 2" descr="https://www.verkehrshaus.ch/sites/default/files/styles/partner-logobox/public/partner/logo_swisscontact.png?itok=TciAnHu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64" y="1325626"/>
            <a:ext cx="2246498" cy="7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15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5:  Broken Telephone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64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8392" y="1244600"/>
            <a:ext cx="67012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Stand in a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semi-circle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trainer will whisper a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message to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first person in the line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This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person will whisper it to the next person, who will whisper it to the next person.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last person must say it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out loud for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whole group to hear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Was this successful or unsuccessful communication?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5" y="1219200"/>
            <a:ext cx="1227987" cy="1335506"/>
          </a:xfrm>
          <a:prstGeom prst="rect">
            <a:avLst/>
          </a:prstGeom>
        </p:spPr>
      </p:pic>
      <p:pic>
        <p:nvPicPr>
          <p:cNvPr id="9" name="Picture 2" descr="http://www.reqtest.com/wp-content/uploads/2012/12/22_kidswhispers.jpe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8488" y="3975100"/>
            <a:ext cx="6592512" cy="279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9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Why communicate?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65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930824908"/>
              </p:ext>
            </p:extLst>
          </p:nvPr>
        </p:nvGraphicFramePr>
        <p:xfrm>
          <a:off x="609600" y="2514600"/>
          <a:ext cx="7658100" cy="2290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4" descr="http://www.angkorcharityguideservices.com/userfiles/image/visa/vis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50" y="4953000"/>
            <a:ext cx="1721750" cy="13166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86" y="4415260"/>
            <a:ext cx="3048000" cy="2473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89" y="4908263"/>
            <a:ext cx="1406105" cy="1406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58" y="1066800"/>
            <a:ext cx="6889768" cy="19591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3600383" y="3273971"/>
            <a:ext cx="211307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 </a:t>
            </a:r>
            <a:r>
              <a:rPr lang="en-US" sz="17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make people</a:t>
            </a:r>
            <a:endParaRPr lang="en-US" sz="17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understand</a:t>
            </a:r>
            <a:endParaRPr lang="en-US" sz="17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83560" y="3273971"/>
            <a:ext cx="1779653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 get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People to do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something</a:t>
            </a:r>
            <a:endParaRPr lang="en-US" sz="17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13462" y="3181522"/>
            <a:ext cx="300572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 get and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give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Information</a:t>
            </a:r>
            <a:endParaRPr lang="en-GB" sz="17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24130" y="1524000"/>
            <a:ext cx="6043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COMMUNICATION</a:t>
            </a:r>
            <a:endParaRPr lang="en-US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6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Communication process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66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409685"/>
            <a:ext cx="8794652" cy="53095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2072409">
            <a:off x="3983603" y="1945026"/>
            <a:ext cx="13304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Message </a:t>
            </a:r>
          </a:p>
        </p:txBody>
      </p:sp>
      <p:sp>
        <p:nvSpPr>
          <p:cNvPr id="16" name="Rectangle 15"/>
          <p:cNvSpPr/>
          <p:nvPr/>
        </p:nvSpPr>
        <p:spPr>
          <a:xfrm rot="2651638">
            <a:off x="3358409" y="5117201"/>
            <a:ext cx="13656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Feedback</a:t>
            </a:r>
            <a:endParaRPr lang="en-US" sz="16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18886" y="2055295"/>
            <a:ext cx="5533663" cy="2340421"/>
            <a:chOff x="1905000" y="2764979"/>
            <a:chExt cx="5533663" cy="2340421"/>
          </a:xfrm>
        </p:grpSpPr>
        <p:sp>
          <p:nvSpPr>
            <p:cNvPr id="18" name="Rectangle 17"/>
            <p:cNvSpPr/>
            <p:nvPr/>
          </p:nvSpPr>
          <p:spPr>
            <a:xfrm>
              <a:off x="2057400" y="2823987"/>
              <a:ext cx="13141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b="1" dirty="0" smtClean="0">
                  <a:latin typeface="Verdana" pitchFamily="34" charset="0"/>
                </a:rPr>
                <a:t>Sender 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893278" y="2764979"/>
              <a:ext cx="154538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b="1" dirty="0" smtClean="0">
                  <a:latin typeface="Verdana" pitchFamily="34" charset="0"/>
                </a:rPr>
                <a:t>Receiver</a:t>
              </a:r>
              <a:endParaRPr lang="en-US" b="1" dirty="0">
                <a:latin typeface="Verdana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19700" y="4582180"/>
              <a:ext cx="1638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From receiver</a:t>
              </a:r>
            </a:p>
            <a:p>
              <a:pPr algn="ctr"/>
              <a:r>
                <a:rPr lang="en-US" sz="14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 to sender</a:t>
              </a:r>
              <a:endPara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05000" y="4495800"/>
              <a:ext cx="1638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n-US" sz="14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To </a:t>
              </a:r>
              <a:r>
                <a:rPr lang="en-US" sz="14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sender</a:t>
              </a:r>
            </a:p>
            <a:p>
              <a:pPr algn="ctr"/>
              <a:r>
                <a:rPr lang="en-US" sz="14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f</a:t>
              </a:r>
              <a:r>
                <a:rPr lang="en-US" sz="14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rom receiver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31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406400" y="457200"/>
            <a:ext cx="72898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Communication… getting the message over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67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203398" y="2000278"/>
            <a:ext cx="2743200" cy="412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55317" y="2000277"/>
            <a:ext cx="2428225" cy="412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1671311" y="1175657"/>
            <a:ext cx="2264229" cy="1320800"/>
          </a:xfrm>
          <a:prstGeom prst="wedgeEllipse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Isosceles Triangle 9"/>
          <p:cNvSpPr/>
          <p:nvPr/>
        </p:nvSpPr>
        <p:spPr>
          <a:xfrm>
            <a:off x="2121253" y="1422398"/>
            <a:ext cx="462289" cy="413659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Oval 11"/>
          <p:cNvSpPr/>
          <p:nvPr/>
        </p:nvSpPr>
        <p:spPr>
          <a:xfrm>
            <a:off x="3046540" y="1422398"/>
            <a:ext cx="525433" cy="4753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/>
          <p:cNvSpPr/>
          <p:nvPr/>
        </p:nvSpPr>
        <p:spPr>
          <a:xfrm>
            <a:off x="2352397" y="2000278"/>
            <a:ext cx="811717" cy="33652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Cloud Callout 14"/>
          <p:cNvSpPr/>
          <p:nvPr/>
        </p:nvSpPr>
        <p:spPr>
          <a:xfrm>
            <a:off x="4953338" y="1074057"/>
            <a:ext cx="2144148" cy="1422400"/>
          </a:xfrm>
          <a:prstGeom prst="cloudCallout">
            <a:avLst>
              <a:gd name="adj1" fmla="val 66711"/>
              <a:gd name="adj2" fmla="val 6034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Isosceles Triangle 15"/>
          <p:cNvSpPr/>
          <p:nvPr/>
        </p:nvSpPr>
        <p:spPr>
          <a:xfrm>
            <a:off x="5240741" y="1265461"/>
            <a:ext cx="462289" cy="413659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Oval 16"/>
          <p:cNvSpPr/>
          <p:nvPr/>
        </p:nvSpPr>
        <p:spPr>
          <a:xfrm>
            <a:off x="5836557" y="1265461"/>
            <a:ext cx="1025801" cy="4753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ectangle 17"/>
          <p:cNvSpPr/>
          <p:nvPr/>
        </p:nvSpPr>
        <p:spPr>
          <a:xfrm>
            <a:off x="5537741" y="1840621"/>
            <a:ext cx="665657" cy="4961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Content Placeholder 4"/>
          <p:cNvSpPr>
            <a:spLocks noGrp="1"/>
          </p:cNvSpPr>
          <p:nvPr>
            <p:ph idx="1"/>
          </p:nvPr>
        </p:nvSpPr>
        <p:spPr>
          <a:xfrm>
            <a:off x="2674961" y="3193142"/>
            <a:ext cx="3528437" cy="15530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ZA" sz="2800" b="1" dirty="0" smtClean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Successful communication?</a:t>
            </a:r>
            <a:endParaRPr lang="en-ZA" sz="2800" b="1" dirty="0">
              <a:solidFill>
                <a:srgbClr val="0065B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ct val="150000"/>
              </a:lnSpc>
            </a:pPr>
            <a:endParaRPr lang="en-ZA" sz="2800" b="1" dirty="0" smtClean="0">
              <a:solidFill>
                <a:srgbClr val="0065B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endParaRPr lang="en-ZA" sz="2800" b="1" dirty="0">
              <a:solidFill>
                <a:srgbClr val="0065B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n-ZA" sz="2800" b="1" dirty="0">
              <a:solidFill>
                <a:srgbClr val="0065B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9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406400" y="457200"/>
            <a:ext cx="72898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Communication… getting the message over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68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3500657"/>
              </p:ext>
            </p:extLst>
          </p:nvPr>
        </p:nvGraphicFramePr>
        <p:xfrm>
          <a:off x="3375112" y="2748689"/>
          <a:ext cx="2162629" cy="2956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62629"/>
              </a:tblGrid>
              <a:tr h="36561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Message</a:t>
                      </a:r>
                      <a:endParaRPr lang="en-ZA" sz="1800" dirty="0"/>
                    </a:p>
                  </a:txBody>
                  <a:tcPr/>
                </a:tc>
              </a:tr>
              <a:tr h="2362406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Verbal</a:t>
                      </a:r>
                      <a:r>
                        <a:rPr lang="en-US" sz="1800" dirty="0" smtClean="0"/>
                        <a:t>: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Written or spoken</a:t>
                      </a:r>
                    </a:p>
                    <a:p>
                      <a:endParaRPr lang="en-US" sz="1800" dirty="0" smtClean="0"/>
                    </a:p>
                    <a:p>
                      <a:r>
                        <a:rPr lang="en-US" sz="1800" b="1" dirty="0" smtClean="0"/>
                        <a:t>Non-verbal</a:t>
                      </a:r>
                      <a:r>
                        <a:rPr lang="en-US" sz="1800" dirty="0" smtClean="0"/>
                        <a:t>: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Expressions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Body language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Tone of voice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Gestures </a:t>
                      </a:r>
                    </a:p>
                    <a:p>
                      <a:endParaRPr lang="en-ZA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203398" y="2000278"/>
            <a:ext cx="2743200" cy="412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55317" y="2000277"/>
            <a:ext cx="2428225" cy="412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1671311" y="1175657"/>
            <a:ext cx="2264229" cy="1320800"/>
          </a:xfrm>
          <a:prstGeom prst="wedgeEllipse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Isosceles Triangle 9"/>
          <p:cNvSpPr/>
          <p:nvPr/>
        </p:nvSpPr>
        <p:spPr>
          <a:xfrm>
            <a:off x="2121253" y="1422398"/>
            <a:ext cx="462289" cy="413659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Oval 11"/>
          <p:cNvSpPr/>
          <p:nvPr/>
        </p:nvSpPr>
        <p:spPr>
          <a:xfrm>
            <a:off x="3046540" y="1422398"/>
            <a:ext cx="525433" cy="4753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/>
          <p:cNvSpPr/>
          <p:nvPr/>
        </p:nvSpPr>
        <p:spPr>
          <a:xfrm>
            <a:off x="2352397" y="2000278"/>
            <a:ext cx="811717" cy="33652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Cloud Callout 14"/>
          <p:cNvSpPr/>
          <p:nvPr/>
        </p:nvSpPr>
        <p:spPr>
          <a:xfrm>
            <a:off x="4953338" y="1074057"/>
            <a:ext cx="2144148" cy="1422400"/>
          </a:xfrm>
          <a:prstGeom prst="cloudCallout">
            <a:avLst>
              <a:gd name="adj1" fmla="val 66711"/>
              <a:gd name="adj2" fmla="val 6034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Isosceles Triangle 15"/>
          <p:cNvSpPr/>
          <p:nvPr/>
        </p:nvSpPr>
        <p:spPr>
          <a:xfrm>
            <a:off x="5240741" y="1265461"/>
            <a:ext cx="462289" cy="413659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Oval 16"/>
          <p:cNvSpPr/>
          <p:nvPr/>
        </p:nvSpPr>
        <p:spPr>
          <a:xfrm>
            <a:off x="6203398" y="1265461"/>
            <a:ext cx="525433" cy="4753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ectangle 17"/>
          <p:cNvSpPr/>
          <p:nvPr/>
        </p:nvSpPr>
        <p:spPr>
          <a:xfrm>
            <a:off x="5537741" y="1840621"/>
            <a:ext cx="811717" cy="33652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Right Arrow 18"/>
          <p:cNvSpPr/>
          <p:nvPr/>
        </p:nvSpPr>
        <p:spPr>
          <a:xfrm>
            <a:off x="2743907" y="3570514"/>
            <a:ext cx="505831" cy="21771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Right Arrow 19"/>
          <p:cNvSpPr/>
          <p:nvPr/>
        </p:nvSpPr>
        <p:spPr>
          <a:xfrm>
            <a:off x="2742447" y="4158849"/>
            <a:ext cx="505831" cy="21771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Right Arrow 20"/>
          <p:cNvSpPr/>
          <p:nvPr/>
        </p:nvSpPr>
        <p:spPr>
          <a:xfrm>
            <a:off x="2743908" y="4831697"/>
            <a:ext cx="505831" cy="21771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Right Arrow 21"/>
          <p:cNvSpPr/>
          <p:nvPr/>
        </p:nvSpPr>
        <p:spPr>
          <a:xfrm>
            <a:off x="5614482" y="4831697"/>
            <a:ext cx="505831" cy="21771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Right Arrow 22"/>
          <p:cNvSpPr/>
          <p:nvPr/>
        </p:nvSpPr>
        <p:spPr>
          <a:xfrm>
            <a:off x="5614483" y="4158849"/>
            <a:ext cx="505831" cy="21771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Right Arrow 23"/>
          <p:cNvSpPr/>
          <p:nvPr/>
        </p:nvSpPr>
        <p:spPr>
          <a:xfrm>
            <a:off x="5614483" y="3570514"/>
            <a:ext cx="505831" cy="21771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707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U</a:t>
            </a:r>
            <a:r>
              <a:rPr lang="en-US" sz="3200" b="1" kern="2200" dirty="0" smtClean="0">
                <a:solidFill>
                  <a:prstClr val="white"/>
                </a:solidFill>
                <a:latin typeface="Coming Home" pitchFamily="2" charset="-18"/>
              </a:rPr>
              <a:t>nsuccessful </a:t>
            </a:r>
            <a:r>
              <a:rPr lang="en-US" sz="3200" b="1" kern="2200" dirty="0" smtClean="0">
                <a:solidFill>
                  <a:prstClr val="white"/>
                </a:solidFill>
                <a:latin typeface="Coming Home" pitchFamily="2" charset="-18"/>
              </a:rPr>
              <a:t>Communication.</a:t>
            </a:r>
            <a:endParaRPr lang="en-US" sz="3200" b="1" kern="220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69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9939" y="1152934"/>
            <a:ext cx="7740675" cy="5857465"/>
            <a:chOff x="619939" y="1152934"/>
            <a:chExt cx="7740675" cy="5857465"/>
          </a:xfrm>
        </p:grpSpPr>
        <p:sp>
          <p:nvSpPr>
            <p:cNvPr id="7" name="Rectangle 6"/>
            <p:cNvSpPr/>
            <p:nvPr/>
          </p:nvSpPr>
          <p:spPr>
            <a:xfrm>
              <a:off x="3619775" y="1152934"/>
              <a:ext cx="1847110" cy="503764"/>
            </a:xfrm>
            <a:prstGeom prst="rect">
              <a:avLst/>
            </a:prstGeom>
            <a:solidFill>
              <a:srgbClr val="23A6B5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939" y="2119370"/>
              <a:ext cx="7740675" cy="48910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2057400" y="2823987"/>
              <a:ext cx="13141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b="1" dirty="0" smtClean="0">
                  <a:latin typeface="Verdana" pitchFamily="34" charset="0"/>
                </a:rPr>
                <a:t>Sender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93278" y="2764979"/>
              <a:ext cx="154538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b="1" dirty="0" smtClean="0">
                  <a:latin typeface="Verdana" pitchFamily="34" charset="0"/>
                </a:rPr>
                <a:t>Receiver</a:t>
              </a:r>
              <a:endParaRPr lang="en-US" b="1" dirty="0">
                <a:latin typeface="Verdana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377705">
              <a:off x="4374695" y="2933658"/>
              <a:ext cx="133045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Message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rot="2651638">
              <a:off x="3544523" y="5826885"/>
              <a:ext cx="136567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Feedback</a:t>
              </a:r>
              <a:endParaRPr lang="en-US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19700" y="4582180"/>
              <a:ext cx="1638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From receiver</a:t>
              </a:r>
            </a:p>
            <a:p>
              <a:pPr algn="ctr"/>
              <a:r>
                <a:rPr lang="en-US" sz="14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 to sender</a:t>
              </a:r>
              <a:endPara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5000" y="4495800"/>
              <a:ext cx="1638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n-US" sz="14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To </a:t>
              </a:r>
              <a:r>
                <a:rPr lang="en-US" sz="14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sender</a:t>
              </a:r>
            </a:p>
            <a:p>
              <a:pPr algn="ctr"/>
              <a:r>
                <a:rPr lang="en-US" sz="14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f</a:t>
              </a:r>
              <a:r>
                <a:rPr lang="en-US" sz="14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rom receiver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77740" y="1220150"/>
              <a:ext cx="13125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Verdana" pitchFamily="34" charset="0"/>
                </a:rPr>
                <a:t>Barriers</a:t>
              </a:r>
              <a:endParaRPr lang="en-US" dirty="0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4038600" y="1600623"/>
              <a:ext cx="465848" cy="837777"/>
            </a:xfrm>
            <a:prstGeom prst="downArrow">
              <a:avLst/>
            </a:prstGeom>
            <a:solidFill>
              <a:srgbClr val="23A6B5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486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990600" y="715370"/>
            <a:ext cx="2514600" cy="838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Topic One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35058598"/>
              </p:ext>
            </p:extLst>
          </p:nvPr>
        </p:nvGraphicFramePr>
        <p:xfrm>
          <a:off x="2628900" y="2430526"/>
          <a:ext cx="5086772" cy="3478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7"/>
          <p:cNvSpPr txBox="1">
            <a:spLocks/>
          </p:cNvSpPr>
          <p:nvPr/>
        </p:nvSpPr>
        <p:spPr>
          <a:xfrm>
            <a:off x="1219200" y="1363727"/>
            <a:ext cx="2819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Understanding our Tourists</a:t>
            </a:r>
          </a:p>
        </p:txBody>
      </p:sp>
      <p:pic>
        <p:nvPicPr>
          <p:cNvPr id="5" name="Picture 2" descr="https://www.verkehrshaus.ch/sites/default/files/styles/partner-logobox/public/partner/logo_swisscontact.png?itok=TciAnHu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64" y="1325626"/>
            <a:ext cx="2246498" cy="7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85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kern="2200" dirty="0">
                <a:solidFill>
                  <a:prstClr val="white"/>
                </a:solidFill>
                <a:latin typeface="Coming Home" pitchFamily="2" charset="-18"/>
              </a:rPr>
              <a:t>Barriers </a:t>
            </a:r>
            <a:r>
              <a:rPr lang="en-US" sz="3200" b="1" kern="2200" dirty="0" smtClean="0">
                <a:solidFill>
                  <a:prstClr val="white"/>
                </a:solidFill>
                <a:latin typeface="Coming Home" pitchFamily="2" charset="-18"/>
              </a:rPr>
              <a:t>to communication</a:t>
            </a:r>
            <a:endParaRPr lang="en-US" sz="3200" b="1" kern="220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70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609600" y="1524000"/>
            <a:ext cx="44958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Most barriers are:</a:t>
            </a:r>
          </a:p>
          <a:p>
            <a:pPr marL="0" indent="0">
              <a:buNone/>
            </a:pPr>
            <a:endParaRPr lang="en-US" sz="1800" dirty="0" smtClean="0">
              <a:solidFill>
                <a:srgbClr val="2C899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Cultural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Language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Physical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endParaRPr lang="en-US" sz="1600" b="1" dirty="0">
              <a:solidFill>
                <a:srgbClr val="DC4C9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If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you can’t use words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endParaRPr lang="en-US" sz="20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learn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use signs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gestures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symbols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049" y="1744200"/>
            <a:ext cx="5681551" cy="465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58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Barriers to communication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71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4381725"/>
              </p:ext>
            </p:extLst>
          </p:nvPr>
        </p:nvGraphicFramePr>
        <p:xfrm>
          <a:off x="457199" y="1255594"/>
          <a:ext cx="8372901" cy="5472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723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Types of communication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72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8164" y="1297378"/>
            <a:ext cx="8972036" cy="5620258"/>
            <a:chOff x="248164" y="1352342"/>
            <a:chExt cx="8972036" cy="5620258"/>
          </a:xfrm>
        </p:grpSpPr>
        <p:sp>
          <p:nvSpPr>
            <p:cNvPr id="7" name="Rectangle 6"/>
            <p:cNvSpPr/>
            <p:nvPr/>
          </p:nvSpPr>
          <p:spPr>
            <a:xfrm>
              <a:off x="1562706" y="2416244"/>
              <a:ext cx="2743200" cy="470236"/>
            </a:xfrm>
            <a:prstGeom prst="rect">
              <a:avLst/>
            </a:prstGeom>
            <a:solidFill>
              <a:srgbClr val="23A6B5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33599" y="1352342"/>
              <a:ext cx="4529329" cy="583583"/>
            </a:xfrm>
            <a:prstGeom prst="rect">
              <a:avLst/>
            </a:prstGeom>
            <a:solidFill>
              <a:srgbClr val="23A6B5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199101" y="1459468"/>
              <a:ext cx="25138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COMMUNICATION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398263" y="2391837"/>
              <a:ext cx="2535937" cy="503764"/>
              <a:chOff x="4398263" y="2391837"/>
              <a:chExt cx="2535937" cy="503764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4398263" y="2391837"/>
                <a:ext cx="2535937" cy="503764"/>
              </a:xfrm>
              <a:prstGeom prst="rect">
                <a:avLst/>
              </a:prstGeom>
              <a:solidFill>
                <a:srgbClr val="23A6B5"/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629374" y="2466696"/>
                <a:ext cx="172097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b="1" dirty="0" smtClean="0">
                    <a:solidFill>
                      <a:schemeClr val="bg1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Verbal</a:t>
                </a:r>
                <a:endParaRPr lang="en-US" b="1" dirty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644" y="3197732"/>
              <a:ext cx="2511556" cy="31268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64" y="3294307"/>
              <a:ext cx="2269390" cy="28016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3303272"/>
              <a:ext cx="2316332" cy="27927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555549" y="3664803"/>
              <a:ext cx="173182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en-US" sz="16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Symbols, </a:t>
              </a:r>
              <a:endParaRPr lang="en-US" sz="1600" b="1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lvl="0" algn="r"/>
              <a:r>
                <a:rPr lang="en-US" sz="16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pictures</a:t>
              </a:r>
              <a:r>
                <a:rPr lang="en-US" sz="16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endParaRPr lang="en-US" sz="1600" b="1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lvl="0" algn="r"/>
              <a:r>
                <a:rPr lang="en-US" sz="16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signs</a:t>
              </a:r>
              <a:endParaRPr lang="en-US" sz="16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934306" y="3664803"/>
              <a:ext cx="173182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en-US" sz="16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Gestures</a:t>
              </a:r>
              <a:endPara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430977" y="3664803"/>
              <a:ext cx="173182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en-US" sz="16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Spoken &amp; </a:t>
              </a:r>
              <a:r>
                <a:rPr lang="en-US" sz="16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written</a:t>
              </a:r>
            </a:p>
            <a:p>
              <a:pPr lvl="0" algn="r"/>
              <a:r>
                <a:rPr lang="en-US" sz="16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words</a:t>
              </a:r>
              <a:endParaRPr lang="en-US" sz="16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374" y="4266621"/>
              <a:ext cx="1773826" cy="27059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Down Arrow 17"/>
            <p:cNvSpPr/>
            <p:nvPr/>
          </p:nvSpPr>
          <p:spPr>
            <a:xfrm>
              <a:off x="2309476" y="1862598"/>
              <a:ext cx="468459" cy="643806"/>
            </a:xfrm>
            <a:prstGeom prst="downArrow">
              <a:avLst/>
            </a:prstGeom>
            <a:solidFill>
              <a:srgbClr val="23A6B5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6084741" y="1905000"/>
              <a:ext cx="468459" cy="643806"/>
            </a:xfrm>
            <a:prstGeom prst="downArrow">
              <a:avLst/>
            </a:prstGeom>
            <a:solidFill>
              <a:srgbClr val="23A6B5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1587784" y="2819400"/>
              <a:ext cx="468459" cy="643806"/>
            </a:xfrm>
            <a:prstGeom prst="downArrow">
              <a:avLst/>
            </a:prstGeom>
            <a:solidFill>
              <a:srgbClr val="23A6B5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5255633" y="2819400"/>
              <a:ext cx="468459" cy="643806"/>
            </a:xfrm>
            <a:prstGeom prst="downArrow">
              <a:avLst/>
            </a:prstGeom>
            <a:solidFill>
              <a:srgbClr val="23A6B5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2309477" y="2411732"/>
            <a:ext cx="1955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Non-verbal</a:t>
            </a:r>
            <a:endParaRPr lang="en-US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4" name="Down Arrow 43"/>
          <p:cNvSpPr/>
          <p:nvPr/>
        </p:nvSpPr>
        <p:spPr>
          <a:xfrm>
            <a:off x="3837447" y="2781064"/>
            <a:ext cx="468459" cy="643806"/>
          </a:xfrm>
          <a:prstGeom prst="downArrow">
            <a:avLst/>
          </a:prstGeom>
          <a:solidFill>
            <a:srgbClr val="23A6B5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1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Non-verbal communication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73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" y="835533"/>
            <a:ext cx="9067800" cy="6137067"/>
            <a:chOff x="152400" y="835533"/>
            <a:chExt cx="9067800" cy="6137067"/>
          </a:xfrm>
        </p:grpSpPr>
        <p:sp>
          <p:nvSpPr>
            <p:cNvPr id="7" name="Rectangle 6"/>
            <p:cNvSpPr/>
            <p:nvPr/>
          </p:nvSpPr>
          <p:spPr>
            <a:xfrm>
              <a:off x="1676401" y="3382436"/>
              <a:ext cx="4603816" cy="503764"/>
            </a:xfrm>
            <a:prstGeom prst="rect">
              <a:avLst/>
            </a:prstGeom>
            <a:solidFill>
              <a:srgbClr val="23A6B5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044" y="835533"/>
              <a:ext cx="2511556" cy="31268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610" y="3962400"/>
              <a:ext cx="2269390" cy="28016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914400"/>
              <a:ext cx="2598745" cy="27239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775" y="3954867"/>
              <a:ext cx="2638557" cy="27656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4894891" y="4289337"/>
              <a:ext cx="173182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en-US" sz="16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P</a:t>
              </a:r>
              <a:r>
                <a:rPr lang="en-US" sz="16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ictures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80600" y="3440668"/>
              <a:ext cx="43916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b="1" dirty="0" smtClean="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Non-Verbal Communication</a:t>
              </a:r>
              <a:endParaRPr lang="en-ZA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00481" y="1537896"/>
              <a:ext cx="173182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en-US" sz="16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Gestures</a:t>
              </a:r>
              <a:endPara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4775" y="1447800"/>
              <a:ext cx="1954381" cy="3139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Body Language</a:t>
              </a:r>
              <a:endParaRPr lang="en-ZA" sz="16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335471" y="4459579"/>
              <a:ext cx="1582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en-US" sz="16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Symbols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374" y="4266621"/>
              <a:ext cx="1773826" cy="27059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Down Arrow 17"/>
            <p:cNvSpPr/>
            <p:nvPr/>
          </p:nvSpPr>
          <p:spPr>
            <a:xfrm>
              <a:off x="4724400" y="3851994"/>
              <a:ext cx="468459" cy="643806"/>
            </a:xfrm>
            <a:prstGeom prst="downArrow">
              <a:avLst/>
            </a:prstGeom>
            <a:solidFill>
              <a:srgbClr val="23A6B5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1676401" y="3774049"/>
              <a:ext cx="468459" cy="643806"/>
            </a:xfrm>
            <a:prstGeom prst="downArrow">
              <a:avLst/>
            </a:prstGeom>
            <a:solidFill>
              <a:srgbClr val="23A6B5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/>
            <p:cNvSpPr/>
            <p:nvPr/>
          </p:nvSpPr>
          <p:spPr>
            <a:xfrm rot="16200000">
              <a:off x="6301867" y="3164857"/>
              <a:ext cx="468459" cy="643806"/>
            </a:xfrm>
            <a:prstGeom prst="downArrow">
              <a:avLst/>
            </a:prstGeom>
            <a:solidFill>
              <a:srgbClr val="23A6B5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/>
            <p:cNvSpPr/>
            <p:nvPr/>
          </p:nvSpPr>
          <p:spPr>
            <a:xfrm rot="10800000">
              <a:off x="2356570" y="2784973"/>
              <a:ext cx="468459" cy="643806"/>
            </a:xfrm>
            <a:prstGeom prst="downArrow">
              <a:avLst/>
            </a:prstGeom>
            <a:solidFill>
              <a:srgbClr val="23A6B5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2912054" y="1393241"/>
            <a:ext cx="3257622" cy="15234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We can communicate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without words!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8" action="ppaction://hlinkfile"/>
              </a:rPr>
              <a:t>link</a:t>
            </a:r>
            <a:endParaRPr lang="en-ZA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Signs and Symbols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74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6097" y="1534830"/>
            <a:ext cx="7535345" cy="4865970"/>
            <a:chOff x="686097" y="1534830"/>
            <a:chExt cx="7535345" cy="48659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27" y="2085457"/>
              <a:ext cx="2104645" cy="13182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1759648"/>
              <a:ext cx="2209503" cy="19698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97" y="4314073"/>
              <a:ext cx="2209503" cy="19698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599" y="4314073"/>
              <a:ext cx="2209503" cy="19698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1" y="4430971"/>
              <a:ext cx="2209503" cy="19698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914400" y="1759647"/>
              <a:ext cx="609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A</a:t>
              </a:r>
              <a:endPara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37702" y="1534830"/>
              <a:ext cx="609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48400" y="1572339"/>
              <a:ext cx="609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C</a:t>
              </a:r>
              <a:endPara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17591" y="4030861"/>
              <a:ext cx="609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76599" y="4194377"/>
              <a:ext cx="3836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E</a:t>
              </a:r>
              <a:endPara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40683" y="4572934"/>
              <a:ext cx="609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F</a:t>
              </a:r>
              <a:endPara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696" y="1825225"/>
              <a:ext cx="1591746" cy="1578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986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Signs and Symbols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75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09600" y="1764352"/>
            <a:ext cx="7620000" cy="4636448"/>
            <a:chOff x="609600" y="1764352"/>
            <a:chExt cx="7620000" cy="463644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63" y="1812947"/>
              <a:ext cx="2203542" cy="19645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5794" y="1812947"/>
              <a:ext cx="2240308" cy="22449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1764352"/>
              <a:ext cx="2286000" cy="2061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4262394"/>
              <a:ext cx="2264224" cy="21384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113" y="4346683"/>
              <a:ext cx="2209503" cy="19698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906" y="4301533"/>
              <a:ext cx="2310789" cy="20601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950695" y="1812947"/>
              <a:ext cx="609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G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17462" y="1812947"/>
              <a:ext cx="3867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H</a:t>
              </a:r>
              <a:endPara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48400" y="1850105"/>
              <a:ext cx="340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I</a:t>
              </a:r>
              <a:endPara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95400" y="4301533"/>
              <a:ext cx="340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J</a:t>
              </a:r>
              <a:endPara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82113" y="4346683"/>
              <a:ext cx="340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K</a:t>
              </a:r>
              <a:endPara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19800" y="4169404"/>
              <a:ext cx="340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L</a:t>
              </a:r>
              <a:endParaRPr lang="en-US" sz="2000" b="1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3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6:  Gesture Game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76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6206" y="1371600"/>
            <a:ext cx="71584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Your trainer will give you cards with gestures you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may get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from tourists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Take turns to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 these</a:t>
            </a:r>
            <a:endParaRPr lang="en-US" sz="2000" b="1" dirty="0" smtClean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Your classmates must try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 identify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what the gestures mean. 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Learn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correct gestures so that you can identify them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when your are working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620" y="0"/>
            <a:ext cx="1227987" cy="1335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380" y="4876800"/>
            <a:ext cx="10069580" cy="992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11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Body Language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77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381835"/>
            <a:ext cx="48006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2C899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form of non-verbal </a:t>
            </a:r>
            <a:r>
              <a:rPr lang="en-US" sz="2000" b="1" dirty="0" smtClean="0">
                <a:solidFill>
                  <a:srgbClr val="2C899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communication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b="1" dirty="0">
              <a:solidFill>
                <a:srgbClr val="2C899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2C899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guest can show how they </a:t>
            </a:r>
            <a:r>
              <a:rPr lang="en-US" sz="2000" b="1" dirty="0" smtClean="0">
                <a:solidFill>
                  <a:srgbClr val="2C899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feel </a:t>
            </a:r>
            <a:r>
              <a:rPr lang="en-US" sz="2000" b="1" dirty="0">
                <a:solidFill>
                  <a:srgbClr val="2C899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with the actions of their </a:t>
            </a:r>
            <a:r>
              <a:rPr lang="en-US" sz="2000" b="1" dirty="0" smtClean="0">
                <a:solidFill>
                  <a:srgbClr val="2C899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bodies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b="1" dirty="0">
              <a:solidFill>
                <a:srgbClr val="2C899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2C899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 need to read these </a:t>
            </a:r>
            <a:r>
              <a:rPr lang="en-US" sz="2000" b="1" dirty="0" smtClean="0">
                <a:solidFill>
                  <a:srgbClr val="2C899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 </a:t>
            </a:r>
            <a:r>
              <a:rPr lang="en-US" sz="2000" b="1" dirty="0">
                <a:solidFill>
                  <a:srgbClr val="2C899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identify a guests’ mood and respond to it </a:t>
            </a:r>
            <a:r>
              <a:rPr lang="en-US" sz="2000" b="1" dirty="0" smtClean="0">
                <a:solidFill>
                  <a:srgbClr val="2C899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the right way</a:t>
            </a:r>
            <a:endParaRPr lang="en-US" sz="2000" b="1" dirty="0" smtClean="0">
              <a:solidFill>
                <a:srgbClr val="2C899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2000" b="1" dirty="0">
              <a:solidFill>
                <a:srgbClr val="2C899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2C899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What are the </a:t>
            </a:r>
            <a:r>
              <a:rPr lang="en-US" sz="2000" b="1" dirty="0" smtClean="0">
                <a:solidFill>
                  <a:srgbClr val="2C899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guests </a:t>
            </a:r>
            <a:r>
              <a:rPr lang="en-US" sz="2000" b="1" dirty="0">
                <a:solidFill>
                  <a:srgbClr val="2C899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telling </a:t>
            </a:r>
            <a:r>
              <a:rPr lang="en-US" sz="2000" b="1" dirty="0" smtClean="0">
                <a:solidFill>
                  <a:srgbClr val="2C899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us in the next slide?</a:t>
            </a:r>
            <a:endParaRPr lang="en-US" sz="2000" b="1" dirty="0">
              <a:solidFill>
                <a:srgbClr val="2C899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855" y="1828800"/>
            <a:ext cx="3360745" cy="3522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702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What are these guests telling us?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78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888">
            <a:off x="922100" y="3411659"/>
            <a:ext cx="2308159" cy="3239117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6490">
            <a:off x="4895055" y="1389422"/>
            <a:ext cx="3256877" cy="2297579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385">
            <a:off x="4388315" y="3611802"/>
            <a:ext cx="2804847" cy="278481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3420">
            <a:off x="2167063" y="1367203"/>
            <a:ext cx="2379189" cy="234201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67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65100" y="457200"/>
            <a:ext cx="75311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Western Interpretation of body language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79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8238792"/>
              </p:ext>
            </p:extLst>
          </p:nvPr>
        </p:nvGraphicFramePr>
        <p:xfrm>
          <a:off x="477672" y="1236546"/>
          <a:ext cx="3698543" cy="5547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98543"/>
              </a:tblGrid>
              <a:tr h="171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dirty="0">
                          <a:effectLst/>
                        </a:rPr>
                        <a:t>Eye contact</a:t>
                      </a:r>
                      <a:endParaRPr lang="en-ZA" sz="2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183" marR="55183" marT="0" marB="0"/>
                </a:tc>
              </a:tr>
              <a:tr h="171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dirty="0" smtClean="0">
                          <a:effectLst/>
                        </a:rPr>
                        <a:t>No </a:t>
                      </a:r>
                      <a:r>
                        <a:rPr lang="en-ZA" sz="2800" b="0" dirty="0">
                          <a:effectLst/>
                        </a:rPr>
                        <a:t>eye contact</a:t>
                      </a:r>
                      <a:endParaRPr lang="en-ZA" sz="2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183" marR="55183" marT="0" marB="0"/>
                </a:tc>
              </a:tr>
              <a:tr h="3424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dirty="0" smtClean="0">
                          <a:effectLst/>
                        </a:rPr>
                        <a:t>Look </a:t>
                      </a:r>
                      <a:r>
                        <a:rPr lang="en-ZA" sz="2800" b="0" dirty="0">
                          <a:effectLst/>
                        </a:rPr>
                        <a:t>around, </a:t>
                      </a:r>
                      <a:r>
                        <a:rPr lang="en-ZA" sz="2800" b="0" dirty="0" smtClean="0">
                          <a:effectLst/>
                        </a:rPr>
                        <a:t>break </a:t>
                      </a:r>
                      <a:r>
                        <a:rPr lang="en-ZA" sz="2800" b="0" dirty="0">
                          <a:effectLst/>
                        </a:rPr>
                        <a:t>eye contact, </a:t>
                      </a:r>
                      <a:r>
                        <a:rPr lang="en-ZA" sz="2800" b="0" dirty="0" smtClean="0">
                          <a:effectLst/>
                        </a:rPr>
                        <a:t>dart eyes around</a:t>
                      </a:r>
                      <a:endParaRPr lang="en-ZA" sz="2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183" marR="55183" marT="0" marB="0"/>
                </a:tc>
              </a:tr>
              <a:tr h="171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dirty="0" smtClean="0">
                          <a:effectLst/>
                        </a:rPr>
                        <a:t>Close </a:t>
                      </a:r>
                      <a:r>
                        <a:rPr lang="en-ZA" sz="2800" b="0" dirty="0">
                          <a:effectLst/>
                        </a:rPr>
                        <a:t>eyes</a:t>
                      </a:r>
                      <a:endParaRPr lang="en-ZA" sz="2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183" marR="55183" marT="0" marB="0"/>
                </a:tc>
              </a:tr>
              <a:tr h="171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dirty="0" smtClean="0">
                          <a:effectLst/>
                        </a:rPr>
                        <a:t>Rub </a:t>
                      </a:r>
                      <a:r>
                        <a:rPr lang="en-ZA" sz="2800" b="0" dirty="0">
                          <a:effectLst/>
                        </a:rPr>
                        <a:t>eyes</a:t>
                      </a:r>
                      <a:endParaRPr lang="en-ZA" sz="2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183" marR="55183" marT="0" marB="0"/>
                </a:tc>
              </a:tr>
              <a:tr h="171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dirty="0">
                          <a:effectLst/>
                        </a:rPr>
                        <a:t>Narrowed eyes</a:t>
                      </a:r>
                      <a:endParaRPr lang="en-ZA" sz="2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183" marR="55183" marT="0" marB="0"/>
                </a:tc>
              </a:tr>
              <a:tr h="171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dirty="0" smtClean="0">
                          <a:effectLst/>
                        </a:rPr>
                        <a:t>Roll </a:t>
                      </a:r>
                      <a:r>
                        <a:rPr lang="en-ZA" sz="2800" b="0" dirty="0">
                          <a:effectLst/>
                        </a:rPr>
                        <a:t>their eyes</a:t>
                      </a:r>
                      <a:endParaRPr lang="en-ZA" sz="2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183" marR="55183" marT="0" marB="0"/>
                </a:tc>
              </a:tr>
              <a:tr h="171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dirty="0" smtClean="0">
                          <a:effectLst/>
                        </a:rPr>
                        <a:t>Raise </a:t>
                      </a:r>
                      <a:r>
                        <a:rPr lang="en-ZA" sz="2800" b="0" dirty="0">
                          <a:effectLst/>
                        </a:rPr>
                        <a:t>eyebrows</a:t>
                      </a:r>
                      <a:endParaRPr lang="en-ZA" sz="2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183" marR="55183" marT="0" marB="0"/>
                </a:tc>
              </a:tr>
              <a:tr h="171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dirty="0">
                          <a:effectLst/>
                        </a:rPr>
                        <a:t>Hand over the mouth</a:t>
                      </a:r>
                      <a:endParaRPr lang="en-ZA" sz="2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183" marR="55183" marT="0" marB="0"/>
                </a:tc>
              </a:tr>
              <a:tr h="171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dirty="0">
                          <a:effectLst/>
                        </a:rPr>
                        <a:t>Thin folded mouth</a:t>
                      </a:r>
                      <a:endParaRPr lang="en-ZA" sz="2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183" marR="55183" marT="0" marB="0"/>
                </a:tc>
              </a:tr>
              <a:tr h="171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dirty="0">
                          <a:effectLst/>
                        </a:rPr>
                        <a:t>Tilt head to the side</a:t>
                      </a:r>
                      <a:endParaRPr lang="en-ZA" sz="2800" b="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183" marR="55183" marT="0" marB="0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880434"/>
              </p:ext>
            </p:extLst>
          </p:nvPr>
        </p:nvGraphicFramePr>
        <p:xfrm>
          <a:off x="4540349" y="1239911"/>
          <a:ext cx="3955951" cy="5547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55951"/>
              </a:tblGrid>
              <a:tr h="3989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Clearing throat</a:t>
                      </a:r>
                    </a:p>
                  </a:txBody>
                  <a:tcPr marL="52901" marR="52901" marT="0" marB="0"/>
                </a:tc>
              </a:tr>
              <a:tr h="3989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Restless hands, </a:t>
                      </a: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drum </a:t>
                      </a:r>
                      <a:r>
                        <a:rPr lang="en-ZA" sz="2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fingers</a:t>
                      </a:r>
                    </a:p>
                  </a:txBody>
                  <a:tcPr marL="52901" marR="52901" marT="0" marB="0"/>
                </a:tc>
              </a:tr>
              <a:tr h="199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Tap </a:t>
                      </a:r>
                      <a:r>
                        <a:rPr lang="en-ZA" sz="2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feet</a:t>
                      </a:r>
                    </a:p>
                  </a:txBody>
                  <a:tcPr marL="52901" marR="52901" marT="0" marB="0"/>
                </a:tc>
              </a:tr>
              <a:tr h="199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Rub hands </a:t>
                      </a:r>
                      <a:r>
                        <a:rPr lang="en-ZA" sz="2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together</a:t>
                      </a:r>
                    </a:p>
                  </a:txBody>
                  <a:tcPr marL="52901" marR="52901" marT="0" marB="0"/>
                </a:tc>
              </a:tr>
              <a:tr h="199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Hands </a:t>
                      </a: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lang="en-ZA" sz="2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fists</a:t>
                      </a:r>
                    </a:p>
                  </a:txBody>
                  <a:tcPr marL="52901" marR="52901" marT="0" marB="0"/>
                </a:tc>
              </a:tr>
              <a:tr h="3989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</a:t>
                      </a:r>
                      <a:r>
                        <a:rPr lang="en-ZA" sz="2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hands with downward facing palms </a:t>
                      </a:r>
                    </a:p>
                  </a:txBody>
                  <a:tcPr marL="52901" marR="52901" marT="0" marB="0"/>
                </a:tc>
              </a:tr>
              <a:tr h="199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2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Arms crossed across chest</a:t>
                      </a:r>
                    </a:p>
                  </a:txBody>
                  <a:tcPr marL="52901" marR="52901" marT="0" marB="0"/>
                </a:tc>
              </a:tr>
              <a:tr h="1994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Bad posture – shoulders drooping</a:t>
                      </a:r>
                    </a:p>
                  </a:txBody>
                  <a:tcPr marL="52901" marR="52901" marT="0" marB="0"/>
                </a:tc>
              </a:tr>
              <a:tr h="1994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Look </a:t>
                      </a: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 their watch</a:t>
                      </a:r>
                    </a:p>
                  </a:txBody>
                  <a:tcPr marL="52901" marR="52901" marT="0" marB="0"/>
                </a:tc>
              </a:tr>
              <a:tr h="3989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Look at </a:t>
                      </a:r>
                      <a:r>
                        <a:rPr lang="en-ZA" sz="2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their watch</a:t>
                      </a:r>
                    </a:p>
                  </a:txBody>
                  <a:tcPr marL="52901" marR="5290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972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3:  Understanding our tourist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4BACC6">
                    <a:lumMod val="75000"/>
                  </a:srgbClr>
                </a:solidFill>
                <a:latin typeface="Coming Home" pitchFamily="2" charset="-18"/>
              </a:rPr>
              <a:t>8</a:t>
            </a:r>
            <a:endParaRPr lang="en-US" sz="2800" b="1" i="1" dirty="0">
              <a:solidFill>
                <a:srgbClr val="4BACC6">
                  <a:lumMod val="75000"/>
                </a:srgbClr>
              </a:solidFill>
              <a:latin typeface="Coming Home" pitchFamily="2" charset="-1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5" y="1219200"/>
            <a:ext cx="1227987" cy="133550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8392" y="1349829"/>
            <a:ext cx="7158408" cy="477633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Discuss in small groups – what do you think tourists expect from a holiday in Laos?</a:t>
            </a:r>
          </a:p>
          <a:p>
            <a:endParaRPr lang="en-US" sz="2800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Write up the 5 most important things you can think of and agree on</a:t>
            </a:r>
            <a:endParaRPr lang="en-ZA" sz="2800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00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Remember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80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87355"/>
            <a:ext cx="8229600" cy="533627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Your body language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says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lot about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YOU!</a:t>
            </a:r>
          </a:p>
          <a:p>
            <a:endParaRPr lang="en-US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endParaRPr lang="en-US" b="1" dirty="0" smtClean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endParaRPr lang="en-US" b="1" dirty="0" smtClean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endParaRPr lang="en-US" b="1" dirty="0" smtClean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endParaRPr lang="en-US" b="1" dirty="0" smtClean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endParaRPr lang="en-US" b="1" dirty="0" smtClean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Your tourists will be watching you too!</a:t>
            </a:r>
            <a:endParaRPr lang="en-ZA" b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1754" y="2171699"/>
            <a:ext cx="4726296" cy="335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74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Handshakes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81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7006" y="1132761"/>
            <a:ext cx="5054313" cy="5500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44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Personal Space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82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05720"/>
            <a:ext cx="8229600" cy="4720444"/>
          </a:xfrm>
        </p:spPr>
        <p:txBody>
          <a:bodyPr/>
          <a:lstStyle/>
          <a:p>
            <a:endParaRPr lang="en-ZA" dirty="0"/>
          </a:p>
          <a:p>
            <a:endParaRPr lang="en-ZA" dirty="0"/>
          </a:p>
        </p:txBody>
      </p:sp>
      <p:pic>
        <p:nvPicPr>
          <p:cNvPr id="4102" name="Picture 6" descr="http://takemetothehospital.net/wp-content/themes/Brooklyn/timthumb.php?src=http://takemetothehospital.net/wp-content/uploads/2012/06/Personal_Space.png&amp;w=555&amp;h=314&amp;q=95&amp;a=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91" y="1405720"/>
            <a:ext cx="8342724" cy="47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00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Personal Space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83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05720"/>
            <a:ext cx="8229600" cy="4720444"/>
          </a:xfrm>
        </p:spPr>
        <p:txBody>
          <a:bodyPr/>
          <a:lstStyle/>
          <a:p>
            <a:endParaRPr lang="en-ZA" dirty="0"/>
          </a:p>
          <a:p>
            <a:endParaRPr lang="en-ZA" dirty="0"/>
          </a:p>
        </p:txBody>
      </p:sp>
      <p:pic>
        <p:nvPicPr>
          <p:cNvPr id="5122" name="Picture 2" descr="http://westsidetoastmasters.com/resources/book_of_body_language/images/195-personal_zone_distance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0" y="1176626"/>
            <a:ext cx="7209430" cy="534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37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Communication tips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84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17410" name="Picture 2" descr="http://sr.photos2.fotosearch.com/bthumb/CSP/CSP990/k100691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7792" y="2151608"/>
            <a:ext cx="2866030" cy="28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2753" y="1833097"/>
            <a:ext cx="220794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ZA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Firm handshake</a:t>
            </a:r>
            <a:r>
              <a:rPr lang="en-Z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779292" y="1259092"/>
            <a:ext cx="288453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ZA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Don’t stand too close</a:t>
            </a:r>
            <a:endParaRPr lang="en-ZA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5910" y="3075717"/>
            <a:ext cx="166423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n-ZA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Smell nice</a:t>
            </a:r>
            <a:endParaRPr lang="en-ZA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87759" y="1462923"/>
            <a:ext cx="185018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n-ZA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Eye contact</a:t>
            </a:r>
            <a:endParaRPr lang="en-ZA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14291" y="2844884"/>
            <a:ext cx="212109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ZA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Full </a:t>
            </a:r>
            <a:r>
              <a:rPr lang="en-ZA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attention</a:t>
            </a:r>
            <a:endParaRPr lang="en-US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99053" y="3960771"/>
            <a:ext cx="326563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ZA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Non-verbal </a:t>
            </a:r>
            <a:r>
              <a:rPr lang="en-ZA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feedback 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5910" y="5219340"/>
            <a:ext cx="348845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ZA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Moderate </a:t>
            </a:r>
            <a:r>
              <a:rPr lang="en-ZA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tone of voice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27241" y="5219341"/>
            <a:ext cx="329288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n-Z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‘</a:t>
            </a:r>
            <a:r>
              <a:rPr lang="en-ZA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Open</a:t>
            </a:r>
            <a:r>
              <a:rPr lang="en-ZA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’ body language</a:t>
            </a:r>
            <a:endParaRPr lang="en-ZA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102" y="4155954"/>
            <a:ext cx="266771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n-ZA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Suitable </a:t>
            </a:r>
            <a:r>
              <a:rPr lang="en-ZA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greeting</a:t>
            </a:r>
          </a:p>
        </p:txBody>
      </p:sp>
    </p:spTree>
    <p:extLst>
      <p:ext uri="{BB962C8B-B14F-4D97-AF65-F5344CB8AC3E}">
        <p14:creationId xmlns:p14="http://schemas.microsoft.com/office/powerpoint/2010/main" val="166025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990600" y="715370"/>
            <a:ext cx="2514600" cy="838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rgbClr val="4BACC6">
                    <a:lumMod val="75000"/>
                  </a:srgbClr>
                </a:solidFill>
                <a:latin typeface="Coming Home" pitchFamily="2" charset="-18"/>
              </a:rPr>
              <a:t>Topic Three</a:t>
            </a:r>
            <a:endParaRPr lang="en-US" sz="2800" b="1" dirty="0">
              <a:solidFill>
                <a:srgbClr val="4BACC6">
                  <a:lumMod val="75000"/>
                </a:srgbClr>
              </a:solidFill>
              <a:latin typeface="Coming Home" pitchFamily="2" charset="-1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2648026"/>
              </p:ext>
            </p:extLst>
          </p:nvPr>
        </p:nvGraphicFramePr>
        <p:xfrm>
          <a:off x="2628900" y="2430526"/>
          <a:ext cx="5086772" cy="3478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7"/>
          <p:cNvSpPr txBox="1">
            <a:spLocks/>
          </p:cNvSpPr>
          <p:nvPr/>
        </p:nvSpPr>
        <p:spPr>
          <a:xfrm>
            <a:off x="1219200" y="1363727"/>
            <a:ext cx="2819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Introductions</a:t>
            </a:r>
          </a:p>
        </p:txBody>
      </p:sp>
      <p:pic>
        <p:nvPicPr>
          <p:cNvPr id="5" name="Picture 2" descr="https://www.verkehrshaus.ch/sites/default/files/styles/partner-logobox/public/partner/logo_swisscontact.png?itok=TciAnHu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64" y="1325626"/>
            <a:ext cx="2246498" cy="7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66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Greet and welcome tourists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86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4" y="2265489"/>
            <a:ext cx="4531057" cy="2675721"/>
          </a:xfrm>
          <a:prstGeom prst="rect">
            <a:avLst/>
          </a:prstGeom>
          <a:ln w="76200">
            <a:solidFill>
              <a:srgbClr val="0065B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962838429"/>
              </p:ext>
            </p:extLst>
          </p:nvPr>
        </p:nvGraphicFramePr>
        <p:xfrm>
          <a:off x="320791" y="1401887"/>
          <a:ext cx="2661178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angle 6"/>
          <p:cNvSpPr/>
          <p:nvPr/>
        </p:nvSpPr>
        <p:spPr>
          <a:xfrm>
            <a:off x="4885208" y="1592451"/>
            <a:ext cx="397737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Z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Be </a:t>
            </a:r>
            <a:r>
              <a:rPr lang="en-Z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prepared</a:t>
            </a:r>
            <a:r>
              <a:rPr lang="en-Z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ZA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 </a:t>
            </a:r>
            <a:r>
              <a:rPr lang="en-Z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be there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4885208" y="2602885"/>
            <a:ext cx="397737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Z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Meet</a:t>
            </a:r>
            <a:r>
              <a:rPr lang="en-Z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en-Z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greet</a:t>
            </a:r>
            <a:r>
              <a:rPr lang="en-Z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ZA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a </a:t>
            </a:r>
            <a:r>
              <a:rPr lang="en-Z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friendly smile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85207" y="3770362"/>
            <a:ext cx="287450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ZA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Booking</a:t>
            </a:r>
            <a:r>
              <a:rPr lang="en-ZA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Z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checks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85057" y="4505821"/>
            <a:ext cx="397752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Z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Gather</a:t>
            </a:r>
            <a:r>
              <a:rPr lang="en-Z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ZA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 </a:t>
            </a:r>
            <a:r>
              <a:rPr lang="en-ZA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welcome</a:t>
            </a:r>
            <a:r>
              <a:rPr lang="en-ZA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members</a:t>
            </a:r>
            <a:endParaRPr lang="en-ZA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85206" y="5651156"/>
            <a:ext cx="397737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ZA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Start </a:t>
            </a:r>
            <a:r>
              <a:rPr lang="en-Z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on time</a:t>
            </a:r>
            <a:r>
              <a:rPr lang="en-Z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, even if there are latecomers</a:t>
            </a:r>
          </a:p>
        </p:txBody>
      </p:sp>
    </p:spTree>
    <p:extLst>
      <p:ext uri="{BB962C8B-B14F-4D97-AF65-F5344CB8AC3E}">
        <p14:creationId xmlns:p14="http://schemas.microsoft.com/office/powerpoint/2010/main" val="160040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Why introduce yourself??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87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4" y="1556306"/>
            <a:ext cx="4531057" cy="2675721"/>
          </a:xfrm>
          <a:prstGeom prst="rect">
            <a:avLst/>
          </a:prstGeom>
          <a:ln w="76200">
            <a:solidFill>
              <a:srgbClr val="0065B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64871686"/>
              </p:ext>
            </p:extLst>
          </p:nvPr>
        </p:nvGraphicFramePr>
        <p:xfrm>
          <a:off x="320791" y="1401887"/>
          <a:ext cx="2661178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angle 6"/>
          <p:cNvSpPr/>
          <p:nvPr/>
        </p:nvSpPr>
        <p:spPr>
          <a:xfrm>
            <a:off x="4885208" y="1592451"/>
            <a:ext cx="397737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Build trust between guide and 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tourist</a:t>
            </a:r>
            <a:endParaRPr lang="en-ZA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85208" y="2640985"/>
            <a:ext cx="397737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ZA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Open yourself to the travellers</a:t>
            </a:r>
            <a:endParaRPr lang="en-ZA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85207" y="3744962"/>
            <a:ext cx="353115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ZA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Start building rapport</a:t>
            </a:r>
            <a:endParaRPr lang="en-ZA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85057" y="4442321"/>
            <a:ext cx="397752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Make a geographical connection – where are you from.</a:t>
            </a:r>
            <a:endParaRPr lang="en-ZA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85208" y="5844524"/>
            <a:ext cx="397737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ZA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Give </a:t>
            </a:r>
            <a:r>
              <a:rPr lang="en-Z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a bit of </a:t>
            </a:r>
            <a:r>
              <a:rPr lang="en-ZA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background on Laos</a:t>
            </a:r>
            <a:endParaRPr lang="en-ZA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6792" y="4722326"/>
            <a:ext cx="3977371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ZA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Build </a:t>
            </a:r>
            <a:r>
              <a:rPr lang="en-ZA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tourist confidence </a:t>
            </a:r>
            <a:r>
              <a:rPr lang="en-ZA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 your skills and experience as a guide</a:t>
            </a:r>
            <a:endParaRPr lang="en-ZA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80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14" y="2077408"/>
            <a:ext cx="4762364" cy="3802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Introduce Self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88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3597" y="1156611"/>
            <a:ext cx="6710534" cy="6161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3000" b="1" dirty="0" smtClean="0"/>
              <a:t>Create the right impression through:  </a:t>
            </a:r>
            <a:endParaRPr lang="en-ZA" sz="3000" b="1" dirty="0"/>
          </a:p>
          <a:p>
            <a:pPr marL="0" indent="0">
              <a:buNone/>
            </a:pPr>
            <a:endParaRPr lang="en-ZA" sz="3000" b="1" dirty="0"/>
          </a:p>
        </p:txBody>
      </p:sp>
      <p:sp>
        <p:nvSpPr>
          <p:cNvPr id="8" name="Rectangle 7"/>
          <p:cNvSpPr/>
          <p:nvPr/>
        </p:nvSpPr>
        <p:spPr>
          <a:xfrm>
            <a:off x="4428706" y="2001208"/>
            <a:ext cx="3572293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AU" sz="2600" b="1" dirty="0" smtClean="0"/>
              <a:t>Information about YOU</a:t>
            </a:r>
            <a:r>
              <a:rPr lang="en-AU" sz="2400" dirty="0" smtClean="0"/>
              <a:t>:</a:t>
            </a:r>
          </a:p>
          <a:p>
            <a:pPr lvl="0" algn="ctr"/>
            <a:r>
              <a:rPr lang="en-AU" sz="2400" dirty="0" smtClean="0"/>
              <a:t>Right </a:t>
            </a:r>
            <a:r>
              <a:rPr lang="en-AU" sz="2400" dirty="0"/>
              <a:t>type and </a:t>
            </a:r>
            <a:r>
              <a:rPr lang="en-AU" sz="2400" dirty="0" smtClean="0"/>
              <a:t>amount</a:t>
            </a:r>
            <a:endParaRPr lang="en-ZA" sz="2400" dirty="0"/>
          </a:p>
        </p:txBody>
      </p:sp>
      <p:sp>
        <p:nvSpPr>
          <p:cNvPr id="9" name="Rectangle 8"/>
          <p:cNvSpPr/>
          <p:nvPr/>
        </p:nvSpPr>
        <p:spPr>
          <a:xfrm>
            <a:off x="5394078" y="3086313"/>
            <a:ext cx="1862920" cy="8925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AU" sz="2600" b="1" dirty="0"/>
              <a:t>Formality</a:t>
            </a:r>
            <a:r>
              <a:rPr lang="en-AU" sz="2600" dirty="0"/>
              <a:t>:  </a:t>
            </a:r>
            <a:endParaRPr lang="en-AU" sz="2600" dirty="0" smtClean="0"/>
          </a:p>
          <a:p>
            <a:pPr lvl="0" algn="ctr"/>
            <a:r>
              <a:rPr lang="en-AU" sz="2400" dirty="0" smtClean="0"/>
              <a:t>Right </a:t>
            </a:r>
            <a:r>
              <a:rPr lang="en-AU" sz="2400" dirty="0"/>
              <a:t>level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11813" y="4408949"/>
            <a:ext cx="3206078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AU" sz="2600" b="1" dirty="0"/>
              <a:t>Role/responsibilities</a:t>
            </a:r>
            <a:r>
              <a:rPr lang="en-AU" sz="2600" dirty="0"/>
              <a:t>: </a:t>
            </a:r>
            <a:endParaRPr lang="en-AU" sz="2600" dirty="0" smtClean="0"/>
          </a:p>
          <a:p>
            <a:pPr lvl="0" algn="ctr"/>
            <a:r>
              <a:rPr lang="en-AU" sz="2400" dirty="0" smtClean="0"/>
              <a:t>Be clear!</a:t>
            </a:r>
            <a:endParaRPr lang="en-ZA" sz="2400" dirty="0"/>
          </a:p>
        </p:txBody>
      </p:sp>
      <p:sp>
        <p:nvSpPr>
          <p:cNvPr id="12" name="Rectangle 11"/>
          <p:cNvSpPr/>
          <p:nvPr/>
        </p:nvSpPr>
        <p:spPr>
          <a:xfrm>
            <a:off x="413597" y="5872388"/>
            <a:ext cx="6594035" cy="8925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AU" sz="2600" b="1" dirty="0" smtClean="0"/>
              <a:t>Do not overpromise!!</a:t>
            </a:r>
          </a:p>
          <a:p>
            <a:pPr lvl="0" algn="ctr"/>
            <a:r>
              <a:rPr lang="en-AU" sz="2600" b="1" dirty="0" smtClean="0"/>
              <a:t>Rather under-promise and over-deliver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08603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Introduce Self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89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8490" y="1094144"/>
            <a:ext cx="787475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3200" b="1" dirty="0" smtClean="0"/>
              <a:t>Contents of intro: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AU" sz="2800" b="1" dirty="0" smtClean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Name</a:t>
            </a:r>
            <a:endParaRPr lang="en-AU" sz="3200" b="1" dirty="0" smtClean="0">
              <a:solidFill>
                <a:srgbClr val="0065B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en-AU" sz="2800" b="1" dirty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Welcome</a:t>
            </a:r>
            <a:r>
              <a:rPr lang="en-AU" sz="3200" dirty="0" smtClean="0"/>
              <a:t> to the tour and country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AU" sz="3200" dirty="0" smtClean="0"/>
              <a:t>Where you </a:t>
            </a:r>
            <a:r>
              <a:rPr lang="en-AU" sz="2800" b="1" dirty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come from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AU" sz="3200" dirty="0" smtClean="0"/>
              <a:t>Your </a:t>
            </a:r>
            <a:r>
              <a:rPr lang="en-AU" sz="2800" b="1" dirty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credentials</a:t>
            </a:r>
            <a:r>
              <a:rPr lang="en-AU" sz="3200" dirty="0" smtClean="0"/>
              <a:t>:  qualification and experience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AU" sz="3200" dirty="0" smtClean="0"/>
              <a:t>Your </a:t>
            </a:r>
            <a:r>
              <a:rPr lang="en-AU" sz="2800" b="1" dirty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time</a:t>
            </a:r>
            <a:r>
              <a:rPr lang="en-AU" sz="3200" dirty="0" smtClean="0"/>
              <a:t> with the company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AU" sz="2800" b="1" dirty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What you will do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AU" sz="2800" b="1" dirty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What you cannot </a:t>
            </a:r>
            <a:r>
              <a:rPr lang="en-AU" sz="3200" dirty="0" smtClean="0"/>
              <a:t>do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AU" sz="2800" b="1" dirty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Availability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AU" sz="2800" b="1" dirty="0">
                <a:solidFill>
                  <a:srgbClr val="0065B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Conclusion</a:t>
            </a:r>
          </a:p>
          <a:p>
            <a:pPr lvl="0"/>
            <a:endParaRPr lang="en-AU" sz="3200" b="1" dirty="0" smtClean="0"/>
          </a:p>
          <a:p>
            <a:pPr lvl="0"/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36446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457200" y="457200"/>
            <a:ext cx="72390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What do they want in Laos? To: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9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05720"/>
            <a:ext cx="8229600" cy="4720444"/>
          </a:xfrm>
        </p:spPr>
        <p:txBody>
          <a:bodyPr>
            <a:normAutofit/>
          </a:bodyPr>
          <a:lstStyle/>
          <a:p>
            <a:pPr lvl="0"/>
            <a:r>
              <a:rPr lang="en-ZA" dirty="0" smtClean="0"/>
              <a:t>experience </a:t>
            </a:r>
            <a:r>
              <a:rPr lang="en-ZA" dirty="0"/>
              <a:t>a different culture</a:t>
            </a:r>
          </a:p>
          <a:p>
            <a:pPr lvl="0"/>
            <a:r>
              <a:rPr lang="en-ZA" dirty="0" smtClean="0"/>
              <a:t>explore a </a:t>
            </a:r>
            <a:r>
              <a:rPr lang="en-ZA" dirty="0"/>
              <a:t>place that is not </a:t>
            </a:r>
            <a:r>
              <a:rPr lang="en-ZA" dirty="0" smtClean="0"/>
              <a:t>well </a:t>
            </a:r>
            <a:r>
              <a:rPr lang="en-ZA" dirty="0"/>
              <a:t>known – not a </a:t>
            </a:r>
            <a:r>
              <a:rPr lang="en-ZA" dirty="0" smtClean="0"/>
              <a:t>big tourism </a:t>
            </a:r>
            <a:r>
              <a:rPr lang="en-ZA" dirty="0"/>
              <a:t>destination</a:t>
            </a:r>
          </a:p>
          <a:p>
            <a:pPr lvl="0"/>
            <a:r>
              <a:rPr lang="en-ZA" dirty="0" smtClean="0"/>
              <a:t>learn </a:t>
            </a:r>
            <a:r>
              <a:rPr lang="en-ZA" dirty="0"/>
              <a:t>new things</a:t>
            </a:r>
          </a:p>
          <a:p>
            <a:pPr lvl="0"/>
            <a:r>
              <a:rPr lang="en-ZA" dirty="0" smtClean="0"/>
              <a:t>have </a:t>
            </a:r>
            <a:r>
              <a:rPr lang="en-ZA" dirty="0"/>
              <a:t>new and interesting experiences</a:t>
            </a:r>
          </a:p>
          <a:p>
            <a:pPr lvl="0"/>
            <a:r>
              <a:rPr lang="en-ZA" dirty="0" smtClean="0"/>
              <a:t>receive good </a:t>
            </a:r>
            <a:r>
              <a:rPr lang="en-ZA" dirty="0"/>
              <a:t>service</a:t>
            </a:r>
          </a:p>
          <a:p>
            <a:pPr lvl="0"/>
            <a:r>
              <a:rPr lang="en-ZA" dirty="0" smtClean="0"/>
              <a:t>feel safe </a:t>
            </a:r>
            <a:r>
              <a:rPr lang="en-ZA" dirty="0"/>
              <a:t>and </a:t>
            </a:r>
            <a:r>
              <a:rPr lang="en-ZA" dirty="0" smtClean="0"/>
              <a:t>secure</a:t>
            </a:r>
            <a:endParaRPr lang="en-ZA" dirty="0"/>
          </a:p>
          <a:p>
            <a:r>
              <a:rPr lang="en-ZA" dirty="0"/>
              <a:t>h</a:t>
            </a:r>
            <a:r>
              <a:rPr lang="en-ZA" dirty="0" smtClean="0"/>
              <a:t>ave a </a:t>
            </a:r>
            <a:r>
              <a:rPr lang="en-ZA" dirty="0"/>
              <a:t>knowledgeable and </a:t>
            </a:r>
            <a:r>
              <a:rPr lang="en-ZA" dirty="0" smtClean="0"/>
              <a:t>skilled guide</a:t>
            </a:r>
          </a:p>
          <a:p>
            <a:endParaRPr lang="en-ZA" dirty="0"/>
          </a:p>
        </p:txBody>
      </p:sp>
      <p:sp>
        <p:nvSpPr>
          <p:cNvPr id="4" name="AutoShape 2" descr="Image result for Laos flag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09" y="160338"/>
            <a:ext cx="1778161" cy="118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7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Introduce Self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90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20482" name="Picture 2" descr="http://www.simonefavaro.it/wp-content/uploads/2013/12/Repeat-their-name-and-introduce-yourse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8" y="1406240"/>
            <a:ext cx="4762500" cy="4505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3D688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Rectangle 3"/>
          <p:cNvSpPr/>
          <p:nvPr/>
        </p:nvSpPr>
        <p:spPr>
          <a:xfrm>
            <a:off x="5622878" y="2381629"/>
            <a:ext cx="287342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3600" b="1" dirty="0"/>
              <a:t>My</a:t>
            </a:r>
            <a:r>
              <a:rPr lang="en-AU" sz="3600" dirty="0"/>
              <a:t> </a:t>
            </a:r>
            <a:r>
              <a:rPr lang="en-AU" sz="3600" b="1" dirty="0"/>
              <a:t>name</a:t>
            </a:r>
            <a:r>
              <a:rPr lang="en-AU" sz="3600" dirty="0"/>
              <a:t> </a:t>
            </a:r>
            <a:r>
              <a:rPr lang="en-AU" sz="3200" dirty="0"/>
              <a:t>is…..and I’ll be your tour guide today/for the next duration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1144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101fundraising.org/wp-content/uploads/2014/05/5484651-535312-welcome-word-in-different-languag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208" y="1114270"/>
            <a:ext cx="7157907" cy="340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Introduce Self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91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7421" y="4681182"/>
            <a:ext cx="8509379" cy="144498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AU" dirty="0" smtClean="0"/>
              <a:t>On </a:t>
            </a:r>
            <a:r>
              <a:rPr lang="en-AU" dirty="0"/>
              <a:t>behalf of Adventure Tours </a:t>
            </a:r>
            <a:r>
              <a:rPr lang="en-AU" dirty="0" smtClean="0"/>
              <a:t>I’d </a:t>
            </a:r>
            <a:r>
              <a:rPr lang="en-AU" dirty="0"/>
              <a:t>like to </a:t>
            </a:r>
            <a:r>
              <a:rPr lang="en-AU" sz="3600" b="1" dirty="0"/>
              <a:t>welcome</a:t>
            </a:r>
            <a:r>
              <a:rPr lang="en-AU" sz="3600" dirty="0"/>
              <a:t> </a:t>
            </a:r>
            <a:r>
              <a:rPr lang="en-AU" dirty="0"/>
              <a:t>you to the Amazing Laos Adventure Tour</a:t>
            </a:r>
            <a:r>
              <a:rPr lang="en-AU" dirty="0" smtClean="0"/>
              <a:t>!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82128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Introduce Self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92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3191" y="3425587"/>
            <a:ext cx="8213109" cy="1692323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AU" b="1" dirty="0" smtClean="0"/>
              <a:t>Thank</a:t>
            </a:r>
            <a:r>
              <a:rPr lang="en-AU" dirty="0" smtClean="0"/>
              <a:t> </a:t>
            </a:r>
            <a:r>
              <a:rPr lang="en-AU" b="1" dirty="0"/>
              <a:t>you</a:t>
            </a:r>
            <a:r>
              <a:rPr lang="en-AU" dirty="0"/>
              <a:t> </a:t>
            </a:r>
            <a:r>
              <a:rPr lang="en-AU" dirty="0" smtClean="0"/>
              <a:t>for </a:t>
            </a:r>
            <a:r>
              <a:rPr lang="en-AU" dirty="0"/>
              <a:t>choosing our wonderful tour;  </a:t>
            </a:r>
            <a:r>
              <a:rPr lang="en-AU" dirty="0" smtClean="0"/>
              <a:t>   we </a:t>
            </a:r>
            <a:r>
              <a:rPr lang="en-AU" dirty="0"/>
              <a:t>hope that we will provide you with an “Amazing Laos” experience</a:t>
            </a:r>
            <a:r>
              <a:rPr lang="en-AU" dirty="0" smtClean="0"/>
              <a:t>!</a:t>
            </a:r>
            <a:endParaRPr lang="en-ZA" sz="2800" dirty="0"/>
          </a:p>
        </p:txBody>
      </p:sp>
      <p:pic>
        <p:nvPicPr>
          <p:cNvPr id="6" name="Picture 5" descr="http://montebellopaal.com/wp-content/uploads/2015/03/thank-you-clothesline-752x483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66" r="99734">
                        <a14:foregroundMark x1="19681" y1="4918" x2="19814" y2="30601"/>
                        <a14:foregroundMark x1="28191" y1="7104" x2="27394" y2="37158"/>
                        <a14:foregroundMark x1="36436" y1="7650" x2="36569" y2="34973"/>
                        <a14:foregroundMark x1="45080" y1="7104" x2="45213" y2="33880"/>
                        <a14:foregroundMark x1="53324" y1="7650" x2="53590" y2="31148"/>
                        <a14:foregroundMark x1="65559" y1="6011" x2="65691" y2="39344"/>
                        <a14:foregroundMark x1="73670" y1="7650" x2="73670" y2="46448"/>
                        <a14:foregroundMark x1="70479" y1="87978" x2="77926" y2="34973"/>
                        <a14:foregroundMark x1="82314" y1="7104" x2="83112" y2="30601"/>
                        <a14:foregroundMark x1="15160" y1="29508" x2="266" y2="27869"/>
                        <a14:foregroundMark x1="90824" y1="28962" x2="99734" y2="27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191" y="1059677"/>
            <a:ext cx="8461612" cy="191553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2648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Introduce Self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93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pic>
        <p:nvPicPr>
          <p:cNvPr id="23554" name="Picture 2" descr="https://kickess.files.wordpress.com/2011/09/background_information_head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673" y="1329462"/>
            <a:ext cx="4078980" cy="127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2137" y="2764641"/>
            <a:ext cx="8114163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3600" dirty="0"/>
              <a:t>I </a:t>
            </a:r>
            <a:r>
              <a:rPr lang="en-ZA" sz="4000" b="1" dirty="0"/>
              <a:t>come from </a:t>
            </a:r>
            <a:r>
              <a:rPr lang="en-ZA" sz="3600" dirty="0" smtClean="0"/>
              <a:t>_______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ZA" sz="3200" dirty="0" smtClean="0"/>
              <a:t>(</a:t>
            </a:r>
            <a:r>
              <a:rPr lang="en-ZA" sz="3200" dirty="0"/>
              <a:t>mention/show on </a:t>
            </a:r>
            <a:r>
              <a:rPr lang="en-ZA" sz="3200" dirty="0" smtClean="0"/>
              <a:t>map and make a link to something interesting from that part of the country – e.g. Ho Chi Minh trail, which we will look at more closely later in the tour)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200" dirty="0" smtClean="0"/>
              <a:t>This creates curiosity and openness to questions during the tour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47121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Introduce Self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94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4148" y="2838735"/>
            <a:ext cx="7560861" cy="33709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3600" b="1" dirty="0" smtClean="0"/>
              <a:t>I’ve </a:t>
            </a:r>
            <a:r>
              <a:rPr lang="en-AU" sz="3600" b="1" dirty="0"/>
              <a:t>been a tour guide </a:t>
            </a:r>
            <a:r>
              <a:rPr lang="en-AU" dirty="0"/>
              <a:t>in Laos for </a:t>
            </a:r>
            <a:r>
              <a:rPr lang="en-AU" dirty="0" smtClean="0"/>
              <a:t>___years</a:t>
            </a:r>
            <a:r>
              <a:rPr lang="en-AU" dirty="0"/>
              <a:t>.  I </a:t>
            </a:r>
            <a:r>
              <a:rPr lang="en-AU" dirty="0" smtClean="0"/>
              <a:t>studied ___ </a:t>
            </a:r>
            <a:r>
              <a:rPr lang="en-AU" dirty="0" err="1" smtClean="0"/>
              <a:t>for___years</a:t>
            </a:r>
            <a:r>
              <a:rPr lang="en-AU" dirty="0" smtClean="0"/>
              <a:t> </a:t>
            </a:r>
            <a:r>
              <a:rPr lang="en-AU" dirty="0"/>
              <a:t>in Vientiane, and I specialise in </a:t>
            </a:r>
            <a:r>
              <a:rPr lang="en-AU" dirty="0" smtClean="0"/>
              <a:t>_____ tours.</a:t>
            </a:r>
            <a:endParaRPr lang="en-ZA" sz="2400" dirty="0"/>
          </a:p>
        </p:txBody>
      </p:sp>
      <p:pic>
        <p:nvPicPr>
          <p:cNvPr id="24578" name="Picture 2" descr="https://kickess.files.wordpress.com/2011/09/background_information_head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72" y="1162384"/>
            <a:ext cx="3915197" cy="122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66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Introduce Self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95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5910" y="2770496"/>
            <a:ext cx="7629099" cy="34528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3400" dirty="0"/>
              <a:t>I’ve been a ______Tours Guide for the last ___ years, and I love my exciting job!</a:t>
            </a:r>
            <a:endParaRPr lang="en-ZA" sz="3400" dirty="0"/>
          </a:p>
          <a:p>
            <a:pPr marL="0" indent="0" algn="ctr">
              <a:buNone/>
            </a:pPr>
            <a:endParaRPr lang="en-AU" sz="2800" dirty="0" smtClean="0"/>
          </a:p>
          <a:p>
            <a:pPr marL="0" indent="0" algn="ctr">
              <a:buNone/>
            </a:pPr>
            <a:r>
              <a:rPr lang="en-AU" sz="3400" dirty="0" smtClean="0"/>
              <a:t>I’m </a:t>
            </a:r>
            <a:r>
              <a:rPr lang="en-AU" sz="3400" dirty="0"/>
              <a:t>proud to represent my country and culture, so please </a:t>
            </a:r>
            <a:r>
              <a:rPr lang="en-AU" sz="3400" dirty="0" smtClean="0"/>
              <a:t>don’t </a:t>
            </a:r>
            <a:r>
              <a:rPr lang="en-AU" sz="3400" dirty="0"/>
              <a:t>hesitate to ask me questions about Laos</a:t>
            </a:r>
            <a:r>
              <a:rPr lang="en-AU" sz="3400" dirty="0" smtClean="0"/>
              <a:t>!</a:t>
            </a:r>
            <a:endParaRPr lang="en-ZA" sz="3400" dirty="0"/>
          </a:p>
        </p:txBody>
      </p:sp>
      <p:pic>
        <p:nvPicPr>
          <p:cNvPr id="25602" name="Picture 2" descr="https://kickess.files.wordpress.com/2011/09/background_information_head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2" y="1341918"/>
            <a:ext cx="3633099" cy="113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0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Introduce Self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96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0627" y="3249494"/>
            <a:ext cx="7424382" cy="2541706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n-AU" sz="34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My</a:t>
            </a:r>
            <a:r>
              <a:rPr lang="en-AU" sz="34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AU" sz="3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job</a:t>
            </a:r>
            <a:r>
              <a:rPr lang="en-AU" sz="34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AU" sz="3400" dirty="0"/>
              <a:t>is to </a:t>
            </a:r>
            <a:r>
              <a:rPr lang="en-AU" sz="3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show</a:t>
            </a:r>
            <a:r>
              <a:rPr lang="en-AU" sz="3400" dirty="0"/>
              <a:t> </a:t>
            </a:r>
            <a:r>
              <a:rPr lang="en-AU" sz="3400" dirty="0" smtClean="0"/>
              <a:t>you </a:t>
            </a:r>
            <a:r>
              <a:rPr lang="en-AU" sz="3400" dirty="0" smtClean="0"/>
              <a:t>our </a:t>
            </a:r>
            <a:r>
              <a:rPr lang="en-AU" sz="3400" dirty="0"/>
              <a:t>beautiful country and </a:t>
            </a:r>
            <a:r>
              <a:rPr lang="en-AU" sz="34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share </a:t>
            </a:r>
            <a:r>
              <a:rPr lang="en-AU" sz="3400" dirty="0" smtClean="0"/>
              <a:t> what I </a:t>
            </a:r>
            <a:r>
              <a:rPr lang="en-AU" sz="3400" dirty="0"/>
              <a:t>can about it.  I will </a:t>
            </a:r>
            <a:r>
              <a:rPr lang="en-AU" sz="3400" b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help </a:t>
            </a:r>
            <a:r>
              <a:rPr lang="en-AU" sz="3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 </a:t>
            </a:r>
            <a:r>
              <a:rPr lang="en-AU" sz="3400" dirty="0"/>
              <a:t>with </a:t>
            </a:r>
            <a:r>
              <a:rPr lang="en-AU" sz="3400" dirty="0" smtClean="0"/>
              <a:t>the </a:t>
            </a:r>
            <a:r>
              <a:rPr lang="en-AU" sz="3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organised activities </a:t>
            </a:r>
            <a:r>
              <a:rPr lang="en-AU" sz="3400" dirty="0"/>
              <a:t>on our </a:t>
            </a:r>
            <a:r>
              <a:rPr lang="en-AU" sz="3400" dirty="0" smtClean="0"/>
              <a:t>itinerary.  </a:t>
            </a:r>
            <a:endParaRPr lang="en-ZA" sz="3400" dirty="0"/>
          </a:p>
        </p:txBody>
      </p:sp>
      <p:pic>
        <p:nvPicPr>
          <p:cNvPr id="26626" name="Picture 2" descr="http://www.job-interview-site.com/wp-content/uploads/take-responsibility-at-work-for-getting-promot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0765" y="1353291"/>
            <a:ext cx="6374868" cy="149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74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Introduce Self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97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0627" y="3084394"/>
            <a:ext cx="7424382" cy="2524836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n-AU" sz="3400" dirty="0"/>
              <a:t>If there are </a:t>
            </a:r>
            <a:r>
              <a:rPr lang="en-AU" sz="3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other activities </a:t>
            </a:r>
            <a:r>
              <a:rPr lang="en-AU" sz="3400" dirty="0"/>
              <a:t>you would like to do in your spare time, you can </a:t>
            </a:r>
            <a:r>
              <a:rPr lang="en-AU" sz="3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ask me </a:t>
            </a:r>
            <a:r>
              <a:rPr lang="en-AU" sz="3400" dirty="0"/>
              <a:t>where </a:t>
            </a:r>
            <a:r>
              <a:rPr lang="en-AU" sz="3400" dirty="0" smtClean="0"/>
              <a:t>to </a:t>
            </a:r>
            <a:r>
              <a:rPr lang="en-AU" sz="3400" dirty="0"/>
              <a:t>arrange these for you, but I will not be leading those. </a:t>
            </a:r>
            <a:endParaRPr lang="en-ZA" sz="3400" dirty="0"/>
          </a:p>
        </p:txBody>
      </p:sp>
      <p:pic>
        <p:nvPicPr>
          <p:cNvPr id="6" name="Picture 2" descr="http://www.job-interview-site.com/wp-content/uploads/take-responsibility-at-work-for-getting-promot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0765" y="1353291"/>
            <a:ext cx="6374868" cy="149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23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Introduce Self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98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0627" y="3316406"/>
            <a:ext cx="7424382" cy="2292824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n-AU" sz="3400" dirty="0"/>
              <a:t> I will also </a:t>
            </a:r>
            <a:r>
              <a:rPr lang="en-AU" sz="3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not be </a:t>
            </a:r>
            <a:r>
              <a:rPr lang="en-AU" sz="3400" dirty="0"/>
              <a:t>driving you – for that we have an experienced driver, who I will </a:t>
            </a:r>
            <a:r>
              <a:rPr lang="en-AU" sz="3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introduce</a:t>
            </a:r>
            <a:r>
              <a:rPr lang="en-AU" sz="3400" dirty="0"/>
              <a:t> you to </a:t>
            </a:r>
            <a:r>
              <a:rPr lang="en-AU" sz="3400" dirty="0" smtClean="0"/>
              <a:t>soon</a:t>
            </a:r>
            <a:endParaRPr lang="en-ZA" sz="3400" dirty="0"/>
          </a:p>
        </p:txBody>
      </p:sp>
      <p:pic>
        <p:nvPicPr>
          <p:cNvPr id="6" name="Picture 2" descr="http://www.job-interview-site.com/wp-content/uploads/take-responsibility-at-work-for-getting-promot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0765" y="1353291"/>
            <a:ext cx="6374868" cy="149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94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Introduce Self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Coming Home" pitchFamily="2" charset="-18"/>
              </a:rPr>
              <a:t>99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1972" y="1419367"/>
            <a:ext cx="7424382" cy="2292824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n-AU" sz="3400" dirty="0"/>
              <a:t> </a:t>
            </a:r>
            <a:r>
              <a:rPr lang="en-AU" sz="3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Availability</a:t>
            </a:r>
            <a:r>
              <a:rPr lang="en-AU" sz="3400" dirty="0" smtClean="0"/>
              <a:t>:</a:t>
            </a:r>
          </a:p>
          <a:p>
            <a:pPr marL="0" lvl="0" indent="0" algn="ctr">
              <a:buNone/>
            </a:pPr>
            <a:r>
              <a:rPr lang="en-AU" sz="3400" dirty="0" smtClean="0"/>
              <a:t>Encourage travellers to engage with you and ask questions:  e.g. </a:t>
            </a:r>
          </a:p>
          <a:p>
            <a:pPr marL="0" lvl="0" indent="0" algn="ctr">
              <a:buNone/>
            </a:pPr>
            <a:endParaRPr lang="en-AU" sz="3400" dirty="0"/>
          </a:p>
          <a:p>
            <a:pPr marL="0" lvl="0" indent="0" algn="ctr">
              <a:buNone/>
            </a:pPr>
            <a:r>
              <a:rPr lang="en-AU" sz="3400" dirty="0" smtClean="0"/>
              <a:t>“I am at your service 24/7, and here is my cell number in case you need to contact me at any time…...”</a:t>
            </a:r>
          </a:p>
          <a:p>
            <a:pPr marL="0" lvl="0" indent="0" algn="ctr">
              <a:buNone/>
            </a:pPr>
            <a:endParaRPr lang="en-ZA" sz="3400" dirty="0"/>
          </a:p>
        </p:txBody>
      </p:sp>
    </p:spTree>
    <p:extLst>
      <p:ext uri="{BB962C8B-B14F-4D97-AF65-F5344CB8AC3E}">
        <p14:creationId xmlns:p14="http://schemas.microsoft.com/office/powerpoint/2010/main" val="7696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17913</TotalTime>
  <Words>3135</Words>
  <Application>Microsoft Office PowerPoint</Application>
  <PresentationFormat>On-screen Show (4:3)</PresentationFormat>
  <Paragraphs>782</Paragraphs>
  <Slides>105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105</vt:i4>
      </vt:variant>
    </vt:vector>
  </HeadingPairs>
  <TitlesOfParts>
    <vt:vector size="115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</dc:creator>
  <cp:lastModifiedBy>Lourina</cp:lastModifiedBy>
  <cp:revision>395</cp:revision>
  <dcterms:created xsi:type="dcterms:W3CDTF">2013-06-13T11:24:03Z</dcterms:created>
  <dcterms:modified xsi:type="dcterms:W3CDTF">2015-08-25T13:09:45Z</dcterms:modified>
</cp:coreProperties>
</file>